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88" r:id="rId6"/>
    <p:sldId id="289" r:id="rId7"/>
    <p:sldId id="290" r:id="rId8"/>
    <p:sldId id="292" r:id="rId9"/>
    <p:sldId id="293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E1BD0-F712-4867-B478-84220143970B}" v="99" dt="2020-08-23T18:33:1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custSel addSld delSld modSld">
      <pc:chgData name="Moore, Jacob Preston" userId="fdd3fd0f-c483-48c9-988d-7deb216763fd" providerId="ADAL" clId="{1DEC9EA4-08C1-4B16-BA96-BA475B1550BC}" dt="2020-08-23T18:23:16.909" v="52" actId="2696"/>
      <pc:docMkLst>
        <pc:docMk/>
      </pc:docMkLst>
      <pc:sldChg chg="modSp">
        <pc:chgData name="Moore, Jacob Preston" userId="fdd3fd0f-c483-48c9-988d-7deb216763fd" providerId="ADAL" clId="{1DEC9EA4-08C1-4B16-BA96-BA475B1550BC}" dt="2020-08-23T18:22:09.171" v="36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3T18:22:09.171" v="36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1DEC9EA4-08C1-4B16-BA96-BA475B1550BC}" dt="2020-08-23T18:23:10.125" v="37" actId="2696"/>
        <pc:sldMkLst>
          <pc:docMk/>
          <pc:sldMk cId="3309860852" sldId="288"/>
        </pc:sldMkLst>
      </pc:sldChg>
      <pc:sldChg chg="add">
        <pc:chgData name="Moore, Jacob Preston" userId="fdd3fd0f-c483-48c9-988d-7deb216763fd" providerId="ADAL" clId="{1DEC9EA4-08C1-4B16-BA96-BA475B1550BC}" dt="2020-08-23T18:23:12.302" v="47"/>
        <pc:sldMkLst>
          <pc:docMk/>
          <pc:sldMk cId="3642683568" sldId="288"/>
        </pc:sldMkLst>
      </pc:sldChg>
      <pc:sldChg chg="del">
        <pc:chgData name="Moore, Jacob Preston" userId="fdd3fd0f-c483-48c9-988d-7deb216763fd" providerId="ADAL" clId="{1DEC9EA4-08C1-4B16-BA96-BA475B1550BC}" dt="2020-08-23T18:23:10.273" v="39" actId="2696"/>
        <pc:sldMkLst>
          <pc:docMk/>
          <pc:sldMk cId="1182082120" sldId="289"/>
        </pc:sldMkLst>
      </pc:sldChg>
      <pc:sldChg chg="add">
        <pc:chgData name="Moore, Jacob Preston" userId="fdd3fd0f-c483-48c9-988d-7deb216763fd" providerId="ADAL" clId="{1DEC9EA4-08C1-4B16-BA96-BA475B1550BC}" dt="2020-08-23T18:23:12.302" v="47"/>
        <pc:sldMkLst>
          <pc:docMk/>
          <pc:sldMk cId="2525870602" sldId="289"/>
        </pc:sldMkLst>
      </pc:sldChg>
      <pc:sldChg chg="add">
        <pc:chgData name="Moore, Jacob Preston" userId="fdd3fd0f-c483-48c9-988d-7deb216763fd" providerId="ADAL" clId="{1DEC9EA4-08C1-4B16-BA96-BA475B1550BC}" dt="2020-08-23T18:23:12.302" v="47"/>
        <pc:sldMkLst>
          <pc:docMk/>
          <pc:sldMk cId="444073582" sldId="290"/>
        </pc:sldMkLst>
      </pc:sldChg>
      <pc:sldChg chg="del">
        <pc:chgData name="Moore, Jacob Preston" userId="fdd3fd0f-c483-48c9-988d-7deb216763fd" providerId="ADAL" clId="{1DEC9EA4-08C1-4B16-BA96-BA475B1550BC}" dt="2020-08-23T18:23:10.341" v="40" actId="2696"/>
        <pc:sldMkLst>
          <pc:docMk/>
          <pc:sldMk cId="1878726931" sldId="290"/>
        </pc:sldMkLst>
      </pc:sldChg>
      <pc:sldChg chg="del">
        <pc:chgData name="Moore, Jacob Preston" userId="fdd3fd0f-c483-48c9-988d-7deb216763fd" providerId="ADAL" clId="{1DEC9EA4-08C1-4B16-BA96-BA475B1550BC}" dt="2020-08-23T18:23:10.364" v="41" actId="2696"/>
        <pc:sldMkLst>
          <pc:docMk/>
          <pc:sldMk cId="85784440" sldId="291"/>
        </pc:sldMkLst>
      </pc:sldChg>
      <pc:sldChg chg="del">
        <pc:chgData name="Moore, Jacob Preston" userId="fdd3fd0f-c483-48c9-988d-7deb216763fd" providerId="ADAL" clId="{1DEC9EA4-08C1-4B16-BA96-BA475B1550BC}" dt="2020-08-23T18:23:10.387" v="42" actId="2696"/>
        <pc:sldMkLst>
          <pc:docMk/>
          <pc:sldMk cId="1065110183" sldId="292"/>
        </pc:sldMkLst>
      </pc:sldChg>
      <pc:sldChg chg="add">
        <pc:chgData name="Moore, Jacob Preston" userId="fdd3fd0f-c483-48c9-988d-7deb216763fd" providerId="ADAL" clId="{1DEC9EA4-08C1-4B16-BA96-BA475B1550BC}" dt="2020-08-23T18:23:12.302" v="47"/>
        <pc:sldMkLst>
          <pc:docMk/>
          <pc:sldMk cId="1790905930" sldId="292"/>
        </pc:sldMkLst>
      </pc:sldChg>
      <pc:sldChg chg="del">
        <pc:chgData name="Moore, Jacob Preston" userId="fdd3fd0f-c483-48c9-988d-7deb216763fd" providerId="ADAL" clId="{1DEC9EA4-08C1-4B16-BA96-BA475B1550BC}" dt="2020-08-23T18:23:10.403" v="43" actId="2696"/>
        <pc:sldMkLst>
          <pc:docMk/>
          <pc:sldMk cId="4127202656" sldId="293"/>
        </pc:sldMkLst>
      </pc:sldChg>
      <pc:sldChg chg="del">
        <pc:chgData name="Moore, Jacob Preston" userId="fdd3fd0f-c483-48c9-988d-7deb216763fd" providerId="ADAL" clId="{1DEC9EA4-08C1-4B16-BA96-BA475B1550BC}" dt="2020-08-23T18:23:10.430" v="44" actId="2696"/>
        <pc:sldMkLst>
          <pc:docMk/>
          <pc:sldMk cId="3956896579" sldId="294"/>
        </pc:sldMkLst>
      </pc:sldChg>
      <pc:sldChg chg="del">
        <pc:chgData name="Moore, Jacob Preston" userId="fdd3fd0f-c483-48c9-988d-7deb216763fd" providerId="ADAL" clId="{1DEC9EA4-08C1-4B16-BA96-BA475B1550BC}" dt="2020-08-23T18:23:10.480" v="45" actId="2696"/>
        <pc:sldMkLst>
          <pc:docMk/>
          <pc:sldMk cId="3462403737" sldId="295"/>
        </pc:sldMkLst>
      </pc:sldChg>
      <pc:sldChg chg="del">
        <pc:chgData name="Moore, Jacob Preston" userId="fdd3fd0f-c483-48c9-988d-7deb216763fd" providerId="ADAL" clId="{1DEC9EA4-08C1-4B16-BA96-BA475B1550BC}" dt="2020-08-23T18:23:10.585" v="46" actId="2696"/>
        <pc:sldMkLst>
          <pc:docMk/>
          <pc:sldMk cId="3545132802" sldId="296"/>
        </pc:sldMkLst>
      </pc:sldChg>
      <pc:sldChg chg="del">
        <pc:chgData name="Moore, Jacob Preston" userId="fdd3fd0f-c483-48c9-988d-7deb216763fd" providerId="ADAL" clId="{1DEC9EA4-08C1-4B16-BA96-BA475B1550BC}" dt="2020-08-23T18:23:16.880" v="48" actId="2696"/>
        <pc:sldMkLst>
          <pc:docMk/>
          <pc:sldMk cId="948972480" sldId="297"/>
        </pc:sldMkLst>
      </pc:sldChg>
      <pc:sldChg chg="del">
        <pc:chgData name="Moore, Jacob Preston" userId="fdd3fd0f-c483-48c9-988d-7deb216763fd" providerId="ADAL" clId="{1DEC9EA4-08C1-4B16-BA96-BA475B1550BC}" dt="2020-08-23T18:23:16.887" v="49" actId="2696"/>
        <pc:sldMkLst>
          <pc:docMk/>
          <pc:sldMk cId="307900893" sldId="298"/>
        </pc:sldMkLst>
      </pc:sldChg>
      <pc:sldChg chg="del">
        <pc:chgData name="Moore, Jacob Preston" userId="fdd3fd0f-c483-48c9-988d-7deb216763fd" providerId="ADAL" clId="{1DEC9EA4-08C1-4B16-BA96-BA475B1550BC}" dt="2020-08-23T18:23:16.901" v="51" actId="2696"/>
        <pc:sldMkLst>
          <pc:docMk/>
          <pc:sldMk cId="1492307721" sldId="299"/>
        </pc:sldMkLst>
      </pc:sldChg>
      <pc:sldChg chg="del">
        <pc:chgData name="Moore, Jacob Preston" userId="fdd3fd0f-c483-48c9-988d-7deb216763fd" providerId="ADAL" clId="{1DEC9EA4-08C1-4B16-BA96-BA475B1550BC}" dt="2020-08-23T18:23:16.895" v="50" actId="2696"/>
        <pc:sldMkLst>
          <pc:docMk/>
          <pc:sldMk cId="3714287723" sldId="300"/>
        </pc:sldMkLst>
      </pc:sldChg>
      <pc:sldChg chg="del">
        <pc:chgData name="Moore, Jacob Preston" userId="fdd3fd0f-c483-48c9-988d-7deb216763fd" providerId="ADAL" clId="{1DEC9EA4-08C1-4B16-BA96-BA475B1550BC}" dt="2020-08-23T18:23:16.909" v="52" actId="2696"/>
        <pc:sldMkLst>
          <pc:docMk/>
          <pc:sldMk cId="3819238583" sldId="301"/>
        </pc:sldMkLst>
      </pc:sldChg>
      <pc:sldChg chg="del">
        <pc:chgData name="Moore, Jacob Preston" userId="fdd3fd0f-c483-48c9-988d-7deb216763fd" providerId="ADAL" clId="{1DEC9EA4-08C1-4B16-BA96-BA475B1550BC}" dt="2020-08-23T18:23:10.204" v="38" actId="2696"/>
        <pc:sldMkLst>
          <pc:docMk/>
          <pc:sldMk cId="3189583828" sldId="302"/>
        </pc:sldMkLst>
      </pc:sldChg>
    </pc:docChg>
  </pc:docChgLst>
  <pc:docChgLst>
    <pc:chgData name="Moore, Jacob Preston" userId="fdd3fd0f-c483-48c9-988d-7deb216763fd" providerId="ADAL" clId="{B19E1BD0-F712-4867-B478-84220143970B}"/>
    <pc:docChg chg="custSel addSld modSld">
      <pc:chgData name="Moore, Jacob Preston" userId="fdd3fd0f-c483-48c9-988d-7deb216763fd" providerId="ADAL" clId="{B19E1BD0-F712-4867-B478-84220143970B}" dt="2020-08-23T18:33:19.737" v="363"/>
      <pc:docMkLst>
        <pc:docMk/>
      </pc:docMkLst>
      <pc:sldChg chg="modSp">
        <pc:chgData name="Moore, Jacob Preston" userId="fdd3fd0f-c483-48c9-988d-7deb216763fd" providerId="ADAL" clId="{B19E1BD0-F712-4867-B478-84220143970B}" dt="2020-08-23T18:29:46.149" v="135" actId="27636"/>
        <pc:sldMkLst>
          <pc:docMk/>
          <pc:sldMk cId="1790905930" sldId="292"/>
        </pc:sldMkLst>
        <pc:spChg chg="mod">
          <ac:chgData name="Moore, Jacob Preston" userId="fdd3fd0f-c483-48c9-988d-7deb216763fd" providerId="ADAL" clId="{B19E1BD0-F712-4867-B478-84220143970B}" dt="2020-08-23T18:29:46.149" v="135" actId="27636"/>
          <ac:spMkLst>
            <pc:docMk/>
            <pc:sldMk cId="1790905930" sldId="292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B19E1BD0-F712-4867-B478-84220143970B}" dt="2020-08-23T18:29:43.797" v="133" actId="1076"/>
          <ac:picMkLst>
            <pc:docMk/>
            <pc:sldMk cId="1790905930" sldId="292"/>
            <ac:picMk id="5" creationId="{00000000-0000-0000-0000-000000000000}"/>
          </ac:picMkLst>
        </pc:picChg>
      </pc:sldChg>
      <pc:sldChg chg="addSp modSp add modAnim">
        <pc:chgData name="Moore, Jacob Preston" userId="fdd3fd0f-c483-48c9-988d-7deb216763fd" providerId="ADAL" clId="{B19E1BD0-F712-4867-B478-84220143970B}" dt="2020-08-23T18:33:19.737" v="363"/>
        <pc:sldMkLst>
          <pc:docMk/>
          <pc:sldMk cId="1673826892" sldId="293"/>
        </pc:sldMkLst>
        <pc:spChg chg="mod">
          <ac:chgData name="Moore, Jacob Preston" userId="fdd3fd0f-c483-48c9-988d-7deb216763fd" providerId="ADAL" clId="{B19E1BD0-F712-4867-B478-84220143970B}" dt="2020-08-23T18:28:10.118" v="36" actId="20577"/>
          <ac:spMkLst>
            <pc:docMk/>
            <pc:sldMk cId="1673826892" sldId="293"/>
            <ac:spMk id="2" creationId="{0B79660A-5AA3-4CBA-9708-885D2E381EDC}"/>
          </ac:spMkLst>
        </pc:spChg>
        <pc:spChg chg="mod">
          <ac:chgData name="Moore, Jacob Preston" userId="fdd3fd0f-c483-48c9-988d-7deb216763fd" providerId="ADAL" clId="{B19E1BD0-F712-4867-B478-84220143970B}" dt="2020-08-23T18:32:57.102" v="359" actId="113"/>
          <ac:spMkLst>
            <pc:docMk/>
            <pc:sldMk cId="1673826892" sldId="293"/>
            <ac:spMk id="3" creationId="{7493D6F3-70FE-4808-9D14-9BEB02C1461D}"/>
          </ac:spMkLst>
        </pc:spChg>
        <pc:picChg chg="add mod">
          <ac:chgData name="Moore, Jacob Preston" userId="fdd3fd0f-c483-48c9-988d-7deb216763fd" providerId="ADAL" clId="{B19E1BD0-F712-4867-B478-84220143970B}" dt="2020-08-23T18:33:09.149" v="361" actId="1076"/>
          <ac:picMkLst>
            <pc:docMk/>
            <pc:sldMk cId="1673826892" sldId="293"/>
            <ac:picMk id="1026" creationId="{5C8C8E4C-C20F-4D3A-ACE6-42AB8B89E5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Newton’s First Law of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First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Newton’s First Law states that...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“A body at rest will remain at rest unless acted on by an unbalanced force. A body in motion continues in motion with the same speed and in the same direction unless acted upon by an unbalanced force”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Pre-Newton’s First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Newton, a popular theory of motion was the Aristotelian theory of motion.</a:t>
            </a:r>
          </a:p>
          <a:p>
            <a:endParaRPr lang="en-US" dirty="0"/>
          </a:p>
          <a:p>
            <a:r>
              <a:rPr lang="en-US" dirty="0"/>
              <a:t>In this theory...</a:t>
            </a:r>
          </a:p>
          <a:p>
            <a:pPr lvl="1"/>
            <a:r>
              <a:rPr lang="en-US" dirty="0"/>
              <a:t>Bodies were naturally at rest, and moving bodies will eventually return to rest if left undisturbed.</a:t>
            </a:r>
          </a:p>
          <a:p>
            <a:pPr lvl="1"/>
            <a:r>
              <a:rPr lang="en-US" dirty="0"/>
              <a:t>Continued motion requires the continued action of a force.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First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Theories agree in that bodies at rest tend to stay at rest unless acted on by a force.</a:t>
            </a:r>
          </a:p>
          <a:p>
            <a:r>
              <a:rPr lang="en-US" dirty="0"/>
              <a:t>Theories differ in what happens to bodies in motion.</a:t>
            </a:r>
          </a:p>
          <a:p>
            <a:pPr lvl="1"/>
            <a:r>
              <a:rPr lang="en-US" dirty="0"/>
              <a:t>Either stay in motion (Newton) ...</a:t>
            </a:r>
          </a:p>
          <a:p>
            <a:pPr lvl="1"/>
            <a:r>
              <a:rPr lang="en-US" dirty="0"/>
              <a:t>or eventually come to rest (Aristotle)</a:t>
            </a:r>
          </a:p>
          <a:p>
            <a:r>
              <a:rPr lang="en-US" dirty="0"/>
              <a:t>Friction is the key to this difference, friction is a force always working to bring objects back to a 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Space Capsule By NASA [Public Domain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8" y="4038600"/>
            <a:ext cx="2381249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Rock in a Field By Liz Gray [CC-BY-SA-2.0 (http://creativecommons.org/licenses/by-sa/2.0)], via Wikimedia Comm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6"/>
          <a:stretch/>
        </p:blipFill>
        <p:spPr bwMode="auto">
          <a:xfrm>
            <a:off x="6549116" y="1248061"/>
            <a:ext cx="2008412" cy="271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7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Newton’s First Law</a:t>
            </a:r>
            <a:br>
              <a:rPr lang="en-US" dirty="0"/>
            </a:br>
            <a:r>
              <a:rPr lang="en-US" dirty="0"/>
              <a:t>and the “Net Force”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7561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important concept to understand as a part of Newton’s First Law is the idea of the “Net Force”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net force</a:t>
            </a:r>
            <a:r>
              <a:rPr lang="en-US" dirty="0"/>
              <a:t> is the </a:t>
            </a:r>
            <a:r>
              <a:rPr lang="en-US" b="1" dirty="0"/>
              <a:t>sum</a:t>
            </a:r>
            <a:r>
              <a:rPr lang="en-US" dirty="0"/>
              <a:t> of all the forces acting on a body.</a:t>
            </a:r>
          </a:p>
          <a:p>
            <a:r>
              <a:rPr lang="en-US" dirty="0"/>
              <a:t>A </a:t>
            </a:r>
            <a:r>
              <a:rPr lang="en-US" b="1" dirty="0"/>
              <a:t>non-zero net force</a:t>
            </a:r>
            <a:r>
              <a:rPr lang="en-US" dirty="0"/>
              <a:t>, or unbalanced force is needed to change the velocity of the body. If the velocity is changing it has an </a:t>
            </a:r>
            <a:r>
              <a:rPr lang="en-US" b="1" dirty="0"/>
              <a:t>acceleration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A Rock in a Field By Liz Gray [CC-BY-SA-2.0 (http://creativecommons.org/licenses/by-sa/2.0)], via Wikimedia Comm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6"/>
          <a:stretch/>
        </p:blipFill>
        <p:spPr bwMode="auto">
          <a:xfrm>
            <a:off x="5859236" y="2133600"/>
            <a:ext cx="2808514" cy="379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0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660A-5AA3-4CBA-9708-885D2E38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First Law and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D6F3-70FE-4808-9D14-9BEB02C1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can also extend Newton’s First Law to rotation…</a:t>
            </a:r>
          </a:p>
          <a:p>
            <a:r>
              <a:rPr lang="en-US" dirty="0"/>
              <a:t>A body at </a:t>
            </a:r>
            <a:r>
              <a:rPr lang="en-US" b="1" dirty="0"/>
              <a:t>rest</a:t>
            </a:r>
            <a:r>
              <a:rPr lang="en-US" dirty="0"/>
              <a:t> will remain at rest unless acted on by an unbalanced </a:t>
            </a:r>
            <a:r>
              <a:rPr lang="en-US" b="1" dirty="0"/>
              <a:t>moment</a:t>
            </a:r>
            <a:r>
              <a:rPr lang="en-US" dirty="0"/>
              <a:t>. A body </a:t>
            </a:r>
            <a:r>
              <a:rPr lang="en-US" b="1" dirty="0"/>
              <a:t>in motion</a:t>
            </a:r>
            <a:r>
              <a:rPr lang="en-US" dirty="0"/>
              <a:t> continues in motion with the same </a:t>
            </a:r>
            <a:r>
              <a:rPr lang="en-US" b="1" dirty="0"/>
              <a:t>angular velocity</a:t>
            </a:r>
            <a:r>
              <a:rPr lang="en-US" dirty="0"/>
              <a:t> and in the same direction unless acted upon by an </a:t>
            </a:r>
            <a:r>
              <a:rPr lang="en-US" b="1" dirty="0"/>
              <a:t>unbalanced moment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139DB-896A-4692-B8DC-C741C6FB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pinning Top">
            <a:extLst>
              <a:ext uri="{FF2B5EF4-FFF2-40B4-BE49-F238E27FC236}">
                <a16:creationId xmlns:a16="http://schemas.microsoft.com/office/drawing/2014/main" id="{5C8C8E4C-C20F-4D3A-ACE6-42AB8B89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7843"/>
            <a:ext cx="2743200" cy="205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2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337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Newton’s First Law of Motion</vt:lpstr>
      <vt:lpstr>Newton’s First Law</vt:lpstr>
      <vt:lpstr>Pre-Newton’s First Law</vt:lpstr>
      <vt:lpstr>Newton’s First Law</vt:lpstr>
      <vt:lpstr>Newton’s First Law and the “Net Force”</vt:lpstr>
      <vt:lpstr>Newton’s First Law and Rotation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2020-08-23T18:33:28Z</dcterms:modified>
</cp:coreProperties>
</file>