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288" r:id="rId6"/>
    <p:sldId id="296" r:id="rId7"/>
    <p:sldId id="297" r:id="rId8"/>
    <p:sldId id="298" r:id="rId9"/>
    <p:sldId id="299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8BAA8-3815-4A06-A58E-370C48AD1AC5}" v="4" dt="2020-08-23T19:31:08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1DEC9EA4-08C1-4B16-BA96-BA475B1550BC}"/>
    <pc:docChg chg="addSld delSld modSld">
      <pc:chgData name="Moore, Jacob Preston" userId="fdd3fd0f-c483-48c9-988d-7deb216763fd" providerId="ADAL" clId="{1DEC9EA4-08C1-4B16-BA96-BA475B1550BC}" dt="2020-08-23T19:31:08.628" v="18"/>
      <pc:docMkLst>
        <pc:docMk/>
      </pc:docMkLst>
      <pc:sldChg chg="modSp">
        <pc:chgData name="Moore, Jacob Preston" userId="fdd3fd0f-c483-48c9-988d-7deb216763fd" providerId="ADAL" clId="{1DEC9EA4-08C1-4B16-BA96-BA475B1550BC}" dt="2020-08-23T19:28:28.372" v="10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1DEC9EA4-08C1-4B16-BA96-BA475B1550BC}" dt="2020-08-23T19:28:28.372" v="10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add del modAnim">
        <pc:chgData name="Moore, Jacob Preston" userId="fdd3fd0f-c483-48c9-988d-7deb216763fd" providerId="ADAL" clId="{1DEC9EA4-08C1-4B16-BA96-BA475B1550BC}" dt="2020-08-23T19:30:55.875" v="16"/>
        <pc:sldMkLst>
          <pc:docMk/>
          <pc:sldMk cId="3642683568" sldId="288"/>
        </pc:sldMkLst>
      </pc:sldChg>
      <pc:sldChg chg="del">
        <pc:chgData name="Moore, Jacob Preston" userId="fdd3fd0f-c483-48c9-988d-7deb216763fd" providerId="ADAL" clId="{1DEC9EA4-08C1-4B16-BA96-BA475B1550BC}" dt="2020-08-23T19:28:53.116" v="12" actId="2696"/>
        <pc:sldMkLst>
          <pc:docMk/>
          <pc:sldMk cId="3990908239" sldId="293"/>
        </pc:sldMkLst>
      </pc:sldChg>
      <pc:sldChg chg="del">
        <pc:chgData name="Moore, Jacob Preston" userId="fdd3fd0f-c483-48c9-988d-7deb216763fd" providerId="ADAL" clId="{1DEC9EA4-08C1-4B16-BA96-BA475B1550BC}" dt="2020-08-23T19:28:53.263" v="13" actId="2696"/>
        <pc:sldMkLst>
          <pc:docMk/>
          <pc:sldMk cId="2003935324" sldId="294"/>
        </pc:sldMkLst>
      </pc:sldChg>
      <pc:sldChg chg="del">
        <pc:chgData name="Moore, Jacob Preston" userId="fdd3fd0f-c483-48c9-988d-7deb216763fd" providerId="ADAL" clId="{1DEC9EA4-08C1-4B16-BA96-BA475B1550BC}" dt="2020-08-23T19:28:53.399" v="14" actId="2696"/>
        <pc:sldMkLst>
          <pc:docMk/>
          <pc:sldMk cId="744401461" sldId="295"/>
        </pc:sldMkLst>
      </pc:sldChg>
      <pc:sldChg chg="add modAnim">
        <pc:chgData name="Moore, Jacob Preston" userId="fdd3fd0f-c483-48c9-988d-7deb216763fd" providerId="ADAL" clId="{1DEC9EA4-08C1-4B16-BA96-BA475B1550BC}" dt="2020-08-23T19:31:08.628" v="18"/>
        <pc:sldMkLst>
          <pc:docMk/>
          <pc:sldMk cId="105349649" sldId="296"/>
        </pc:sldMkLst>
      </pc:sldChg>
      <pc:sldChg chg="add">
        <pc:chgData name="Moore, Jacob Preston" userId="fdd3fd0f-c483-48c9-988d-7deb216763fd" providerId="ADAL" clId="{1DEC9EA4-08C1-4B16-BA96-BA475B1550BC}" dt="2020-08-23T19:28:55.283" v="15"/>
        <pc:sldMkLst>
          <pc:docMk/>
          <pc:sldMk cId="2727592371" sldId="297"/>
        </pc:sldMkLst>
      </pc:sldChg>
      <pc:sldChg chg="add">
        <pc:chgData name="Moore, Jacob Preston" userId="fdd3fd0f-c483-48c9-988d-7deb216763fd" providerId="ADAL" clId="{1DEC9EA4-08C1-4B16-BA96-BA475B1550BC}" dt="2020-08-23T19:28:55.283" v="15"/>
        <pc:sldMkLst>
          <pc:docMk/>
          <pc:sldMk cId="1451943401" sldId="298"/>
        </pc:sldMkLst>
      </pc:sldChg>
      <pc:sldChg chg="add">
        <pc:chgData name="Moore, Jacob Preston" userId="fdd3fd0f-c483-48c9-988d-7deb216763fd" providerId="ADAL" clId="{1DEC9EA4-08C1-4B16-BA96-BA475B1550BC}" dt="2020-08-23T19:28:55.283" v="15"/>
        <pc:sldMkLst>
          <pc:docMk/>
          <pc:sldMk cId="955717946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Newton’s Third Law of Motion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Third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Newton’s Third Law states that...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“For every action there is an equal and opposite reaction.”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Though the term “action” is applied to many things with this law, Newton originally meant a force when he said “action”.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8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Third Law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law means that all forces come in pairs.</a:t>
            </a:r>
          </a:p>
          <a:p>
            <a:endParaRPr lang="en-US" dirty="0"/>
          </a:p>
          <a:p>
            <a:pPr lvl="1"/>
            <a:r>
              <a:rPr lang="en-US" dirty="0"/>
              <a:t>If Body A exerts a force on Body B, then Body B exerts an equal and opposite force back on Body 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is important to note here that a Newton’s Third Law pair has to act on two separate bodies, one force acting on each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Law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s://encrypted-tbn2.gstatic.com/images?q=tbn:ANd9GcQxyMXuJY7nrzkuqmr-HWOrhBEMPnYpGmbXkDIKrf14Qzwl-BagV8D3_Vo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2569029" cy="253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ipartbest.com/cliparts/Kij/pdX/KijpdXRi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485" y="3210563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5261485" y="4010663"/>
            <a:ext cx="11811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79914" y="4010663"/>
            <a:ext cx="11811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408F4D-F967-4247-B98A-D614070B03B8}"/>
                  </a:ext>
                </a:extLst>
              </p:cNvPr>
              <p:cNvSpPr txBox="1"/>
              <p:nvPr/>
            </p:nvSpPr>
            <p:spPr>
              <a:xfrm>
                <a:off x="3920613" y="3825997"/>
                <a:ext cx="48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408F4D-F967-4247-B98A-D614070B0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613" y="3825997"/>
                <a:ext cx="4809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BEC900-447D-4C7F-805D-7E4E442BF4D5}"/>
                  </a:ext>
                </a:extLst>
              </p:cNvPr>
              <p:cNvSpPr txBox="1"/>
              <p:nvPr/>
            </p:nvSpPr>
            <p:spPr>
              <a:xfrm>
                <a:off x="4724400" y="3825997"/>
                <a:ext cx="48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BEC900-447D-4C7F-805D-7E4E442BF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825997"/>
                <a:ext cx="4809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5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Law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2797629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95500" y="3712029"/>
            <a:ext cx="48768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76500" y="4016829"/>
            <a:ext cx="266700" cy="23077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4016828"/>
            <a:ext cx="266700" cy="23077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66557" y="3303092"/>
            <a:ext cx="0" cy="713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33900" y="5791200"/>
            <a:ext cx="0" cy="713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0" y="3738521"/>
            <a:ext cx="0" cy="713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66557" y="2952390"/>
            <a:ext cx="0" cy="713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4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Law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rot="5400000">
            <a:off x="4800600" y="838200"/>
            <a:ext cx="304800" cy="3352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5400000">
            <a:off x="3048000" y="2095500"/>
            <a:ext cx="304800" cy="8382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3760" y="24667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1600200"/>
            <a:ext cx="1066800" cy="1828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534886" y="1251857"/>
            <a:ext cx="2111828" cy="2612572"/>
          </a:xfrm>
          <a:custGeom>
            <a:avLst/>
            <a:gdLst>
              <a:gd name="connsiteX0" fmla="*/ 1992085 w 2111828"/>
              <a:gd name="connsiteY0" fmla="*/ 566057 h 2612572"/>
              <a:gd name="connsiteX1" fmla="*/ 838200 w 2111828"/>
              <a:gd name="connsiteY1" fmla="*/ 555172 h 2612572"/>
              <a:gd name="connsiteX2" fmla="*/ 838200 w 2111828"/>
              <a:gd name="connsiteY2" fmla="*/ 1937657 h 2612572"/>
              <a:gd name="connsiteX3" fmla="*/ 2111828 w 2111828"/>
              <a:gd name="connsiteY3" fmla="*/ 1926772 h 2612572"/>
              <a:gd name="connsiteX4" fmla="*/ 2090057 w 2111828"/>
              <a:gd name="connsiteY4" fmla="*/ 2612572 h 2612572"/>
              <a:gd name="connsiteX5" fmla="*/ 65314 w 2111828"/>
              <a:gd name="connsiteY5" fmla="*/ 2569029 h 2612572"/>
              <a:gd name="connsiteX6" fmla="*/ 0 w 2111828"/>
              <a:gd name="connsiteY6" fmla="*/ 0 h 2612572"/>
              <a:gd name="connsiteX7" fmla="*/ 2046514 w 2111828"/>
              <a:gd name="connsiteY7" fmla="*/ 43543 h 2612572"/>
              <a:gd name="connsiteX8" fmla="*/ 1992085 w 2111828"/>
              <a:gd name="connsiteY8" fmla="*/ 566057 h 261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1828" h="2612572">
                <a:moveTo>
                  <a:pt x="1992085" y="566057"/>
                </a:moveTo>
                <a:lnTo>
                  <a:pt x="838200" y="555172"/>
                </a:lnTo>
                <a:lnTo>
                  <a:pt x="838200" y="1937657"/>
                </a:lnTo>
                <a:lnTo>
                  <a:pt x="2111828" y="1926772"/>
                </a:lnTo>
                <a:lnTo>
                  <a:pt x="2090057" y="2612572"/>
                </a:lnTo>
                <a:lnTo>
                  <a:pt x="65314" y="2569029"/>
                </a:lnTo>
                <a:lnTo>
                  <a:pt x="0" y="0"/>
                </a:lnTo>
                <a:lnTo>
                  <a:pt x="2046514" y="43543"/>
                </a:lnTo>
                <a:lnTo>
                  <a:pt x="1992085" y="5660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5400000">
            <a:off x="6096000" y="3015343"/>
            <a:ext cx="304800" cy="3352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5400000">
            <a:off x="2373086" y="4272643"/>
            <a:ext cx="304800" cy="8382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38846" y="464384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58686" y="3777343"/>
            <a:ext cx="1066800" cy="1828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859972" y="3429000"/>
            <a:ext cx="2111828" cy="2612572"/>
          </a:xfrm>
          <a:custGeom>
            <a:avLst/>
            <a:gdLst>
              <a:gd name="connsiteX0" fmla="*/ 1992085 w 2111828"/>
              <a:gd name="connsiteY0" fmla="*/ 566057 h 2612572"/>
              <a:gd name="connsiteX1" fmla="*/ 838200 w 2111828"/>
              <a:gd name="connsiteY1" fmla="*/ 555172 h 2612572"/>
              <a:gd name="connsiteX2" fmla="*/ 838200 w 2111828"/>
              <a:gd name="connsiteY2" fmla="*/ 1937657 h 2612572"/>
              <a:gd name="connsiteX3" fmla="*/ 2111828 w 2111828"/>
              <a:gd name="connsiteY3" fmla="*/ 1926772 h 2612572"/>
              <a:gd name="connsiteX4" fmla="*/ 2090057 w 2111828"/>
              <a:gd name="connsiteY4" fmla="*/ 2612572 h 2612572"/>
              <a:gd name="connsiteX5" fmla="*/ 65314 w 2111828"/>
              <a:gd name="connsiteY5" fmla="*/ 2569029 h 2612572"/>
              <a:gd name="connsiteX6" fmla="*/ 0 w 2111828"/>
              <a:gd name="connsiteY6" fmla="*/ 0 h 2612572"/>
              <a:gd name="connsiteX7" fmla="*/ 2046514 w 2111828"/>
              <a:gd name="connsiteY7" fmla="*/ 43543 h 2612572"/>
              <a:gd name="connsiteX8" fmla="*/ 1992085 w 2111828"/>
              <a:gd name="connsiteY8" fmla="*/ 566057 h 261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1828" h="2612572">
                <a:moveTo>
                  <a:pt x="1992085" y="566057"/>
                </a:moveTo>
                <a:lnTo>
                  <a:pt x="838200" y="555172"/>
                </a:lnTo>
                <a:lnTo>
                  <a:pt x="838200" y="1937657"/>
                </a:lnTo>
                <a:lnTo>
                  <a:pt x="2111828" y="1926772"/>
                </a:lnTo>
                <a:lnTo>
                  <a:pt x="2090057" y="2612572"/>
                </a:lnTo>
                <a:lnTo>
                  <a:pt x="65314" y="2569029"/>
                </a:lnTo>
                <a:lnTo>
                  <a:pt x="0" y="0"/>
                </a:lnTo>
                <a:lnTo>
                  <a:pt x="2046514" y="43543"/>
                </a:lnTo>
                <a:lnTo>
                  <a:pt x="1992085" y="5660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24400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770120" y="3975828"/>
            <a:ext cx="0" cy="713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21577" y="4687388"/>
            <a:ext cx="716280" cy="21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73680" y="4689565"/>
            <a:ext cx="0" cy="713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08120" y="4700452"/>
            <a:ext cx="716280" cy="21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71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4eab9fa-dbb0-4082-8491-8bd54207a265"/>
    <ds:schemaRef ds:uri="90d05cb5-950f-4f68-bc2c-e17794455b9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160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MA_Template</vt:lpstr>
      <vt:lpstr>Newton’s Third Law of Motion</vt:lpstr>
      <vt:lpstr>Newton’s Third Law</vt:lpstr>
      <vt:lpstr>Newton’s Third Law Pairs</vt:lpstr>
      <vt:lpstr>Third Law Pairs</vt:lpstr>
      <vt:lpstr>Third Law Pairs</vt:lpstr>
      <vt:lpstr>Third Law Pairs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2</cp:revision>
  <dcterms:created xsi:type="dcterms:W3CDTF">2020-08-21T15:23:22Z</dcterms:created>
  <dcterms:modified xsi:type="dcterms:W3CDTF">2020-12-17T21:28:52Z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