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5"/>
  </p:notesMasterIdLst>
  <p:sldIdLst>
    <p:sldId id="256" r:id="rId5"/>
    <p:sldId id="262" r:id="rId6"/>
    <p:sldId id="263" r:id="rId7"/>
    <p:sldId id="264" r:id="rId8"/>
    <p:sldId id="265" r:id="rId9"/>
    <p:sldId id="266" r:id="rId10"/>
    <p:sldId id="376" r:id="rId11"/>
    <p:sldId id="287" r:id="rId12"/>
    <p:sldId id="267" r:id="rId13"/>
    <p:sldId id="37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D5373D-1C1D-45FC-9FD2-F6F035DBCE88}" v="313" dt="2020-11-19T21:12:06.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8" autoAdjust="0"/>
    <p:restoredTop sz="54101" autoAdjust="0"/>
  </p:normalViewPr>
  <p:slideViewPr>
    <p:cSldViewPr>
      <p:cViewPr varScale="1">
        <p:scale>
          <a:sx n="67" d="100"/>
          <a:sy n="67" d="100"/>
        </p:scale>
        <p:origin x="1112"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Jacob Preston" userId="fdd3fd0f-c483-48c9-988d-7deb216763fd" providerId="ADAL" clId="{7A94122F-DF8E-44E7-B017-EB0A1E258F7D}"/>
    <pc:docChg chg="undo custSel addSld delSld modSld">
      <pc:chgData name="Moore, Jacob Preston" userId="fdd3fd0f-c483-48c9-988d-7deb216763fd" providerId="ADAL" clId="{7A94122F-DF8E-44E7-B017-EB0A1E258F7D}" dt="2020-11-19T21:12:06.423" v="956"/>
      <pc:docMkLst>
        <pc:docMk/>
      </pc:docMkLst>
      <pc:sldChg chg="modSp">
        <pc:chgData name="Moore, Jacob Preston" userId="fdd3fd0f-c483-48c9-988d-7deb216763fd" providerId="ADAL" clId="{7A94122F-DF8E-44E7-B017-EB0A1E258F7D}" dt="2020-11-19T19:54:10.336" v="14" actId="20577"/>
        <pc:sldMkLst>
          <pc:docMk/>
          <pc:sldMk cId="3080430471" sldId="256"/>
        </pc:sldMkLst>
        <pc:spChg chg="mod">
          <ac:chgData name="Moore, Jacob Preston" userId="fdd3fd0f-c483-48c9-988d-7deb216763fd" providerId="ADAL" clId="{7A94122F-DF8E-44E7-B017-EB0A1E258F7D}" dt="2020-11-19T19:54:10.336" v="14" actId="20577"/>
          <ac:spMkLst>
            <pc:docMk/>
            <pc:sldMk cId="3080430471" sldId="256"/>
            <ac:spMk id="2" creationId="{00000000-0000-0000-0000-000000000000}"/>
          </ac:spMkLst>
        </pc:spChg>
      </pc:sldChg>
      <pc:sldChg chg="modSp add">
        <pc:chgData name="Moore, Jacob Preston" userId="fdd3fd0f-c483-48c9-988d-7deb216763fd" providerId="ADAL" clId="{7A94122F-DF8E-44E7-B017-EB0A1E258F7D}" dt="2020-11-19T19:56:49.973" v="15" actId="113"/>
        <pc:sldMkLst>
          <pc:docMk/>
          <pc:sldMk cId="540835927" sldId="262"/>
        </pc:sldMkLst>
        <pc:spChg chg="mod">
          <ac:chgData name="Moore, Jacob Preston" userId="fdd3fd0f-c483-48c9-988d-7deb216763fd" providerId="ADAL" clId="{7A94122F-DF8E-44E7-B017-EB0A1E258F7D}" dt="2020-11-19T19:56:49.973" v="15" actId="113"/>
          <ac:spMkLst>
            <pc:docMk/>
            <pc:sldMk cId="540835927" sldId="262"/>
            <ac:spMk id="3" creationId="{00000000-0000-0000-0000-000000000000}"/>
          </ac:spMkLst>
        </pc:spChg>
      </pc:sldChg>
      <pc:sldChg chg="del">
        <pc:chgData name="Moore, Jacob Preston" userId="fdd3fd0f-c483-48c9-988d-7deb216763fd" providerId="ADAL" clId="{7A94122F-DF8E-44E7-B017-EB0A1E258F7D}" dt="2020-11-19T19:53:53.527" v="0" actId="2696"/>
        <pc:sldMkLst>
          <pc:docMk/>
          <pc:sldMk cId="2916794674" sldId="262"/>
        </pc:sldMkLst>
      </pc:sldChg>
      <pc:sldChg chg="del">
        <pc:chgData name="Moore, Jacob Preston" userId="fdd3fd0f-c483-48c9-988d-7deb216763fd" providerId="ADAL" clId="{7A94122F-DF8E-44E7-B017-EB0A1E258F7D}" dt="2020-11-19T19:53:53.668" v="1" actId="2696"/>
        <pc:sldMkLst>
          <pc:docMk/>
          <pc:sldMk cId="840901763" sldId="263"/>
        </pc:sldMkLst>
      </pc:sldChg>
      <pc:sldChg chg="modSp add modAnim">
        <pc:chgData name="Moore, Jacob Preston" userId="fdd3fd0f-c483-48c9-988d-7deb216763fd" providerId="ADAL" clId="{7A94122F-DF8E-44E7-B017-EB0A1E258F7D}" dt="2020-11-19T20:30:08.271" v="239" actId="27636"/>
        <pc:sldMkLst>
          <pc:docMk/>
          <pc:sldMk cId="1082054548" sldId="263"/>
        </pc:sldMkLst>
        <pc:spChg chg="mod">
          <ac:chgData name="Moore, Jacob Preston" userId="fdd3fd0f-c483-48c9-988d-7deb216763fd" providerId="ADAL" clId="{7A94122F-DF8E-44E7-B017-EB0A1E258F7D}" dt="2020-11-19T20:30:08.271" v="239" actId="27636"/>
          <ac:spMkLst>
            <pc:docMk/>
            <pc:sldMk cId="1082054548" sldId="263"/>
            <ac:spMk id="3" creationId="{00000000-0000-0000-0000-000000000000}"/>
          </ac:spMkLst>
        </pc:spChg>
      </pc:sldChg>
      <pc:sldChg chg="del">
        <pc:chgData name="Moore, Jacob Preston" userId="fdd3fd0f-c483-48c9-988d-7deb216763fd" providerId="ADAL" clId="{7A94122F-DF8E-44E7-B017-EB0A1E258F7D}" dt="2020-11-19T19:53:53.730" v="2" actId="2696"/>
        <pc:sldMkLst>
          <pc:docMk/>
          <pc:sldMk cId="846471308" sldId="264"/>
        </pc:sldMkLst>
      </pc:sldChg>
      <pc:sldChg chg="add">
        <pc:chgData name="Moore, Jacob Preston" userId="fdd3fd0f-c483-48c9-988d-7deb216763fd" providerId="ADAL" clId="{7A94122F-DF8E-44E7-B017-EB0A1E258F7D}" dt="2020-11-19T19:53:55.644" v="6"/>
        <pc:sldMkLst>
          <pc:docMk/>
          <pc:sldMk cId="4246384454" sldId="264"/>
        </pc:sldMkLst>
      </pc:sldChg>
      <pc:sldChg chg="addSp delSp modSp add addAnim delAnim modAnim">
        <pc:chgData name="Moore, Jacob Preston" userId="fdd3fd0f-c483-48c9-988d-7deb216763fd" providerId="ADAL" clId="{7A94122F-DF8E-44E7-B017-EB0A1E258F7D}" dt="2020-11-19T20:45:36.918" v="369"/>
        <pc:sldMkLst>
          <pc:docMk/>
          <pc:sldMk cId="1487950209" sldId="265"/>
        </pc:sldMkLst>
        <pc:spChg chg="mod">
          <ac:chgData name="Moore, Jacob Preston" userId="fdd3fd0f-c483-48c9-988d-7deb216763fd" providerId="ADAL" clId="{7A94122F-DF8E-44E7-B017-EB0A1E258F7D}" dt="2020-11-19T20:32:08.786" v="274" actId="20577"/>
          <ac:spMkLst>
            <pc:docMk/>
            <pc:sldMk cId="1487950209" sldId="265"/>
            <ac:spMk id="2" creationId="{00000000-0000-0000-0000-000000000000}"/>
          </ac:spMkLst>
        </pc:spChg>
        <pc:spChg chg="mod">
          <ac:chgData name="Moore, Jacob Preston" userId="fdd3fd0f-c483-48c9-988d-7deb216763fd" providerId="ADAL" clId="{7A94122F-DF8E-44E7-B017-EB0A1E258F7D}" dt="2020-11-19T20:30:40.969" v="240" actId="33524"/>
          <ac:spMkLst>
            <pc:docMk/>
            <pc:sldMk cId="1487950209" sldId="265"/>
            <ac:spMk id="3" creationId="{00000000-0000-0000-0000-000000000000}"/>
          </ac:spMkLst>
        </pc:spChg>
        <pc:spChg chg="add mod">
          <ac:chgData name="Moore, Jacob Preston" userId="fdd3fd0f-c483-48c9-988d-7deb216763fd" providerId="ADAL" clId="{7A94122F-DF8E-44E7-B017-EB0A1E258F7D}" dt="2020-11-19T20:35:24.516" v="324" actId="20577"/>
          <ac:spMkLst>
            <pc:docMk/>
            <pc:sldMk cId="1487950209" sldId="265"/>
            <ac:spMk id="29" creationId="{772197C6-F75F-43C9-B16E-08C57C83528E}"/>
          </ac:spMkLst>
        </pc:spChg>
        <pc:spChg chg="add mod">
          <ac:chgData name="Moore, Jacob Preston" userId="fdd3fd0f-c483-48c9-988d-7deb216763fd" providerId="ADAL" clId="{7A94122F-DF8E-44E7-B017-EB0A1E258F7D}" dt="2020-11-19T20:35:12.254" v="320" actId="1076"/>
          <ac:spMkLst>
            <pc:docMk/>
            <pc:sldMk cId="1487950209" sldId="265"/>
            <ac:spMk id="34" creationId="{375B8564-8CCD-4D7A-8ED2-7C5E69734230}"/>
          </ac:spMkLst>
        </pc:spChg>
        <pc:spChg chg="mod">
          <ac:chgData name="Moore, Jacob Preston" userId="fdd3fd0f-c483-48c9-988d-7deb216763fd" providerId="ADAL" clId="{7A94122F-DF8E-44E7-B017-EB0A1E258F7D}" dt="2020-11-19T20:35:37.955" v="329" actId="20577"/>
          <ac:spMkLst>
            <pc:docMk/>
            <pc:sldMk cId="1487950209" sldId="265"/>
            <ac:spMk id="36" creationId="{00000000-0000-0000-0000-000000000000}"/>
          </ac:spMkLst>
        </pc:spChg>
        <pc:spChg chg="mod">
          <ac:chgData name="Moore, Jacob Preston" userId="fdd3fd0f-c483-48c9-988d-7deb216763fd" providerId="ADAL" clId="{7A94122F-DF8E-44E7-B017-EB0A1E258F7D}" dt="2020-11-19T20:40:34.058" v="348" actId="20577"/>
          <ac:spMkLst>
            <pc:docMk/>
            <pc:sldMk cId="1487950209" sldId="265"/>
            <ac:spMk id="38" creationId="{00000000-0000-0000-0000-000000000000}"/>
          </ac:spMkLst>
        </pc:spChg>
        <pc:spChg chg="mod">
          <ac:chgData name="Moore, Jacob Preston" userId="fdd3fd0f-c483-48c9-988d-7deb216763fd" providerId="ADAL" clId="{7A94122F-DF8E-44E7-B017-EB0A1E258F7D}" dt="2020-11-19T20:35:52.056" v="333" actId="20577"/>
          <ac:spMkLst>
            <pc:docMk/>
            <pc:sldMk cId="1487950209" sldId="265"/>
            <ac:spMk id="42" creationId="{00000000-0000-0000-0000-000000000000}"/>
          </ac:spMkLst>
        </pc:spChg>
        <pc:spChg chg="mod">
          <ac:chgData name="Moore, Jacob Preston" userId="fdd3fd0f-c483-48c9-988d-7deb216763fd" providerId="ADAL" clId="{7A94122F-DF8E-44E7-B017-EB0A1E258F7D}" dt="2020-11-19T20:35:59.001" v="334" actId="1076"/>
          <ac:spMkLst>
            <pc:docMk/>
            <pc:sldMk cId="1487950209" sldId="265"/>
            <ac:spMk id="43" creationId="{00000000-0000-0000-0000-000000000000}"/>
          </ac:spMkLst>
        </pc:spChg>
        <pc:spChg chg="mod">
          <ac:chgData name="Moore, Jacob Preston" userId="fdd3fd0f-c483-48c9-988d-7deb216763fd" providerId="ADAL" clId="{7A94122F-DF8E-44E7-B017-EB0A1E258F7D}" dt="2020-11-19T20:35:32.582" v="326" actId="20577"/>
          <ac:spMkLst>
            <pc:docMk/>
            <pc:sldMk cId="1487950209" sldId="265"/>
            <ac:spMk id="47" creationId="{00000000-0000-0000-0000-000000000000}"/>
          </ac:spMkLst>
        </pc:spChg>
        <pc:spChg chg="mod">
          <ac:chgData name="Moore, Jacob Preston" userId="fdd3fd0f-c483-48c9-988d-7deb216763fd" providerId="ADAL" clId="{7A94122F-DF8E-44E7-B017-EB0A1E258F7D}" dt="2020-11-19T20:40:14.696" v="341" actId="20577"/>
          <ac:spMkLst>
            <pc:docMk/>
            <pc:sldMk cId="1487950209" sldId="265"/>
            <ac:spMk id="48" creationId="{00000000-0000-0000-0000-000000000000}"/>
          </ac:spMkLst>
        </pc:spChg>
        <pc:spChg chg="mod">
          <ac:chgData name="Moore, Jacob Preston" userId="fdd3fd0f-c483-48c9-988d-7deb216763fd" providerId="ADAL" clId="{7A94122F-DF8E-44E7-B017-EB0A1E258F7D}" dt="2020-11-19T20:40:21.197" v="344" actId="1076"/>
          <ac:spMkLst>
            <pc:docMk/>
            <pc:sldMk cId="1487950209" sldId="265"/>
            <ac:spMk id="49" creationId="{00000000-0000-0000-0000-000000000000}"/>
          </ac:spMkLst>
        </pc:spChg>
        <pc:spChg chg="mod">
          <ac:chgData name="Moore, Jacob Preston" userId="fdd3fd0f-c483-48c9-988d-7deb216763fd" providerId="ADAL" clId="{7A94122F-DF8E-44E7-B017-EB0A1E258F7D}" dt="2020-11-19T20:35:21.857" v="322" actId="20577"/>
          <ac:spMkLst>
            <pc:docMk/>
            <pc:sldMk cId="1487950209" sldId="265"/>
            <ac:spMk id="50" creationId="{00000000-0000-0000-0000-000000000000}"/>
          </ac:spMkLst>
        </pc:spChg>
        <pc:spChg chg="add del mod">
          <ac:chgData name="Moore, Jacob Preston" userId="fdd3fd0f-c483-48c9-988d-7deb216763fd" providerId="ADAL" clId="{7A94122F-DF8E-44E7-B017-EB0A1E258F7D}" dt="2020-11-19T20:34:21.391" v="306" actId="1076"/>
          <ac:spMkLst>
            <pc:docMk/>
            <pc:sldMk cId="1487950209" sldId="265"/>
            <ac:spMk id="51" creationId="{00000000-0000-0000-0000-000000000000}"/>
          </ac:spMkLst>
        </pc:spChg>
        <pc:spChg chg="add mod">
          <ac:chgData name="Moore, Jacob Preston" userId="fdd3fd0f-c483-48c9-988d-7deb216763fd" providerId="ADAL" clId="{7A94122F-DF8E-44E7-B017-EB0A1E258F7D}" dt="2020-11-19T20:40:26.831" v="346" actId="1076"/>
          <ac:spMkLst>
            <pc:docMk/>
            <pc:sldMk cId="1487950209" sldId="265"/>
            <ac:spMk id="53" creationId="{FB49CE67-D831-41F2-A6B7-E57C745ADC59}"/>
          </ac:spMkLst>
        </pc:spChg>
        <pc:spChg chg="add mod">
          <ac:chgData name="Moore, Jacob Preston" userId="fdd3fd0f-c483-48c9-988d-7deb216763fd" providerId="ADAL" clId="{7A94122F-DF8E-44E7-B017-EB0A1E258F7D}" dt="2020-11-19T20:40:43.386" v="352" actId="20577"/>
          <ac:spMkLst>
            <pc:docMk/>
            <pc:sldMk cId="1487950209" sldId="265"/>
            <ac:spMk id="54" creationId="{EFBB0472-FA01-4295-83A7-B5386CFDE233}"/>
          </ac:spMkLst>
        </pc:spChg>
        <pc:spChg chg="add mod">
          <ac:chgData name="Moore, Jacob Preston" userId="fdd3fd0f-c483-48c9-988d-7deb216763fd" providerId="ADAL" clId="{7A94122F-DF8E-44E7-B017-EB0A1E258F7D}" dt="2020-11-19T20:44:41.306" v="365" actId="571"/>
          <ac:spMkLst>
            <pc:docMk/>
            <pc:sldMk cId="1487950209" sldId="265"/>
            <ac:spMk id="55" creationId="{7CB6D1FC-7E34-4098-A850-0F816B7FFF84}"/>
          </ac:spMkLst>
        </pc:spChg>
        <pc:spChg chg="add mod">
          <ac:chgData name="Moore, Jacob Preston" userId="fdd3fd0f-c483-48c9-988d-7deb216763fd" providerId="ADAL" clId="{7A94122F-DF8E-44E7-B017-EB0A1E258F7D}" dt="2020-11-19T20:44:41.306" v="365" actId="571"/>
          <ac:spMkLst>
            <pc:docMk/>
            <pc:sldMk cId="1487950209" sldId="265"/>
            <ac:spMk id="56" creationId="{DD2C8EF3-364D-4206-A21A-6D64E6062622}"/>
          </ac:spMkLst>
        </pc:spChg>
        <pc:spChg chg="add mod">
          <ac:chgData name="Moore, Jacob Preston" userId="fdd3fd0f-c483-48c9-988d-7deb216763fd" providerId="ADAL" clId="{7A94122F-DF8E-44E7-B017-EB0A1E258F7D}" dt="2020-11-19T20:44:41.306" v="365" actId="571"/>
          <ac:spMkLst>
            <pc:docMk/>
            <pc:sldMk cId="1487950209" sldId="265"/>
            <ac:spMk id="57" creationId="{9308EADC-CD0C-4D82-BE32-EFACA7516ECC}"/>
          </ac:spMkLst>
        </pc:spChg>
        <pc:spChg chg="add mod">
          <ac:chgData name="Moore, Jacob Preston" userId="fdd3fd0f-c483-48c9-988d-7deb216763fd" providerId="ADAL" clId="{7A94122F-DF8E-44E7-B017-EB0A1E258F7D}" dt="2020-11-19T20:44:55.344" v="367" actId="571"/>
          <ac:spMkLst>
            <pc:docMk/>
            <pc:sldMk cId="1487950209" sldId="265"/>
            <ac:spMk id="58" creationId="{C5A371CD-532E-44CF-84AA-FA40A7945EBF}"/>
          </ac:spMkLst>
        </pc:spChg>
        <pc:spChg chg="add mod">
          <ac:chgData name="Moore, Jacob Preston" userId="fdd3fd0f-c483-48c9-988d-7deb216763fd" providerId="ADAL" clId="{7A94122F-DF8E-44E7-B017-EB0A1E258F7D}" dt="2020-11-19T20:44:55.344" v="367" actId="571"/>
          <ac:spMkLst>
            <pc:docMk/>
            <pc:sldMk cId="1487950209" sldId="265"/>
            <ac:spMk id="59" creationId="{A702A9D4-D940-4267-9A63-C2F021440304}"/>
          </ac:spMkLst>
        </pc:spChg>
        <pc:spChg chg="add mod">
          <ac:chgData name="Moore, Jacob Preston" userId="fdd3fd0f-c483-48c9-988d-7deb216763fd" providerId="ADAL" clId="{7A94122F-DF8E-44E7-B017-EB0A1E258F7D}" dt="2020-11-19T20:44:55.344" v="367" actId="571"/>
          <ac:spMkLst>
            <pc:docMk/>
            <pc:sldMk cId="1487950209" sldId="265"/>
            <ac:spMk id="60" creationId="{4588A419-A541-41EE-8CEF-A10F563E0F98}"/>
          </ac:spMkLst>
        </pc:spChg>
      </pc:sldChg>
      <pc:sldChg chg="del">
        <pc:chgData name="Moore, Jacob Preston" userId="fdd3fd0f-c483-48c9-988d-7deb216763fd" providerId="ADAL" clId="{7A94122F-DF8E-44E7-B017-EB0A1E258F7D}" dt="2020-11-19T19:53:53.793" v="3" actId="2696"/>
        <pc:sldMkLst>
          <pc:docMk/>
          <pc:sldMk cId="3836638558" sldId="265"/>
        </pc:sldMkLst>
      </pc:sldChg>
      <pc:sldChg chg="addSp delSp modSp add modAnim">
        <pc:chgData name="Moore, Jacob Preston" userId="fdd3fd0f-c483-48c9-988d-7deb216763fd" providerId="ADAL" clId="{7A94122F-DF8E-44E7-B017-EB0A1E258F7D}" dt="2020-11-19T21:03:31.303" v="850" actId="113"/>
        <pc:sldMkLst>
          <pc:docMk/>
          <pc:sldMk cId="2953980402" sldId="266"/>
        </pc:sldMkLst>
        <pc:spChg chg="mod">
          <ac:chgData name="Moore, Jacob Preston" userId="fdd3fd0f-c483-48c9-988d-7deb216763fd" providerId="ADAL" clId="{7A94122F-DF8E-44E7-B017-EB0A1E258F7D}" dt="2020-11-19T20:48:22.688" v="456" actId="20577"/>
          <ac:spMkLst>
            <pc:docMk/>
            <pc:sldMk cId="2953980402" sldId="266"/>
            <ac:spMk id="2" creationId="{00000000-0000-0000-0000-000000000000}"/>
          </ac:spMkLst>
        </pc:spChg>
        <pc:spChg chg="del mod">
          <ac:chgData name="Moore, Jacob Preston" userId="fdd3fd0f-c483-48c9-988d-7deb216763fd" providerId="ADAL" clId="{7A94122F-DF8E-44E7-B017-EB0A1E258F7D}" dt="2020-11-19T20:46:49.651" v="370" actId="478"/>
          <ac:spMkLst>
            <pc:docMk/>
            <pc:sldMk cId="2953980402" sldId="266"/>
            <ac:spMk id="7" creationId="{00000000-0000-0000-0000-000000000000}"/>
          </ac:spMkLst>
        </pc:spChg>
        <pc:spChg chg="del mod">
          <ac:chgData name="Moore, Jacob Preston" userId="fdd3fd0f-c483-48c9-988d-7deb216763fd" providerId="ADAL" clId="{7A94122F-DF8E-44E7-B017-EB0A1E258F7D}" dt="2020-11-19T20:46:49.651" v="370" actId="478"/>
          <ac:spMkLst>
            <pc:docMk/>
            <pc:sldMk cId="2953980402" sldId="266"/>
            <ac:spMk id="8" creationId="{00000000-0000-0000-0000-000000000000}"/>
          </ac:spMkLst>
        </pc:spChg>
        <pc:spChg chg="del mod">
          <ac:chgData name="Moore, Jacob Preston" userId="fdd3fd0f-c483-48c9-988d-7deb216763fd" providerId="ADAL" clId="{7A94122F-DF8E-44E7-B017-EB0A1E258F7D}" dt="2020-11-19T20:46:49.651" v="370" actId="478"/>
          <ac:spMkLst>
            <pc:docMk/>
            <pc:sldMk cId="2953980402" sldId="266"/>
            <ac:spMk id="11" creationId="{00000000-0000-0000-0000-000000000000}"/>
          </ac:spMkLst>
        </pc:spChg>
        <pc:spChg chg="del mod">
          <ac:chgData name="Moore, Jacob Preston" userId="fdd3fd0f-c483-48c9-988d-7deb216763fd" providerId="ADAL" clId="{7A94122F-DF8E-44E7-B017-EB0A1E258F7D}" dt="2020-11-19T20:46:49.651" v="370" actId="478"/>
          <ac:spMkLst>
            <pc:docMk/>
            <pc:sldMk cId="2953980402" sldId="266"/>
            <ac:spMk id="12" creationId="{00000000-0000-0000-0000-000000000000}"/>
          </ac:spMkLst>
        </pc:spChg>
        <pc:spChg chg="del mod">
          <ac:chgData name="Moore, Jacob Preston" userId="fdd3fd0f-c483-48c9-988d-7deb216763fd" providerId="ADAL" clId="{7A94122F-DF8E-44E7-B017-EB0A1E258F7D}" dt="2020-11-19T20:46:49.651" v="370" actId="478"/>
          <ac:spMkLst>
            <pc:docMk/>
            <pc:sldMk cId="2953980402" sldId="266"/>
            <ac:spMk id="13" creationId="{00000000-0000-0000-0000-000000000000}"/>
          </ac:spMkLst>
        </pc:spChg>
        <pc:spChg chg="del mod">
          <ac:chgData name="Moore, Jacob Preston" userId="fdd3fd0f-c483-48c9-988d-7deb216763fd" providerId="ADAL" clId="{7A94122F-DF8E-44E7-B017-EB0A1E258F7D}" dt="2020-11-19T20:46:49.651" v="370" actId="478"/>
          <ac:spMkLst>
            <pc:docMk/>
            <pc:sldMk cId="2953980402" sldId="266"/>
            <ac:spMk id="15" creationId="{00000000-0000-0000-0000-000000000000}"/>
          </ac:spMkLst>
        </pc:spChg>
        <pc:spChg chg="del mod">
          <ac:chgData name="Moore, Jacob Preston" userId="fdd3fd0f-c483-48c9-988d-7deb216763fd" providerId="ADAL" clId="{7A94122F-DF8E-44E7-B017-EB0A1E258F7D}" dt="2020-11-19T20:46:49.651" v="370" actId="478"/>
          <ac:spMkLst>
            <pc:docMk/>
            <pc:sldMk cId="2953980402" sldId="266"/>
            <ac:spMk id="19" creationId="{00000000-0000-0000-0000-000000000000}"/>
          </ac:spMkLst>
        </pc:spChg>
        <pc:spChg chg="del mod">
          <ac:chgData name="Moore, Jacob Preston" userId="fdd3fd0f-c483-48c9-988d-7deb216763fd" providerId="ADAL" clId="{7A94122F-DF8E-44E7-B017-EB0A1E258F7D}" dt="2020-11-19T20:46:49.651" v="370" actId="478"/>
          <ac:spMkLst>
            <pc:docMk/>
            <pc:sldMk cId="2953980402" sldId="266"/>
            <ac:spMk id="20" creationId="{00000000-0000-0000-0000-000000000000}"/>
          </ac:spMkLst>
        </pc:spChg>
        <pc:spChg chg="del mod">
          <ac:chgData name="Moore, Jacob Preston" userId="fdd3fd0f-c483-48c9-988d-7deb216763fd" providerId="ADAL" clId="{7A94122F-DF8E-44E7-B017-EB0A1E258F7D}" dt="2020-11-19T20:46:49.651" v="370" actId="478"/>
          <ac:spMkLst>
            <pc:docMk/>
            <pc:sldMk cId="2953980402" sldId="266"/>
            <ac:spMk id="24" creationId="{00000000-0000-0000-0000-000000000000}"/>
          </ac:spMkLst>
        </pc:spChg>
        <pc:spChg chg="del mod">
          <ac:chgData name="Moore, Jacob Preston" userId="fdd3fd0f-c483-48c9-988d-7deb216763fd" providerId="ADAL" clId="{7A94122F-DF8E-44E7-B017-EB0A1E258F7D}" dt="2020-11-19T20:46:49.651" v="370" actId="478"/>
          <ac:spMkLst>
            <pc:docMk/>
            <pc:sldMk cId="2953980402" sldId="266"/>
            <ac:spMk id="25" creationId="{00000000-0000-0000-0000-000000000000}"/>
          </ac:spMkLst>
        </pc:spChg>
        <pc:spChg chg="del mod">
          <ac:chgData name="Moore, Jacob Preston" userId="fdd3fd0f-c483-48c9-988d-7deb216763fd" providerId="ADAL" clId="{7A94122F-DF8E-44E7-B017-EB0A1E258F7D}" dt="2020-11-19T20:46:49.651" v="370" actId="478"/>
          <ac:spMkLst>
            <pc:docMk/>
            <pc:sldMk cId="2953980402" sldId="266"/>
            <ac:spMk id="26" creationId="{00000000-0000-0000-0000-000000000000}"/>
          </ac:spMkLst>
        </pc:spChg>
        <pc:spChg chg="del mod">
          <ac:chgData name="Moore, Jacob Preston" userId="fdd3fd0f-c483-48c9-988d-7deb216763fd" providerId="ADAL" clId="{7A94122F-DF8E-44E7-B017-EB0A1E258F7D}" dt="2020-11-19T20:46:49.651" v="370" actId="478"/>
          <ac:spMkLst>
            <pc:docMk/>
            <pc:sldMk cId="2953980402" sldId="266"/>
            <ac:spMk id="27" creationId="{00000000-0000-0000-0000-000000000000}"/>
          </ac:spMkLst>
        </pc:spChg>
        <pc:spChg chg="add">
          <ac:chgData name="Moore, Jacob Preston" userId="fdd3fd0f-c483-48c9-988d-7deb216763fd" providerId="ADAL" clId="{7A94122F-DF8E-44E7-B017-EB0A1E258F7D}" dt="2020-11-19T20:46:50.808" v="371"/>
          <ac:spMkLst>
            <pc:docMk/>
            <pc:sldMk cId="2953980402" sldId="266"/>
            <ac:spMk id="28" creationId="{083765C9-6DEB-4BA8-B3A7-AF4EB9939DA0}"/>
          </ac:spMkLst>
        </pc:spChg>
        <pc:spChg chg="mod">
          <ac:chgData name="Moore, Jacob Preston" userId="fdd3fd0f-c483-48c9-988d-7deb216763fd" providerId="ADAL" clId="{7A94122F-DF8E-44E7-B017-EB0A1E258F7D}" dt="2020-11-19T21:03:31.303" v="850" actId="113"/>
          <ac:spMkLst>
            <pc:docMk/>
            <pc:sldMk cId="2953980402" sldId="266"/>
            <ac:spMk id="29" creationId="{00000000-0000-0000-0000-000000000000}"/>
          </ac:spMkLst>
        </pc:spChg>
        <pc:spChg chg="add">
          <ac:chgData name="Moore, Jacob Preston" userId="fdd3fd0f-c483-48c9-988d-7deb216763fd" providerId="ADAL" clId="{7A94122F-DF8E-44E7-B017-EB0A1E258F7D}" dt="2020-11-19T20:46:50.808" v="371"/>
          <ac:spMkLst>
            <pc:docMk/>
            <pc:sldMk cId="2953980402" sldId="266"/>
            <ac:spMk id="30" creationId="{AB5028B3-BC26-489C-B170-3D895E03D2BA}"/>
          </ac:spMkLst>
        </pc:spChg>
        <pc:spChg chg="mod">
          <ac:chgData name="Moore, Jacob Preston" userId="fdd3fd0f-c483-48c9-988d-7deb216763fd" providerId="ADAL" clId="{7A94122F-DF8E-44E7-B017-EB0A1E258F7D}" dt="2020-11-19T20:47:24.330" v="388" actId="1076"/>
          <ac:spMkLst>
            <pc:docMk/>
            <pc:sldMk cId="2953980402" sldId="266"/>
            <ac:spMk id="31" creationId="{00000000-0000-0000-0000-000000000000}"/>
          </ac:spMkLst>
        </pc:spChg>
        <pc:spChg chg="add">
          <ac:chgData name="Moore, Jacob Preston" userId="fdd3fd0f-c483-48c9-988d-7deb216763fd" providerId="ADAL" clId="{7A94122F-DF8E-44E7-B017-EB0A1E258F7D}" dt="2020-11-19T20:46:50.808" v="371"/>
          <ac:spMkLst>
            <pc:docMk/>
            <pc:sldMk cId="2953980402" sldId="266"/>
            <ac:spMk id="34" creationId="{C4F56D49-4824-483A-AAB6-F0B654DEE7D1}"/>
          </ac:spMkLst>
        </pc:spChg>
        <pc:spChg chg="add">
          <ac:chgData name="Moore, Jacob Preston" userId="fdd3fd0f-c483-48c9-988d-7deb216763fd" providerId="ADAL" clId="{7A94122F-DF8E-44E7-B017-EB0A1E258F7D}" dt="2020-11-19T20:46:50.808" v="371"/>
          <ac:spMkLst>
            <pc:docMk/>
            <pc:sldMk cId="2953980402" sldId="266"/>
            <ac:spMk id="35" creationId="{99BA0E6B-8C0B-4132-8553-9FD0A96F8D44}"/>
          </ac:spMkLst>
        </pc:spChg>
        <pc:spChg chg="add del">
          <ac:chgData name="Moore, Jacob Preston" userId="fdd3fd0f-c483-48c9-988d-7deb216763fd" providerId="ADAL" clId="{7A94122F-DF8E-44E7-B017-EB0A1E258F7D}" dt="2020-11-19T20:48:04.742" v="403" actId="478"/>
          <ac:spMkLst>
            <pc:docMk/>
            <pc:sldMk cId="2953980402" sldId="266"/>
            <ac:spMk id="37" creationId="{48ECE636-576A-4608-A98A-AC9DBAECF878}"/>
          </ac:spMkLst>
        </pc:spChg>
        <pc:spChg chg="add del">
          <ac:chgData name="Moore, Jacob Preston" userId="fdd3fd0f-c483-48c9-988d-7deb216763fd" providerId="ADAL" clId="{7A94122F-DF8E-44E7-B017-EB0A1E258F7D}" dt="2020-11-19T20:47:59.173" v="401" actId="478"/>
          <ac:spMkLst>
            <pc:docMk/>
            <pc:sldMk cId="2953980402" sldId="266"/>
            <ac:spMk id="41" creationId="{8FF7420F-4480-41C9-BEB9-87086EC518EB}"/>
          </ac:spMkLst>
        </pc:spChg>
        <pc:spChg chg="add">
          <ac:chgData name="Moore, Jacob Preston" userId="fdd3fd0f-c483-48c9-988d-7deb216763fd" providerId="ADAL" clId="{7A94122F-DF8E-44E7-B017-EB0A1E258F7D}" dt="2020-11-19T20:46:50.808" v="371"/>
          <ac:spMkLst>
            <pc:docMk/>
            <pc:sldMk cId="2953980402" sldId="266"/>
            <ac:spMk id="42" creationId="{8B980CDB-A33A-4BF1-BC79-6AC6A8965E8B}"/>
          </ac:spMkLst>
        </pc:spChg>
        <pc:spChg chg="add">
          <ac:chgData name="Moore, Jacob Preston" userId="fdd3fd0f-c483-48c9-988d-7deb216763fd" providerId="ADAL" clId="{7A94122F-DF8E-44E7-B017-EB0A1E258F7D}" dt="2020-11-19T20:46:50.808" v="371"/>
          <ac:spMkLst>
            <pc:docMk/>
            <pc:sldMk cId="2953980402" sldId="266"/>
            <ac:spMk id="46" creationId="{120A04D5-5683-4942-8699-5347C74D1169}"/>
          </ac:spMkLst>
        </pc:spChg>
        <pc:spChg chg="add">
          <ac:chgData name="Moore, Jacob Preston" userId="fdd3fd0f-c483-48c9-988d-7deb216763fd" providerId="ADAL" clId="{7A94122F-DF8E-44E7-B017-EB0A1E258F7D}" dt="2020-11-19T20:46:50.808" v="371"/>
          <ac:spMkLst>
            <pc:docMk/>
            <pc:sldMk cId="2953980402" sldId="266"/>
            <ac:spMk id="47" creationId="{27513295-69B5-4A89-BA73-311841D1DF23}"/>
          </ac:spMkLst>
        </pc:spChg>
        <pc:spChg chg="add del">
          <ac:chgData name="Moore, Jacob Preston" userId="fdd3fd0f-c483-48c9-988d-7deb216763fd" providerId="ADAL" clId="{7A94122F-DF8E-44E7-B017-EB0A1E258F7D}" dt="2020-11-19T20:48:01.693" v="402" actId="478"/>
          <ac:spMkLst>
            <pc:docMk/>
            <pc:sldMk cId="2953980402" sldId="266"/>
            <ac:spMk id="48" creationId="{9265CC57-E9CB-4E83-8744-47E0FFC7FBE4}"/>
          </ac:spMkLst>
        </pc:spChg>
        <pc:spChg chg="add">
          <ac:chgData name="Moore, Jacob Preston" userId="fdd3fd0f-c483-48c9-988d-7deb216763fd" providerId="ADAL" clId="{7A94122F-DF8E-44E7-B017-EB0A1E258F7D}" dt="2020-11-19T20:46:50.808" v="371"/>
          <ac:spMkLst>
            <pc:docMk/>
            <pc:sldMk cId="2953980402" sldId="266"/>
            <ac:spMk id="49" creationId="{A638BEDB-234D-4906-B85B-31C0BDE12ADC}"/>
          </ac:spMkLst>
        </pc:spChg>
        <pc:spChg chg="add">
          <ac:chgData name="Moore, Jacob Preston" userId="fdd3fd0f-c483-48c9-988d-7deb216763fd" providerId="ADAL" clId="{7A94122F-DF8E-44E7-B017-EB0A1E258F7D}" dt="2020-11-19T20:46:50.808" v="371"/>
          <ac:spMkLst>
            <pc:docMk/>
            <pc:sldMk cId="2953980402" sldId="266"/>
            <ac:spMk id="51" creationId="{6F81451C-A459-4FD6-B164-E0E7CAB8FF4B}"/>
          </ac:spMkLst>
        </pc:spChg>
        <pc:spChg chg="add">
          <ac:chgData name="Moore, Jacob Preston" userId="fdd3fd0f-c483-48c9-988d-7deb216763fd" providerId="ADAL" clId="{7A94122F-DF8E-44E7-B017-EB0A1E258F7D}" dt="2020-11-19T20:46:50.808" v="371"/>
          <ac:spMkLst>
            <pc:docMk/>
            <pc:sldMk cId="2953980402" sldId="266"/>
            <ac:spMk id="52" creationId="{41E9E780-9B5F-4069-8E93-6D438424E1C8}"/>
          </ac:spMkLst>
        </pc:spChg>
        <pc:spChg chg="add">
          <ac:chgData name="Moore, Jacob Preston" userId="fdd3fd0f-c483-48c9-988d-7deb216763fd" providerId="ADAL" clId="{7A94122F-DF8E-44E7-B017-EB0A1E258F7D}" dt="2020-11-19T20:46:50.808" v="371"/>
          <ac:spMkLst>
            <pc:docMk/>
            <pc:sldMk cId="2953980402" sldId="266"/>
            <ac:spMk id="53" creationId="{84A7C5F5-FA23-4B5D-8D03-B2AEB8CD7D67}"/>
          </ac:spMkLst>
        </pc:spChg>
        <pc:spChg chg="add">
          <ac:chgData name="Moore, Jacob Preston" userId="fdd3fd0f-c483-48c9-988d-7deb216763fd" providerId="ADAL" clId="{7A94122F-DF8E-44E7-B017-EB0A1E258F7D}" dt="2020-11-19T20:46:50.808" v="371"/>
          <ac:spMkLst>
            <pc:docMk/>
            <pc:sldMk cId="2953980402" sldId="266"/>
            <ac:spMk id="54" creationId="{B8DEF607-6B39-4EB2-AD84-0FC035AC9135}"/>
          </ac:spMkLst>
        </pc:spChg>
        <pc:spChg chg="add">
          <ac:chgData name="Moore, Jacob Preston" userId="fdd3fd0f-c483-48c9-988d-7deb216763fd" providerId="ADAL" clId="{7A94122F-DF8E-44E7-B017-EB0A1E258F7D}" dt="2020-11-19T20:46:50.808" v="371"/>
          <ac:spMkLst>
            <pc:docMk/>
            <pc:sldMk cId="2953980402" sldId="266"/>
            <ac:spMk id="55" creationId="{1AB2A6B6-A33A-41C4-A642-548E4D8C48C2}"/>
          </ac:spMkLst>
        </pc:spChg>
        <pc:spChg chg="add mod">
          <ac:chgData name="Moore, Jacob Preston" userId="fdd3fd0f-c483-48c9-988d-7deb216763fd" providerId="ADAL" clId="{7A94122F-DF8E-44E7-B017-EB0A1E258F7D}" dt="2020-11-19T20:47:35.252" v="395" actId="20577"/>
          <ac:spMkLst>
            <pc:docMk/>
            <pc:sldMk cId="2953980402" sldId="266"/>
            <ac:spMk id="56" creationId="{F843303C-9E3E-47CF-9B10-24E8F2C90F22}"/>
          </ac:spMkLst>
        </pc:spChg>
        <pc:cxnChg chg="del mod">
          <ac:chgData name="Moore, Jacob Preston" userId="fdd3fd0f-c483-48c9-988d-7deb216763fd" providerId="ADAL" clId="{7A94122F-DF8E-44E7-B017-EB0A1E258F7D}" dt="2020-11-19T20:46:49.651" v="370" actId="478"/>
          <ac:cxnSpMkLst>
            <pc:docMk/>
            <pc:sldMk cId="2953980402" sldId="266"/>
            <ac:cxnSpMk id="6" creationId="{00000000-0000-0000-0000-000000000000}"/>
          </ac:cxnSpMkLst>
        </pc:cxnChg>
        <pc:cxnChg chg="del mod">
          <ac:chgData name="Moore, Jacob Preston" userId="fdd3fd0f-c483-48c9-988d-7deb216763fd" providerId="ADAL" clId="{7A94122F-DF8E-44E7-B017-EB0A1E258F7D}" dt="2020-11-19T20:46:49.651" v="370" actId="478"/>
          <ac:cxnSpMkLst>
            <pc:docMk/>
            <pc:sldMk cId="2953980402" sldId="266"/>
            <ac:cxnSpMk id="9" creationId="{00000000-0000-0000-0000-000000000000}"/>
          </ac:cxnSpMkLst>
        </pc:cxnChg>
        <pc:cxnChg chg="del mod">
          <ac:chgData name="Moore, Jacob Preston" userId="fdd3fd0f-c483-48c9-988d-7deb216763fd" providerId="ADAL" clId="{7A94122F-DF8E-44E7-B017-EB0A1E258F7D}" dt="2020-11-19T20:46:49.651" v="370" actId="478"/>
          <ac:cxnSpMkLst>
            <pc:docMk/>
            <pc:sldMk cId="2953980402" sldId="266"/>
            <ac:cxnSpMk id="10" creationId="{00000000-0000-0000-0000-000000000000}"/>
          </ac:cxnSpMkLst>
        </pc:cxnChg>
        <pc:cxnChg chg="del mod">
          <ac:chgData name="Moore, Jacob Preston" userId="fdd3fd0f-c483-48c9-988d-7deb216763fd" providerId="ADAL" clId="{7A94122F-DF8E-44E7-B017-EB0A1E258F7D}" dt="2020-11-19T20:46:49.651" v="370" actId="478"/>
          <ac:cxnSpMkLst>
            <pc:docMk/>
            <pc:sldMk cId="2953980402" sldId="266"/>
            <ac:cxnSpMk id="14" creationId="{00000000-0000-0000-0000-000000000000}"/>
          </ac:cxnSpMkLst>
        </pc:cxnChg>
        <pc:cxnChg chg="del mod">
          <ac:chgData name="Moore, Jacob Preston" userId="fdd3fd0f-c483-48c9-988d-7deb216763fd" providerId="ADAL" clId="{7A94122F-DF8E-44E7-B017-EB0A1E258F7D}" dt="2020-11-19T20:46:49.651" v="370" actId="478"/>
          <ac:cxnSpMkLst>
            <pc:docMk/>
            <pc:sldMk cId="2953980402" sldId="266"/>
            <ac:cxnSpMk id="16" creationId="{00000000-0000-0000-0000-000000000000}"/>
          </ac:cxnSpMkLst>
        </pc:cxnChg>
        <pc:cxnChg chg="del mod">
          <ac:chgData name="Moore, Jacob Preston" userId="fdd3fd0f-c483-48c9-988d-7deb216763fd" providerId="ADAL" clId="{7A94122F-DF8E-44E7-B017-EB0A1E258F7D}" dt="2020-11-19T20:46:49.651" v="370" actId="478"/>
          <ac:cxnSpMkLst>
            <pc:docMk/>
            <pc:sldMk cId="2953980402" sldId="266"/>
            <ac:cxnSpMk id="17" creationId="{00000000-0000-0000-0000-000000000000}"/>
          </ac:cxnSpMkLst>
        </pc:cxnChg>
        <pc:cxnChg chg="del mod">
          <ac:chgData name="Moore, Jacob Preston" userId="fdd3fd0f-c483-48c9-988d-7deb216763fd" providerId="ADAL" clId="{7A94122F-DF8E-44E7-B017-EB0A1E258F7D}" dt="2020-11-19T20:46:49.651" v="370" actId="478"/>
          <ac:cxnSpMkLst>
            <pc:docMk/>
            <pc:sldMk cId="2953980402" sldId="266"/>
            <ac:cxnSpMk id="18" creationId="{00000000-0000-0000-0000-000000000000}"/>
          </ac:cxnSpMkLst>
        </pc:cxnChg>
        <pc:cxnChg chg="del mod">
          <ac:chgData name="Moore, Jacob Preston" userId="fdd3fd0f-c483-48c9-988d-7deb216763fd" providerId="ADAL" clId="{7A94122F-DF8E-44E7-B017-EB0A1E258F7D}" dt="2020-11-19T20:46:49.651" v="370" actId="478"/>
          <ac:cxnSpMkLst>
            <pc:docMk/>
            <pc:sldMk cId="2953980402" sldId="266"/>
            <ac:cxnSpMk id="21" creationId="{00000000-0000-0000-0000-000000000000}"/>
          </ac:cxnSpMkLst>
        </pc:cxnChg>
        <pc:cxnChg chg="del mod">
          <ac:chgData name="Moore, Jacob Preston" userId="fdd3fd0f-c483-48c9-988d-7deb216763fd" providerId="ADAL" clId="{7A94122F-DF8E-44E7-B017-EB0A1E258F7D}" dt="2020-11-19T20:46:49.651" v="370" actId="478"/>
          <ac:cxnSpMkLst>
            <pc:docMk/>
            <pc:sldMk cId="2953980402" sldId="266"/>
            <ac:cxnSpMk id="22" creationId="{00000000-0000-0000-0000-000000000000}"/>
          </ac:cxnSpMkLst>
        </pc:cxnChg>
        <pc:cxnChg chg="del mod">
          <ac:chgData name="Moore, Jacob Preston" userId="fdd3fd0f-c483-48c9-988d-7deb216763fd" providerId="ADAL" clId="{7A94122F-DF8E-44E7-B017-EB0A1E258F7D}" dt="2020-11-19T20:46:49.651" v="370" actId="478"/>
          <ac:cxnSpMkLst>
            <pc:docMk/>
            <pc:sldMk cId="2953980402" sldId="266"/>
            <ac:cxnSpMk id="23" creationId="{00000000-0000-0000-0000-000000000000}"/>
          </ac:cxnSpMkLst>
        </pc:cxnChg>
        <pc:cxnChg chg="add">
          <ac:chgData name="Moore, Jacob Preston" userId="fdd3fd0f-c483-48c9-988d-7deb216763fd" providerId="ADAL" clId="{7A94122F-DF8E-44E7-B017-EB0A1E258F7D}" dt="2020-11-19T20:46:50.808" v="371"/>
          <ac:cxnSpMkLst>
            <pc:docMk/>
            <pc:sldMk cId="2953980402" sldId="266"/>
            <ac:cxnSpMk id="32" creationId="{158DD1E2-DE97-4EA4-94FE-1943F5426776}"/>
          </ac:cxnSpMkLst>
        </pc:cxnChg>
        <pc:cxnChg chg="add">
          <ac:chgData name="Moore, Jacob Preston" userId="fdd3fd0f-c483-48c9-988d-7deb216763fd" providerId="ADAL" clId="{7A94122F-DF8E-44E7-B017-EB0A1E258F7D}" dt="2020-11-19T20:46:50.808" v="371"/>
          <ac:cxnSpMkLst>
            <pc:docMk/>
            <pc:sldMk cId="2953980402" sldId="266"/>
            <ac:cxnSpMk id="33" creationId="{A23278D5-9DDE-45B5-B557-50B5BC3F1C57}"/>
          </ac:cxnSpMkLst>
        </pc:cxnChg>
        <pc:cxnChg chg="add">
          <ac:chgData name="Moore, Jacob Preston" userId="fdd3fd0f-c483-48c9-988d-7deb216763fd" providerId="ADAL" clId="{7A94122F-DF8E-44E7-B017-EB0A1E258F7D}" dt="2020-11-19T20:46:50.808" v="371"/>
          <ac:cxnSpMkLst>
            <pc:docMk/>
            <pc:sldMk cId="2953980402" sldId="266"/>
            <ac:cxnSpMk id="36" creationId="{7CD5CF48-2BDF-47EA-A745-BA59D3CD05B3}"/>
          </ac:cxnSpMkLst>
        </pc:cxnChg>
        <pc:cxnChg chg="add">
          <ac:chgData name="Moore, Jacob Preston" userId="fdd3fd0f-c483-48c9-988d-7deb216763fd" providerId="ADAL" clId="{7A94122F-DF8E-44E7-B017-EB0A1E258F7D}" dt="2020-11-19T20:46:50.808" v="371"/>
          <ac:cxnSpMkLst>
            <pc:docMk/>
            <pc:sldMk cId="2953980402" sldId="266"/>
            <ac:cxnSpMk id="38" creationId="{5E4526E7-1227-43BB-A3CA-AB761A94A781}"/>
          </ac:cxnSpMkLst>
        </pc:cxnChg>
        <pc:cxnChg chg="add">
          <ac:chgData name="Moore, Jacob Preston" userId="fdd3fd0f-c483-48c9-988d-7deb216763fd" providerId="ADAL" clId="{7A94122F-DF8E-44E7-B017-EB0A1E258F7D}" dt="2020-11-19T20:46:50.808" v="371"/>
          <ac:cxnSpMkLst>
            <pc:docMk/>
            <pc:sldMk cId="2953980402" sldId="266"/>
            <ac:cxnSpMk id="39" creationId="{81EA5120-F941-4447-9C81-9A4ED9874CA1}"/>
          </ac:cxnSpMkLst>
        </pc:cxnChg>
        <pc:cxnChg chg="add">
          <ac:chgData name="Moore, Jacob Preston" userId="fdd3fd0f-c483-48c9-988d-7deb216763fd" providerId="ADAL" clId="{7A94122F-DF8E-44E7-B017-EB0A1E258F7D}" dt="2020-11-19T20:46:50.808" v="371"/>
          <ac:cxnSpMkLst>
            <pc:docMk/>
            <pc:sldMk cId="2953980402" sldId="266"/>
            <ac:cxnSpMk id="40" creationId="{A740F6F8-640D-41CB-B8A4-830C4D0397E8}"/>
          </ac:cxnSpMkLst>
        </pc:cxnChg>
        <pc:cxnChg chg="add">
          <ac:chgData name="Moore, Jacob Preston" userId="fdd3fd0f-c483-48c9-988d-7deb216763fd" providerId="ADAL" clId="{7A94122F-DF8E-44E7-B017-EB0A1E258F7D}" dt="2020-11-19T20:46:50.808" v="371"/>
          <ac:cxnSpMkLst>
            <pc:docMk/>
            <pc:sldMk cId="2953980402" sldId="266"/>
            <ac:cxnSpMk id="43" creationId="{2F1000B4-17A3-4A64-8364-70B0156D31B5}"/>
          </ac:cxnSpMkLst>
        </pc:cxnChg>
        <pc:cxnChg chg="add">
          <ac:chgData name="Moore, Jacob Preston" userId="fdd3fd0f-c483-48c9-988d-7deb216763fd" providerId="ADAL" clId="{7A94122F-DF8E-44E7-B017-EB0A1E258F7D}" dt="2020-11-19T20:46:50.808" v="371"/>
          <ac:cxnSpMkLst>
            <pc:docMk/>
            <pc:sldMk cId="2953980402" sldId="266"/>
            <ac:cxnSpMk id="44" creationId="{8644C3D5-06E2-4374-BB84-98C8D62FE657}"/>
          </ac:cxnSpMkLst>
        </pc:cxnChg>
        <pc:cxnChg chg="add">
          <ac:chgData name="Moore, Jacob Preston" userId="fdd3fd0f-c483-48c9-988d-7deb216763fd" providerId="ADAL" clId="{7A94122F-DF8E-44E7-B017-EB0A1E258F7D}" dt="2020-11-19T20:46:50.808" v="371"/>
          <ac:cxnSpMkLst>
            <pc:docMk/>
            <pc:sldMk cId="2953980402" sldId="266"/>
            <ac:cxnSpMk id="45" creationId="{C90BB504-349E-4589-A394-1EDDEA2E416E}"/>
          </ac:cxnSpMkLst>
        </pc:cxnChg>
        <pc:cxnChg chg="add">
          <ac:chgData name="Moore, Jacob Preston" userId="fdd3fd0f-c483-48c9-988d-7deb216763fd" providerId="ADAL" clId="{7A94122F-DF8E-44E7-B017-EB0A1E258F7D}" dt="2020-11-19T20:46:50.808" v="371"/>
          <ac:cxnSpMkLst>
            <pc:docMk/>
            <pc:sldMk cId="2953980402" sldId="266"/>
            <ac:cxnSpMk id="50" creationId="{A482C412-6DDC-4BE6-9017-5D7700B8DAF2}"/>
          </ac:cxnSpMkLst>
        </pc:cxnChg>
      </pc:sldChg>
      <pc:sldChg chg="add del">
        <pc:chgData name="Moore, Jacob Preston" userId="fdd3fd0f-c483-48c9-988d-7deb216763fd" providerId="ADAL" clId="{7A94122F-DF8E-44E7-B017-EB0A1E258F7D}" dt="2020-11-19T19:59:20.750" v="16" actId="2696"/>
        <pc:sldMkLst>
          <pc:docMk/>
          <pc:sldMk cId="55401676" sldId="267"/>
        </pc:sldMkLst>
      </pc:sldChg>
      <pc:sldChg chg="add">
        <pc:chgData name="Moore, Jacob Preston" userId="fdd3fd0f-c483-48c9-988d-7deb216763fd" providerId="ADAL" clId="{7A94122F-DF8E-44E7-B017-EB0A1E258F7D}" dt="2020-11-19T19:59:23.306" v="17"/>
        <pc:sldMkLst>
          <pc:docMk/>
          <pc:sldMk cId="3633825459" sldId="267"/>
        </pc:sldMkLst>
      </pc:sldChg>
      <pc:sldChg chg="del">
        <pc:chgData name="Moore, Jacob Preston" userId="fdd3fd0f-c483-48c9-988d-7deb216763fd" providerId="ADAL" clId="{7A94122F-DF8E-44E7-B017-EB0A1E258F7D}" dt="2020-11-19T19:54:02.950" v="8" actId="2696"/>
        <pc:sldMkLst>
          <pc:docMk/>
          <pc:sldMk cId="1070186057" sldId="269"/>
        </pc:sldMkLst>
      </pc:sldChg>
      <pc:sldChg chg="del">
        <pc:chgData name="Moore, Jacob Preston" userId="fdd3fd0f-c483-48c9-988d-7deb216763fd" providerId="ADAL" clId="{7A94122F-DF8E-44E7-B017-EB0A1E258F7D}" dt="2020-11-19T19:53:53.903" v="4" actId="2696"/>
        <pc:sldMkLst>
          <pc:docMk/>
          <pc:sldMk cId="1077412963" sldId="288"/>
        </pc:sldMkLst>
      </pc:sldChg>
      <pc:sldChg chg="del">
        <pc:chgData name="Moore, Jacob Preston" userId="fdd3fd0f-c483-48c9-988d-7deb216763fd" providerId="ADAL" clId="{7A94122F-DF8E-44E7-B017-EB0A1E258F7D}" dt="2020-11-19T19:53:53.919" v="5" actId="2696"/>
        <pc:sldMkLst>
          <pc:docMk/>
          <pc:sldMk cId="2279204481" sldId="289"/>
        </pc:sldMkLst>
      </pc:sldChg>
      <pc:sldChg chg="del">
        <pc:chgData name="Moore, Jacob Preston" userId="fdd3fd0f-c483-48c9-988d-7deb216763fd" providerId="ADAL" clId="{7A94122F-DF8E-44E7-B017-EB0A1E258F7D}" dt="2020-11-19T19:54:02.912" v="7" actId="2696"/>
        <pc:sldMkLst>
          <pc:docMk/>
          <pc:sldMk cId="1742454699" sldId="290"/>
        </pc:sldMkLst>
      </pc:sldChg>
      <pc:sldChg chg="modSp add">
        <pc:chgData name="Moore, Jacob Preston" userId="fdd3fd0f-c483-48c9-988d-7deb216763fd" providerId="ADAL" clId="{7A94122F-DF8E-44E7-B017-EB0A1E258F7D}" dt="2020-11-19T20:24:22.529" v="23"/>
        <pc:sldMkLst>
          <pc:docMk/>
          <pc:sldMk cId="1960854857" sldId="375"/>
        </pc:sldMkLst>
        <pc:spChg chg="mod">
          <ac:chgData name="Moore, Jacob Preston" userId="fdd3fd0f-c483-48c9-988d-7deb216763fd" providerId="ADAL" clId="{7A94122F-DF8E-44E7-B017-EB0A1E258F7D}" dt="2020-11-19T20:24:22.529" v="23"/>
          <ac:spMkLst>
            <pc:docMk/>
            <pc:sldMk cId="1960854857" sldId="375"/>
            <ac:spMk id="3" creationId="{00000000-0000-0000-0000-000000000000}"/>
          </ac:spMkLst>
        </pc:spChg>
        <pc:spChg chg="mod">
          <ac:chgData name="Moore, Jacob Preston" userId="fdd3fd0f-c483-48c9-988d-7deb216763fd" providerId="ADAL" clId="{7A94122F-DF8E-44E7-B017-EB0A1E258F7D}" dt="2020-11-19T20:23:32.780" v="22" actId="208"/>
          <ac:spMkLst>
            <pc:docMk/>
            <pc:sldMk cId="1960854857" sldId="375"/>
            <ac:spMk id="6" creationId="{00000000-0000-0000-0000-000000000000}"/>
          </ac:spMkLst>
        </pc:spChg>
        <pc:spChg chg="mod">
          <ac:chgData name="Moore, Jacob Preston" userId="fdd3fd0f-c483-48c9-988d-7deb216763fd" providerId="ADAL" clId="{7A94122F-DF8E-44E7-B017-EB0A1E258F7D}" dt="2020-11-19T20:23:32.780" v="22" actId="208"/>
          <ac:spMkLst>
            <pc:docMk/>
            <pc:sldMk cId="1960854857" sldId="375"/>
            <ac:spMk id="14" creationId="{00000000-0000-0000-0000-000000000000}"/>
          </ac:spMkLst>
        </pc:spChg>
      </pc:sldChg>
      <pc:sldChg chg="modSp add modAnim">
        <pc:chgData name="Moore, Jacob Preston" userId="fdd3fd0f-c483-48c9-988d-7deb216763fd" providerId="ADAL" clId="{7A94122F-DF8E-44E7-B017-EB0A1E258F7D}" dt="2020-11-19T21:12:06.423" v="956"/>
        <pc:sldMkLst>
          <pc:docMk/>
          <pc:sldMk cId="3311819048" sldId="376"/>
        </pc:sldMkLst>
        <pc:spChg chg="mod">
          <ac:chgData name="Moore, Jacob Preston" userId="fdd3fd0f-c483-48c9-988d-7deb216763fd" providerId="ADAL" clId="{7A94122F-DF8E-44E7-B017-EB0A1E258F7D}" dt="2020-11-19T21:01:10.887" v="491" actId="20577"/>
          <ac:spMkLst>
            <pc:docMk/>
            <pc:sldMk cId="3311819048" sldId="376"/>
            <ac:spMk id="2" creationId="{BDF56CCA-DD8B-4F04-B847-9A0185FAECAB}"/>
          </ac:spMkLst>
        </pc:spChg>
        <pc:spChg chg="mod">
          <ac:chgData name="Moore, Jacob Preston" userId="fdd3fd0f-c483-48c9-988d-7deb216763fd" providerId="ADAL" clId="{7A94122F-DF8E-44E7-B017-EB0A1E258F7D}" dt="2020-11-19T21:04:16.863" v="954" actId="20577"/>
          <ac:spMkLst>
            <pc:docMk/>
            <pc:sldMk cId="3311819048" sldId="376"/>
            <ac:spMk id="3" creationId="{F76B6A12-24FC-4EC7-A93E-A999F2504C35}"/>
          </ac:spMkLst>
        </pc:spChg>
      </pc:sldChg>
    </pc:docChg>
  </pc:docChgLst>
  <pc:docChgLst>
    <pc:chgData name="Moore, Jacob Preston" userId="fdd3fd0f-c483-48c9-988d-7deb216763fd" providerId="ADAL" clId="{AFD5373D-1C1D-45FC-9FD2-F6F035DBCE88}"/>
    <pc:docChg chg="custSel modSld">
      <pc:chgData name="Moore, Jacob Preston" userId="fdd3fd0f-c483-48c9-988d-7deb216763fd" providerId="ADAL" clId="{AFD5373D-1C1D-45FC-9FD2-F6F035DBCE88}" dt="2020-12-09T18:39:32.048" v="4" actId="20577"/>
      <pc:docMkLst>
        <pc:docMk/>
      </pc:docMkLst>
      <pc:sldChg chg="delSp modSp">
        <pc:chgData name="Moore, Jacob Preston" userId="fdd3fd0f-c483-48c9-988d-7deb216763fd" providerId="ADAL" clId="{AFD5373D-1C1D-45FC-9FD2-F6F035DBCE88}" dt="2020-12-09T18:39:32.048" v="4" actId="20577"/>
        <pc:sldMkLst>
          <pc:docMk/>
          <pc:sldMk cId="2953980402" sldId="266"/>
        </pc:sldMkLst>
        <pc:spChg chg="mod">
          <ac:chgData name="Moore, Jacob Preston" userId="fdd3fd0f-c483-48c9-988d-7deb216763fd" providerId="ADAL" clId="{AFD5373D-1C1D-45FC-9FD2-F6F035DBCE88}" dt="2020-12-09T18:39:32.048" v="4" actId="20577"/>
          <ac:spMkLst>
            <pc:docMk/>
            <pc:sldMk cId="2953980402" sldId="266"/>
            <ac:spMk id="29" creationId="{00000000-0000-0000-0000-000000000000}"/>
          </ac:spMkLst>
        </pc:spChg>
        <pc:spChg chg="del">
          <ac:chgData name="Moore, Jacob Preston" userId="fdd3fd0f-c483-48c9-988d-7deb216763fd" providerId="ADAL" clId="{AFD5373D-1C1D-45FC-9FD2-F6F035DBCE88}" dt="2020-12-02T14:48:37.836" v="0" actId="478"/>
          <ac:spMkLst>
            <pc:docMk/>
            <pc:sldMk cId="2953980402" sldId="266"/>
            <ac:spMk id="42" creationId="{8B980CDB-A33A-4BF1-BC79-6AC6A8965E8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40.png"/><Relationship Id="rId4" Type="http://schemas.openxmlformats.org/officeDocument/2006/relationships/image" Target="../media/image130.png"/></Relationships>
</file>

<file path=ppt/slides/_rels/slide2.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NULL"/><Relationship Id="rId7" Type="http://schemas.openxmlformats.org/officeDocument/2006/relationships/image" Target="../media/image6.png"/><Relationship Id="rId12" Type="http://schemas.openxmlformats.org/officeDocument/2006/relationships/image" Target="NUL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3.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image" Target="../media/image16.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7.png"/><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Wedges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Wedges Practice Problem</a:t>
            </a:r>
          </a:p>
        </p:txBody>
      </p:sp>
      <p:sp>
        <p:nvSpPr>
          <p:cNvPr id="3" name="Content Placeholder 2"/>
          <p:cNvSpPr>
            <a:spLocks noGrp="1"/>
          </p:cNvSpPr>
          <p:nvPr>
            <p:ph idx="1"/>
          </p:nvPr>
        </p:nvSpPr>
        <p:spPr/>
        <p:txBody>
          <a:bodyPr/>
          <a:lstStyle/>
          <a:p>
            <a:r>
              <a:rPr lang="en-US" dirty="0"/>
              <a:t>A wedge as shown below is being used to lift the corner of the foundation of a house. How large must the pushing force be to exert a one ton (2000 lb) lifting force?</a:t>
            </a:r>
          </a:p>
        </p:txBody>
      </p:sp>
      <p:sp>
        <p:nvSpPr>
          <p:cNvPr id="5" name="Isosceles Triangle 4"/>
          <p:cNvSpPr/>
          <p:nvPr/>
        </p:nvSpPr>
        <p:spPr>
          <a:xfrm rot="10800000">
            <a:off x="3733800" y="5791200"/>
            <a:ext cx="2286000" cy="457200"/>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Isosceles Triangle 5"/>
          <p:cNvSpPr/>
          <p:nvPr/>
        </p:nvSpPr>
        <p:spPr>
          <a:xfrm>
            <a:off x="3733800" y="5791200"/>
            <a:ext cx="2286000" cy="457200"/>
          </a:xfrm>
          <a:prstGeom prst="triangle">
            <a:avLst>
              <a:gd name="adj" fmla="val 0"/>
            </a:avLst>
          </a:prstGeom>
          <a:solidFill>
            <a:schemeClr val="bg2">
              <a:lumMod val="50000"/>
            </a:schemeClr>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 name="Straight Arrow Connector 6"/>
          <p:cNvCxnSpPr>
            <a:endCxn id="5" idx="1"/>
          </p:cNvCxnSpPr>
          <p:nvPr/>
        </p:nvCxnSpPr>
        <p:spPr>
          <a:xfrm flipH="1">
            <a:off x="6019800" y="6019800"/>
            <a:ext cx="923603"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7239000" y="5697348"/>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7239000" y="5697348"/>
                <a:ext cx="780406" cy="394019"/>
              </a:xfrm>
              <a:prstGeom prst="rect">
                <a:avLst/>
              </a:prstGeom>
              <a:blipFill rotWithShape="1">
                <a:blip r:embed="rId2"/>
                <a:stretch>
                  <a:fillRect b="-10938"/>
                </a:stretch>
              </a:blipFill>
            </p:spPr>
            <p:txBody>
              <a:bodyPr/>
              <a:lstStyle/>
              <a:p>
                <a:r>
                  <a:rPr lang="en-US">
                    <a:noFill/>
                  </a:rPr>
                  <a:t> </a:t>
                </a:r>
              </a:p>
            </p:txBody>
          </p:sp>
        </mc:Fallback>
      </mc:AlternateContent>
      <p:sp>
        <p:nvSpPr>
          <p:cNvPr id="12" name="Rectangle 11"/>
          <p:cNvSpPr/>
          <p:nvPr/>
        </p:nvSpPr>
        <p:spPr>
          <a:xfrm>
            <a:off x="4190999" y="4343400"/>
            <a:ext cx="1371600" cy="1447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 name="Straight Arrow Connector 10"/>
          <p:cNvCxnSpPr/>
          <p:nvPr/>
        </p:nvCxnSpPr>
        <p:spPr>
          <a:xfrm flipH="1" flipV="1">
            <a:off x="4876798" y="4038600"/>
            <a:ext cx="2" cy="175260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14" name="Rectangle 13"/>
          <p:cNvSpPr/>
          <p:nvPr/>
        </p:nvSpPr>
        <p:spPr>
          <a:xfrm>
            <a:off x="0" y="6248401"/>
            <a:ext cx="9144000" cy="609599"/>
          </a:xfrm>
          <a:prstGeom prst="rect">
            <a:avLst/>
          </a:prstGeom>
          <a:solidFill>
            <a:schemeClr val="bg2">
              <a:lumMod val="50000"/>
            </a:schemeClr>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Rectangle 14"/>
              <p:cNvSpPr/>
              <p:nvPr/>
            </p:nvSpPr>
            <p:spPr>
              <a:xfrm>
                <a:off x="4318824" y="3637815"/>
                <a:ext cx="11159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a:rPr>
                        <m:t>2</m:t>
                      </m:r>
                      <m:r>
                        <a:rPr lang="en-US" b="0" i="1" smtClean="0">
                          <a:solidFill>
                            <a:srgbClr val="FF0000"/>
                          </a:solidFill>
                          <a:latin typeface="Cambria Math"/>
                        </a:rPr>
                        <m:t>000 </m:t>
                      </m:r>
                      <m:r>
                        <a:rPr lang="en-US" b="0" i="1" smtClean="0">
                          <a:solidFill>
                            <a:srgbClr val="FF0000"/>
                          </a:solidFill>
                          <a:latin typeface="Cambria Math"/>
                        </a:rPr>
                        <m:t>𝑙𝑏𝑠</m:t>
                      </m:r>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4318824" y="3637815"/>
                <a:ext cx="1115947"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5948474" y="4038600"/>
                <a:ext cx="106625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m:rPr>
                              <m:sty m:val="p"/>
                            </m:rPr>
                            <a:rPr lang="en-US">
                              <a:solidFill>
                                <a:schemeClr val="tx1"/>
                              </a:solidFill>
                              <a:latin typeface="Cambria Math"/>
                              <a:ea typeface="Cambria Math"/>
                            </a:rPr>
                            <m:t>μ</m:t>
                          </m:r>
                        </m:e>
                        <m:sub>
                          <m:r>
                            <m:rPr>
                              <m:sty m:val="p"/>
                            </m:rPr>
                            <a:rPr lang="en-US">
                              <a:solidFill>
                                <a:schemeClr val="tx1"/>
                              </a:solidFill>
                              <a:latin typeface="Cambria Math"/>
                            </a:rPr>
                            <m:t>s</m:t>
                          </m:r>
                        </m:sub>
                      </m:sSub>
                      <m:r>
                        <a:rPr lang="en-US" b="0" i="1" smtClean="0">
                          <a:solidFill>
                            <a:schemeClr val="tx1"/>
                          </a:solidFill>
                          <a:latin typeface="Cambria Math"/>
                        </a:rPr>
                        <m:t>=.15</m:t>
                      </m:r>
                    </m:oMath>
                  </m:oMathPara>
                </a14:m>
                <a:endParaRPr lang="en-US" sz="1100" dirty="0"/>
              </a:p>
            </p:txBody>
          </p:sp>
        </mc:Choice>
        <mc:Fallback xmlns="">
          <p:sp>
            <p:nvSpPr>
              <p:cNvPr id="17" name="Rectangle 16"/>
              <p:cNvSpPr>
                <a:spLocks noRot="1" noChangeAspect="1" noMove="1" noResize="1" noEditPoints="1" noAdjustHandles="1" noChangeArrowheads="1" noChangeShapeType="1" noTextEdit="1"/>
              </p:cNvSpPr>
              <p:nvPr/>
            </p:nvSpPr>
            <p:spPr>
              <a:xfrm>
                <a:off x="5948474" y="4038600"/>
                <a:ext cx="1066254" cy="369332"/>
              </a:xfrm>
              <a:prstGeom prst="rect">
                <a:avLst/>
              </a:prstGeom>
              <a:blipFill rotWithShape="1">
                <a:blip r:embed="rId4"/>
                <a:stretch>
                  <a:fillRect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6410276" y="4914900"/>
                <a:ext cx="106625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m:rPr>
                              <m:sty m:val="p"/>
                            </m:rPr>
                            <a:rPr lang="en-US">
                              <a:solidFill>
                                <a:schemeClr val="tx1"/>
                              </a:solidFill>
                              <a:latin typeface="Cambria Math"/>
                              <a:ea typeface="Cambria Math"/>
                            </a:rPr>
                            <m:t>μ</m:t>
                          </m:r>
                        </m:e>
                        <m:sub>
                          <m:r>
                            <m:rPr>
                              <m:sty m:val="p"/>
                            </m:rPr>
                            <a:rPr lang="en-US">
                              <a:solidFill>
                                <a:schemeClr val="tx1"/>
                              </a:solidFill>
                              <a:latin typeface="Cambria Math"/>
                            </a:rPr>
                            <m:t>s</m:t>
                          </m:r>
                        </m:sub>
                      </m:sSub>
                      <m:r>
                        <a:rPr lang="en-US" b="0" i="1" smtClean="0">
                          <a:solidFill>
                            <a:schemeClr val="tx1"/>
                          </a:solidFill>
                          <a:latin typeface="Cambria Math"/>
                        </a:rPr>
                        <m:t>=.05</m:t>
                      </m:r>
                    </m:oMath>
                  </m:oMathPara>
                </a14:m>
                <a:endParaRPr lang="en-US" sz="1100" dirty="0"/>
              </a:p>
            </p:txBody>
          </p:sp>
        </mc:Choice>
        <mc:Fallback xmlns="">
          <p:sp>
            <p:nvSpPr>
              <p:cNvPr id="18" name="Rectangle 17"/>
              <p:cNvSpPr>
                <a:spLocks noRot="1" noChangeAspect="1" noMove="1" noResize="1" noEditPoints="1" noAdjustHandles="1" noChangeArrowheads="1" noChangeShapeType="1" noTextEdit="1"/>
              </p:cNvSpPr>
              <p:nvPr/>
            </p:nvSpPr>
            <p:spPr>
              <a:xfrm>
                <a:off x="6410276" y="4914900"/>
                <a:ext cx="1066254" cy="369332"/>
              </a:xfrm>
              <a:prstGeom prst="rect">
                <a:avLst/>
              </a:prstGeom>
              <a:blipFill rotWithShape="1">
                <a:blip r:embed="rId5"/>
                <a:stretch>
                  <a:fillRect b="-4918"/>
                </a:stretch>
              </a:blipFill>
            </p:spPr>
            <p:txBody>
              <a:bodyPr/>
              <a:lstStyle/>
              <a:p>
                <a:r>
                  <a:rPr lang="en-US">
                    <a:noFill/>
                  </a:rPr>
                  <a:t> </a:t>
                </a:r>
              </a:p>
            </p:txBody>
          </p:sp>
        </mc:Fallback>
      </mc:AlternateContent>
      <p:cxnSp>
        <p:nvCxnSpPr>
          <p:cNvPr id="20" name="Straight Arrow Connector 19"/>
          <p:cNvCxnSpPr>
            <a:stCxn id="17" idx="2"/>
          </p:cNvCxnSpPr>
          <p:nvPr/>
        </p:nvCxnSpPr>
        <p:spPr>
          <a:xfrm flipH="1">
            <a:off x="5105400" y="4407932"/>
            <a:ext cx="1376201" cy="13832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8" idx="2"/>
          </p:cNvCxnSpPr>
          <p:nvPr/>
        </p:nvCxnSpPr>
        <p:spPr>
          <a:xfrm flipH="1">
            <a:off x="5257800" y="5284232"/>
            <a:ext cx="1685603" cy="80713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Rectangle 28"/>
              <p:cNvSpPr/>
              <p:nvPr/>
            </p:nvSpPr>
            <p:spPr>
              <a:xfrm>
                <a:off x="2918419" y="5181600"/>
                <a:ext cx="101341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i="1" smtClean="0">
                          <a:solidFill>
                            <a:schemeClr val="tx1"/>
                          </a:solidFill>
                          <a:latin typeface="Cambria Math"/>
                          <a:ea typeface="Cambria Math"/>
                        </a:rPr>
                        <m:t>θ</m:t>
                      </m:r>
                      <m:r>
                        <a:rPr lang="en-US" b="0" i="1" smtClean="0">
                          <a:solidFill>
                            <a:schemeClr val="tx1"/>
                          </a:solidFill>
                          <a:latin typeface="Cambria Math"/>
                          <a:ea typeface="Cambria Math"/>
                        </a:rPr>
                        <m:t>=10°</m:t>
                      </m:r>
                    </m:oMath>
                  </m:oMathPara>
                </a14:m>
                <a:endParaRPr lang="en-US" sz="1100" dirty="0"/>
              </a:p>
            </p:txBody>
          </p:sp>
        </mc:Choice>
        <mc:Fallback xmlns="">
          <p:sp>
            <p:nvSpPr>
              <p:cNvPr id="29" name="Rectangle 28"/>
              <p:cNvSpPr>
                <a:spLocks noRot="1" noChangeAspect="1" noMove="1" noResize="1" noEditPoints="1" noAdjustHandles="1" noChangeArrowheads="1" noChangeShapeType="1" noTextEdit="1"/>
              </p:cNvSpPr>
              <p:nvPr/>
            </p:nvSpPr>
            <p:spPr>
              <a:xfrm>
                <a:off x="2918419" y="5181600"/>
                <a:ext cx="1013419" cy="369332"/>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60854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Wedges</a:t>
            </a:r>
          </a:p>
        </p:txBody>
      </p:sp>
      <p:sp>
        <p:nvSpPr>
          <p:cNvPr id="3" name="Content Placeholder 2"/>
          <p:cNvSpPr>
            <a:spLocks noGrp="1"/>
          </p:cNvSpPr>
          <p:nvPr>
            <p:ph idx="1"/>
          </p:nvPr>
        </p:nvSpPr>
        <p:spPr>
          <a:xfrm>
            <a:off x="457200" y="1600200"/>
            <a:ext cx="4191000" cy="4525963"/>
          </a:xfrm>
        </p:spPr>
        <p:txBody>
          <a:bodyPr>
            <a:normAutofit fontScale="85000" lnSpcReduction="20000"/>
          </a:bodyPr>
          <a:lstStyle/>
          <a:p>
            <a:r>
              <a:rPr lang="en-US" dirty="0"/>
              <a:t>A </a:t>
            </a:r>
            <a:r>
              <a:rPr lang="en-US" b="1" dirty="0"/>
              <a:t>wedge</a:t>
            </a:r>
            <a:r>
              <a:rPr lang="en-US" dirty="0"/>
              <a:t> is a thin ‘wedge shaped’ object that is forced in between two objects in order to separate them.</a:t>
            </a:r>
          </a:p>
          <a:p>
            <a:r>
              <a:rPr lang="en-US" dirty="0"/>
              <a:t>A wedge can cause huge normal forces separating the two bodies with a relatively small pushing force, but significant friction forces will also exist that fight the pushing force</a:t>
            </a:r>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dirty="0"/>
          </a:p>
        </p:txBody>
      </p:sp>
      <p:pic>
        <p:nvPicPr>
          <p:cNvPr id="1026" name="Picture 2" descr="http://upload.wikimedia.org/wikipedia/commons/thumb/a/a2/Cunei_nel_tronco.jpg/1280px-Cunei_nel_tronco.jpg"/>
          <p:cNvPicPr>
            <a:picLocks noChangeAspect="1" noChangeArrowheads="1"/>
          </p:cNvPicPr>
          <p:nvPr/>
        </p:nvPicPr>
        <p:blipFill rotWithShape="1">
          <a:blip r:embed="rId2">
            <a:extLst>
              <a:ext uri="{28A0092B-C50C-407E-A947-70E740481C1C}">
                <a14:useLocalDpi xmlns:a14="http://schemas.microsoft.com/office/drawing/2010/main" val="0"/>
              </a:ext>
            </a:extLst>
          </a:blip>
          <a:srcRect l="33482" r="32143" b="23276"/>
          <a:stretch/>
        </p:blipFill>
        <p:spPr bwMode="auto">
          <a:xfrm>
            <a:off x="5867400" y="1752598"/>
            <a:ext cx="2590800" cy="419238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7010400" y="1447800"/>
            <a:ext cx="0" cy="8382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6621880" y="1064667"/>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6621880" y="1064667"/>
                <a:ext cx="780406" cy="394019"/>
              </a:xfrm>
              <a:prstGeom prst="rect">
                <a:avLst/>
              </a:prstGeom>
              <a:blipFill rotWithShape="1">
                <a:blip r:embed="rId3"/>
                <a:stretch>
                  <a:fillRect b="-10938"/>
                </a:stretch>
              </a:blipFill>
            </p:spPr>
            <p:txBody>
              <a:bodyPr/>
              <a:lstStyle/>
              <a:p>
                <a:r>
                  <a:rPr lang="en-US">
                    <a:noFill/>
                  </a:rPr>
                  <a:t> </a:t>
                </a:r>
              </a:p>
            </p:txBody>
          </p:sp>
        </mc:Fallback>
      </mc:AlternateContent>
      <p:cxnSp>
        <p:nvCxnSpPr>
          <p:cNvPr id="10" name="Straight Arrow Connector 9"/>
          <p:cNvCxnSpPr/>
          <p:nvPr/>
        </p:nvCxnSpPr>
        <p:spPr>
          <a:xfrm>
            <a:off x="7380515" y="4648200"/>
            <a:ext cx="1371600" cy="5334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rot="10800000">
            <a:off x="5410200" y="3820886"/>
            <a:ext cx="1371600" cy="5334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3" name="Rectangle 12"/>
              <p:cNvSpPr/>
              <p:nvPr/>
            </p:nvSpPr>
            <p:spPr>
              <a:xfrm>
                <a:off x="4887686" y="3415981"/>
                <a:ext cx="95885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normal</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4887686" y="3415981"/>
                <a:ext cx="958852"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8315778" y="5127952"/>
                <a:ext cx="95885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normal</m:t>
                          </m:r>
                        </m:sub>
                      </m:sSub>
                    </m:oMath>
                  </m:oMathPara>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8315778" y="5127952"/>
                <a:ext cx="958852" cy="369332"/>
              </a:xfrm>
              <a:prstGeom prst="rect">
                <a:avLst/>
              </a:prstGeom>
              <a:blipFill rotWithShape="1">
                <a:blip r:embed="rId5"/>
                <a:stretch>
                  <a:fillRect/>
                </a:stretch>
              </a:blipFill>
            </p:spPr>
            <p:txBody>
              <a:bodyPr/>
              <a:lstStyle/>
              <a:p>
                <a:r>
                  <a:rPr lang="en-US">
                    <a:noFill/>
                  </a:rPr>
                  <a:t> </a:t>
                </a:r>
              </a:p>
            </p:txBody>
          </p:sp>
        </mc:Fallback>
      </mc:AlternateContent>
      <p:cxnSp>
        <p:nvCxnSpPr>
          <p:cNvPr id="15" name="Straight Arrow Connector 14"/>
          <p:cNvCxnSpPr/>
          <p:nvPr/>
        </p:nvCxnSpPr>
        <p:spPr>
          <a:xfrm flipV="1">
            <a:off x="7380515" y="3891643"/>
            <a:ext cx="0" cy="682488"/>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7492600" y="3974068"/>
                <a:ext cx="976486"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friction</m:t>
                          </m:r>
                        </m:sub>
                      </m:sSub>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7492600" y="3974068"/>
                <a:ext cx="976486" cy="369332"/>
              </a:xfrm>
              <a:prstGeom prst="rect">
                <a:avLst/>
              </a:prstGeom>
              <a:blipFill rotWithShape="1">
                <a:blip r:embed="rId6"/>
                <a:stretch>
                  <a:fillRect/>
                </a:stretch>
              </a:blipFill>
            </p:spPr>
            <p:txBody>
              <a:bodyPr/>
              <a:lstStyle/>
              <a:p>
                <a:r>
                  <a:rPr lang="en-US">
                    <a:noFill/>
                  </a:rPr>
                  <a:t> </a:t>
                </a:r>
              </a:p>
            </p:txBody>
          </p:sp>
        </mc:Fallback>
      </mc:AlternateContent>
      <p:cxnSp>
        <p:nvCxnSpPr>
          <p:cNvPr id="18" name="Straight Arrow Connector 17"/>
          <p:cNvCxnSpPr/>
          <p:nvPr/>
        </p:nvCxnSpPr>
        <p:spPr>
          <a:xfrm flipV="1">
            <a:off x="6781800" y="3657600"/>
            <a:ext cx="0" cy="682488"/>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9" name="Rectangle 18"/>
              <p:cNvSpPr/>
              <p:nvPr/>
            </p:nvSpPr>
            <p:spPr>
              <a:xfrm>
                <a:off x="5715000" y="3288268"/>
                <a:ext cx="976486"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friction</m:t>
                          </m:r>
                        </m:sub>
                      </m:sSub>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5715000" y="3288268"/>
                <a:ext cx="976486" cy="369332"/>
              </a:xfrm>
              <a:prstGeom prst="rect">
                <a:avLst/>
              </a:prstGeom>
              <a:blipFill rotWithShape="1">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4083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3" grpId="0"/>
      <p:bldP spid="14" grpId="0"/>
      <p:bldP spid="16"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Wedges</a:t>
            </a:r>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r>
              <a:rPr lang="en-US" dirty="0"/>
              <a:t>These are more or less equilibrium problems</a:t>
            </a:r>
          </a:p>
          <a:p>
            <a:pPr marL="514350" indent="-514350">
              <a:buFont typeface="+mj-lt"/>
              <a:buAutoNum type="arabicPeriod"/>
            </a:pPr>
            <a:r>
              <a:rPr lang="en-US" dirty="0"/>
              <a:t>Draw a free body diagram of the wedge and/or the body/bodies being moved by the wedge.</a:t>
            </a:r>
          </a:p>
          <a:p>
            <a:pPr marL="914400" lvl="1" indent="-514350"/>
            <a:r>
              <a:rPr lang="en-US" dirty="0"/>
              <a:t>Remember to include...</a:t>
            </a:r>
          </a:p>
          <a:p>
            <a:pPr marL="1314450" lvl="2" indent="-514350"/>
            <a:r>
              <a:rPr lang="en-US" dirty="0"/>
              <a:t>The pushing force on the wedge</a:t>
            </a:r>
          </a:p>
          <a:p>
            <a:pPr marL="1314450" lvl="2" indent="-514350"/>
            <a:r>
              <a:rPr lang="en-US" dirty="0"/>
              <a:t>The normal forces (always perpendicular to the surfaces in contact</a:t>
            </a:r>
          </a:p>
          <a:p>
            <a:pPr marL="1314450" lvl="2" indent="-514350"/>
            <a:r>
              <a:rPr lang="en-US" dirty="0"/>
              <a:t>The friction forces (always opposing potential sliding)</a:t>
            </a:r>
          </a:p>
          <a:p>
            <a:pPr marL="1771650" lvl="3" indent="-514350"/>
            <a:r>
              <a:rPr lang="en-US" dirty="0"/>
              <a:t>We will generally assume sliding or in some cases impeding motion.</a:t>
            </a:r>
          </a:p>
          <a:p>
            <a:pPr marL="514350" indent="-514350">
              <a:buFont typeface="+mj-lt"/>
              <a:buAutoNum type="arabicPeriod"/>
            </a:pPr>
            <a:r>
              <a:rPr lang="en-US" dirty="0"/>
              <a:t>Write out the equilibrium equations (the wedge  assumed to be in equilibrium).</a:t>
            </a:r>
          </a:p>
          <a:p>
            <a:pPr marL="914400" lvl="1" indent="-514350"/>
            <a:r>
              <a:rPr lang="en-US" dirty="0"/>
              <a:t>Use the coefficients of friction to relate normal forces and friction forces.</a:t>
            </a:r>
          </a:p>
          <a:p>
            <a:pPr marL="514350" indent="-514350">
              <a:buFont typeface="+mj-lt"/>
              <a:buAutoNum type="arabicPeriod"/>
            </a:pPr>
            <a:r>
              <a:rPr lang="en-US" dirty="0"/>
              <a:t>Solve the equilibrium equations for unknowns</a:t>
            </a:r>
          </a:p>
        </p:txBody>
      </p:sp>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dirty="0"/>
          </a:p>
        </p:txBody>
      </p:sp>
    </p:spTree>
    <p:extLst>
      <p:ext uri="{BB962C8B-B14F-4D97-AF65-F5344CB8AC3E}">
        <p14:creationId xmlns:p14="http://schemas.microsoft.com/office/powerpoint/2010/main" val="108205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Wedges</a:t>
            </a:r>
          </a:p>
        </p:txBody>
      </p:sp>
      <p:sp>
        <p:nvSpPr>
          <p:cNvPr id="3" name="Content Placeholder 2"/>
          <p:cNvSpPr>
            <a:spLocks noGrp="1"/>
          </p:cNvSpPr>
          <p:nvPr>
            <p:ph idx="1"/>
          </p:nvPr>
        </p:nvSpPr>
        <p:spPr>
          <a:xfrm>
            <a:off x="457200" y="1600200"/>
            <a:ext cx="3886200" cy="4850051"/>
          </a:xfrm>
        </p:spPr>
        <p:txBody>
          <a:bodyPr>
            <a:normAutofit fontScale="85000" lnSpcReduction="20000"/>
          </a:bodyPr>
          <a:lstStyle/>
          <a:p>
            <a:r>
              <a:rPr lang="en-US" dirty="0"/>
              <a:t>Imagine that a heavy safe is snuggly pressed up against a wall.  In order to move the safe out from the wall you place a steel wedge as shown between the wall and the safe and press the wedge between the two to create a space.  What force is needed to move the safe?</a:t>
            </a:r>
          </a:p>
        </p:txBody>
      </p:sp>
      <p:cxnSp>
        <p:nvCxnSpPr>
          <p:cNvPr id="5" name="Straight Arrow Connector 4"/>
          <p:cNvCxnSpPr/>
          <p:nvPr/>
        </p:nvCxnSpPr>
        <p:spPr>
          <a:xfrm>
            <a:off x="5386740" y="2220759"/>
            <a:ext cx="0" cy="903441"/>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4996537" y="1826740"/>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4996537" y="1826740"/>
                <a:ext cx="780406" cy="394019"/>
              </a:xfrm>
              <a:prstGeom prst="rect">
                <a:avLst/>
              </a:prstGeom>
              <a:blipFill rotWithShape="1">
                <a:blip r:embed="rId2"/>
                <a:stretch>
                  <a:fillRect b="-10938"/>
                </a:stretch>
              </a:blipFill>
            </p:spPr>
            <p:txBody>
              <a:bodyPr/>
              <a:lstStyle/>
              <a:p>
                <a:r>
                  <a:rPr lang="en-US">
                    <a:noFill/>
                  </a:rPr>
                  <a:t> </a:t>
                </a:r>
              </a:p>
            </p:txBody>
          </p:sp>
        </mc:Fallback>
      </mc:AlternateContent>
      <p:sp>
        <p:nvSpPr>
          <p:cNvPr id="14" name="L-Shape 13"/>
          <p:cNvSpPr/>
          <p:nvPr/>
        </p:nvSpPr>
        <p:spPr>
          <a:xfrm>
            <a:off x="4876800" y="3334396"/>
            <a:ext cx="3733800" cy="3218804"/>
          </a:xfrm>
          <a:prstGeom prst="corner">
            <a:avLst>
              <a:gd name="adj1" fmla="val 8402"/>
              <a:gd name="adj2" fmla="val 9755"/>
            </a:avLst>
          </a:prstGeom>
          <a:solidFill>
            <a:schemeClr val="bg2">
              <a:lumMod val="50000"/>
            </a:schemeClr>
          </a:solidFill>
          <a:ln>
            <a:solidFill>
              <a:schemeClr val="bg2">
                <a:lumMod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p:cNvSpPr/>
          <p:nvPr/>
        </p:nvSpPr>
        <p:spPr>
          <a:xfrm>
            <a:off x="5307520" y="4821278"/>
            <a:ext cx="1550480" cy="144430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Isosceles Triangle 14"/>
          <p:cNvSpPr/>
          <p:nvPr/>
        </p:nvSpPr>
        <p:spPr>
          <a:xfrm rot="5400000">
            <a:off x="4205640" y="4114800"/>
            <a:ext cx="2362200" cy="381000"/>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46384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Free Body Diagrams</a:t>
            </a:r>
          </a:p>
        </p:txBody>
      </p:sp>
      <p:sp>
        <p:nvSpPr>
          <p:cNvPr id="3" name="Content Placeholder 2"/>
          <p:cNvSpPr>
            <a:spLocks noGrp="1"/>
          </p:cNvSpPr>
          <p:nvPr>
            <p:ph idx="1"/>
          </p:nvPr>
        </p:nvSpPr>
        <p:spPr>
          <a:xfrm>
            <a:off x="457200" y="1447800"/>
            <a:ext cx="8229600" cy="1542871"/>
          </a:xfrm>
        </p:spPr>
        <p:txBody>
          <a:bodyPr>
            <a:normAutofit fontScale="85000" lnSpcReduction="20000"/>
          </a:bodyPr>
          <a:lstStyle/>
          <a:p>
            <a:r>
              <a:rPr lang="en-US" dirty="0"/>
              <a:t>First, we draw a free body diagram of each body.</a:t>
            </a:r>
          </a:p>
          <a:p>
            <a:r>
              <a:rPr lang="en-US" dirty="0"/>
              <a:t>To simplify the analysis, we can replace the friction forces with the coefficient of friction times the corresponding normal force</a:t>
            </a:r>
          </a:p>
        </p:txBody>
      </p:sp>
      <p:sp>
        <p:nvSpPr>
          <p:cNvPr id="4" name="Slide Number Placeholder 3"/>
          <p:cNvSpPr>
            <a:spLocks noGrp="1"/>
          </p:cNvSpPr>
          <p:nvPr>
            <p:ph type="sldNum" sz="quarter" idx="12"/>
          </p:nvPr>
        </p:nvSpPr>
        <p:spPr/>
        <p:txBody>
          <a:bodyPr/>
          <a:lstStyle/>
          <a:p>
            <a:fld id="{929262FE-7F58-4A1E-8AF3-5A510A86DEBD}" type="slidenum">
              <a:rPr lang="en-US" smtClean="0"/>
              <a:t>5</a:t>
            </a:fld>
            <a:endParaRPr lang="en-US" dirty="0"/>
          </a:p>
        </p:txBody>
      </p:sp>
      <p:sp>
        <p:nvSpPr>
          <p:cNvPr id="30" name="Rectangle 29"/>
          <p:cNvSpPr/>
          <p:nvPr/>
        </p:nvSpPr>
        <p:spPr>
          <a:xfrm>
            <a:off x="4790780" y="4588293"/>
            <a:ext cx="1550480" cy="144430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Isosceles Triangle 30"/>
          <p:cNvSpPr/>
          <p:nvPr/>
        </p:nvSpPr>
        <p:spPr>
          <a:xfrm rot="5400000">
            <a:off x="1179241" y="5257800"/>
            <a:ext cx="2362200" cy="381000"/>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2" name="Straight Arrow Connector 31"/>
          <p:cNvCxnSpPr/>
          <p:nvPr/>
        </p:nvCxnSpPr>
        <p:spPr>
          <a:xfrm>
            <a:off x="5566020" y="5024815"/>
            <a:ext cx="0" cy="843679"/>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p:nvPr/>
        </p:nvCxnSpPr>
        <p:spPr>
          <a:xfrm flipV="1">
            <a:off x="5566020" y="6055159"/>
            <a:ext cx="0" cy="726641"/>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35" name="Rectangle 34"/>
              <p:cNvSpPr/>
              <p:nvPr/>
            </p:nvSpPr>
            <p:spPr>
              <a:xfrm>
                <a:off x="5601332" y="5077322"/>
                <a:ext cx="5212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w</m:t>
                          </m:r>
                        </m:sub>
                      </m:sSub>
                    </m:oMath>
                  </m:oMathPara>
                </a14:m>
                <a:endParaRPr lang="en-US" dirty="0"/>
              </a:p>
            </p:txBody>
          </p:sp>
        </mc:Choice>
        <mc:Fallback xmlns="">
          <p:sp>
            <p:nvSpPr>
              <p:cNvPr id="35" name="Rectangle 34"/>
              <p:cNvSpPr>
                <a:spLocks noRot="1" noChangeAspect="1" noMove="1" noResize="1" noEditPoints="1" noAdjustHandles="1" noChangeArrowheads="1" noChangeShapeType="1" noTextEdit="1"/>
              </p:cNvSpPr>
              <p:nvPr/>
            </p:nvSpPr>
            <p:spPr>
              <a:xfrm>
                <a:off x="5601332" y="5077322"/>
                <a:ext cx="521232"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5605979" y="6320215"/>
                <a:ext cx="5949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r>
                            <a:rPr lang="en-US" b="0" i="1" smtClean="0">
                              <a:solidFill>
                                <a:srgbClr val="FF0000"/>
                              </a:solidFill>
                              <a:latin typeface="Cambria Math" panose="02040503050406030204" pitchFamily="18" charset="0"/>
                            </a:rPr>
                            <m:t>3</m:t>
                          </m:r>
                        </m:sub>
                      </m:sSub>
                    </m:oMath>
                  </m:oMathPara>
                </a14:m>
                <a:endParaRPr lang="en-US" dirty="0"/>
              </a:p>
            </p:txBody>
          </p:sp>
        </mc:Choice>
        <mc:Fallback xmlns="">
          <p:sp>
            <p:nvSpPr>
              <p:cNvPr id="36" name="Rectangle 35"/>
              <p:cNvSpPr>
                <a:spLocks noRot="1" noChangeAspect="1" noMove="1" noResize="1" noEditPoints="1" noAdjustHandles="1" noChangeArrowheads="1" noChangeShapeType="1" noTextEdit="1"/>
              </p:cNvSpPr>
              <p:nvPr/>
            </p:nvSpPr>
            <p:spPr>
              <a:xfrm>
                <a:off x="5605979" y="6320215"/>
                <a:ext cx="594971" cy="369332"/>
              </a:xfrm>
              <a:prstGeom prst="rect">
                <a:avLst/>
              </a:prstGeom>
              <a:blipFill>
                <a:blip r:embed="rId4"/>
                <a:stretch>
                  <a:fillRect/>
                </a:stretch>
              </a:blipFill>
            </p:spPr>
            <p:txBody>
              <a:bodyPr/>
              <a:lstStyle/>
              <a:p>
                <a:r>
                  <a:rPr lang="en-US">
                    <a:noFill/>
                  </a:rPr>
                  <a:t> </a:t>
                </a:r>
              </a:p>
            </p:txBody>
          </p:sp>
        </mc:Fallback>
      </mc:AlternateContent>
      <p:cxnSp>
        <p:nvCxnSpPr>
          <p:cNvPr id="37" name="Straight Arrow Connector 36"/>
          <p:cNvCxnSpPr/>
          <p:nvPr/>
        </p:nvCxnSpPr>
        <p:spPr>
          <a:xfrm flipH="1">
            <a:off x="5198260" y="6031859"/>
            <a:ext cx="851440" cy="1"/>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38" name="Rectangle 37"/>
              <p:cNvSpPr/>
              <p:nvPr/>
            </p:nvSpPr>
            <p:spPr>
              <a:xfrm>
                <a:off x="5840575" y="5662527"/>
                <a:ext cx="52764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f</m:t>
                          </m:r>
                          <m:r>
                            <a:rPr lang="en-US" b="0" i="1" smtClean="0">
                              <a:solidFill>
                                <a:srgbClr val="FF0000"/>
                              </a:solidFill>
                              <a:latin typeface="Cambria Math" panose="02040503050406030204" pitchFamily="18" charset="0"/>
                            </a:rPr>
                            <m:t>3</m:t>
                          </m:r>
                        </m:sub>
                      </m:sSub>
                    </m:oMath>
                  </m:oMathPara>
                </a14:m>
                <a:endParaRPr lang="en-US" dirty="0"/>
              </a:p>
            </p:txBody>
          </p:sp>
        </mc:Choice>
        <mc:Fallback xmlns="">
          <p:sp>
            <p:nvSpPr>
              <p:cNvPr id="38" name="Rectangle 37"/>
              <p:cNvSpPr>
                <a:spLocks noRot="1" noChangeAspect="1" noMove="1" noResize="1" noEditPoints="1" noAdjustHandles="1" noChangeArrowheads="1" noChangeShapeType="1" noTextEdit="1"/>
              </p:cNvSpPr>
              <p:nvPr/>
            </p:nvSpPr>
            <p:spPr>
              <a:xfrm>
                <a:off x="5840575" y="5662527"/>
                <a:ext cx="527645" cy="369332"/>
              </a:xfrm>
              <a:prstGeom prst="rect">
                <a:avLst/>
              </a:prstGeom>
              <a:blipFill>
                <a:blip r:embed="rId5"/>
                <a:stretch>
                  <a:fillRect b="-1667"/>
                </a:stretch>
              </a:blipFill>
            </p:spPr>
            <p:txBody>
              <a:bodyPr/>
              <a:lstStyle/>
              <a:p>
                <a:r>
                  <a:rPr lang="en-US">
                    <a:noFill/>
                  </a:rPr>
                  <a:t> </a:t>
                </a:r>
              </a:p>
            </p:txBody>
          </p:sp>
        </mc:Fallback>
      </mc:AlternateContent>
      <p:cxnSp>
        <p:nvCxnSpPr>
          <p:cNvPr id="39" name="Straight Arrow Connector 38"/>
          <p:cNvCxnSpPr/>
          <p:nvPr/>
        </p:nvCxnSpPr>
        <p:spPr>
          <a:xfrm>
            <a:off x="1219200" y="5964278"/>
            <a:ext cx="950641" cy="1"/>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p:nvPr/>
        </p:nvCxnSpPr>
        <p:spPr>
          <a:xfrm flipH="1" flipV="1">
            <a:off x="2273804" y="5964279"/>
            <a:ext cx="899760" cy="122519"/>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p:nvPr/>
        </p:nvCxnSpPr>
        <p:spPr>
          <a:xfrm flipV="1">
            <a:off x="2169841" y="5448300"/>
            <a:ext cx="0" cy="77844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42" name="Rectangle 41"/>
              <p:cNvSpPr/>
              <p:nvPr/>
            </p:nvSpPr>
            <p:spPr>
              <a:xfrm>
                <a:off x="1312586" y="4999410"/>
                <a:ext cx="52764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f</m:t>
                          </m:r>
                          <m:r>
                            <a:rPr lang="en-US" b="0" i="1" smtClean="0">
                              <a:solidFill>
                                <a:srgbClr val="FF0000"/>
                              </a:solidFill>
                              <a:latin typeface="Cambria Math" panose="02040503050406030204" pitchFamily="18" charset="0"/>
                            </a:rPr>
                            <m:t>1</m:t>
                          </m:r>
                        </m:sub>
                      </m:sSub>
                    </m:oMath>
                  </m:oMathPara>
                </a14:m>
                <a:endParaRPr lang="en-US" dirty="0"/>
              </a:p>
            </p:txBody>
          </p:sp>
        </mc:Choice>
        <mc:Fallback xmlns="">
          <p:sp>
            <p:nvSpPr>
              <p:cNvPr id="42" name="Rectangle 41"/>
              <p:cNvSpPr>
                <a:spLocks noRot="1" noChangeAspect="1" noMove="1" noResize="1" noEditPoints="1" noAdjustHandles="1" noChangeArrowheads="1" noChangeShapeType="1" noTextEdit="1"/>
              </p:cNvSpPr>
              <p:nvPr/>
            </p:nvSpPr>
            <p:spPr>
              <a:xfrm>
                <a:off x="1312586" y="4999410"/>
                <a:ext cx="527645"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2696378" y="5184076"/>
                <a:ext cx="52764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f</m:t>
                          </m:r>
                          <m:r>
                            <a:rPr lang="en-US" b="0" i="1" smtClean="0">
                              <a:solidFill>
                                <a:srgbClr val="FF0000"/>
                              </a:solidFill>
                              <a:latin typeface="Cambria Math" panose="02040503050406030204" pitchFamily="18" charset="0"/>
                            </a:rPr>
                            <m:t>2</m:t>
                          </m:r>
                        </m:sub>
                      </m:sSub>
                    </m:oMath>
                  </m:oMathPara>
                </a14:m>
                <a:endParaRPr lang="en-US" dirty="0"/>
              </a:p>
            </p:txBody>
          </p:sp>
        </mc:Choice>
        <mc:Fallback xmlns="">
          <p:sp>
            <p:nvSpPr>
              <p:cNvPr id="43" name="Rectangle 42"/>
              <p:cNvSpPr>
                <a:spLocks noRot="1" noChangeAspect="1" noMove="1" noResize="1" noEditPoints="1" noAdjustHandles="1" noChangeArrowheads="1" noChangeShapeType="1" noTextEdit="1"/>
              </p:cNvSpPr>
              <p:nvPr/>
            </p:nvSpPr>
            <p:spPr>
              <a:xfrm>
                <a:off x="2696378" y="5184076"/>
                <a:ext cx="527645" cy="369332"/>
              </a:xfrm>
              <a:prstGeom prst="rect">
                <a:avLst/>
              </a:prstGeom>
              <a:blipFill>
                <a:blip r:embed="rId7"/>
                <a:stretch>
                  <a:fillRect/>
                </a:stretch>
              </a:blipFill>
            </p:spPr>
            <p:txBody>
              <a:bodyPr/>
              <a:lstStyle/>
              <a:p>
                <a:r>
                  <a:rPr lang="en-US">
                    <a:noFill/>
                  </a:rPr>
                  <a:t> </a:t>
                </a:r>
              </a:p>
            </p:txBody>
          </p:sp>
        </mc:Fallback>
      </mc:AlternateContent>
      <p:cxnSp>
        <p:nvCxnSpPr>
          <p:cNvPr id="44" name="Straight Arrow Connector 43"/>
          <p:cNvCxnSpPr/>
          <p:nvPr/>
        </p:nvCxnSpPr>
        <p:spPr>
          <a:xfrm flipV="1">
            <a:off x="2253361" y="5486540"/>
            <a:ext cx="106980" cy="786789"/>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p:nvPr/>
        </p:nvCxnSpPr>
        <p:spPr>
          <a:xfrm rot="10800000" flipH="1" flipV="1">
            <a:off x="3891020" y="4465775"/>
            <a:ext cx="899760" cy="122519"/>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p:nvPr/>
        </p:nvCxnSpPr>
        <p:spPr>
          <a:xfrm rot="10800000" flipV="1">
            <a:off x="4737290" y="4276871"/>
            <a:ext cx="106980" cy="786789"/>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47" name="Rectangle 46"/>
              <p:cNvSpPr/>
              <p:nvPr/>
            </p:nvSpPr>
            <p:spPr>
              <a:xfrm>
                <a:off x="3158760" y="5950883"/>
                <a:ext cx="5949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r>
                            <a:rPr lang="en-US" b="0" i="1" smtClean="0">
                              <a:solidFill>
                                <a:srgbClr val="FF0000"/>
                              </a:solidFill>
                              <a:latin typeface="Cambria Math" panose="02040503050406030204" pitchFamily="18" charset="0"/>
                            </a:rPr>
                            <m:t>2</m:t>
                          </m:r>
                        </m:sub>
                      </m:sSub>
                    </m:oMath>
                  </m:oMathPara>
                </a14:m>
                <a:endParaRPr lang="en-US" dirty="0"/>
              </a:p>
            </p:txBody>
          </p:sp>
        </mc:Choice>
        <mc:Fallback xmlns="">
          <p:sp>
            <p:nvSpPr>
              <p:cNvPr id="47" name="Rectangle 46"/>
              <p:cNvSpPr>
                <a:spLocks noRot="1" noChangeAspect="1" noMove="1" noResize="1" noEditPoints="1" noAdjustHandles="1" noChangeArrowheads="1" noChangeShapeType="1" noTextEdit="1"/>
              </p:cNvSpPr>
              <p:nvPr/>
            </p:nvSpPr>
            <p:spPr>
              <a:xfrm>
                <a:off x="3158760" y="5950883"/>
                <a:ext cx="594971"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3657600" y="4043823"/>
                <a:ext cx="5949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r>
                            <a:rPr lang="en-US" b="0" i="1" smtClean="0">
                              <a:solidFill>
                                <a:srgbClr val="FF0000"/>
                              </a:solidFill>
                              <a:latin typeface="Cambria Math" panose="02040503050406030204" pitchFamily="18" charset="0"/>
                            </a:rPr>
                            <m:t>2</m:t>
                          </m:r>
                        </m:sub>
                      </m:sSub>
                    </m:oMath>
                  </m:oMathPara>
                </a14:m>
                <a:endParaRPr lang="en-US" dirty="0"/>
              </a:p>
            </p:txBody>
          </p:sp>
        </mc:Choice>
        <mc:Fallback xmlns="">
          <p:sp>
            <p:nvSpPr>
              <p:cNvPr id="48" name="Rectangle 47"/>
              <p:cNvSpPr>
                <a:spLocks noRot="1" noChangeAspect="1" noMove="1" noResize="1" noEditPoints="1" noAdjustHandles="1" noChangeArrowheads="1" noChangeShapeType="1" noTextEdit="1"/>
              </p:cNvSpPr>
              <p:nvPr/>
            </p:nvSpPr>
            <p:spPr>
              <a:xfrm>
                <a:off x="3657600" y="4043823"/>
                <a:ext cx="594971"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p:cNvSpPr/>
              <p:nvPr/>
            </p:nvSpPr>
            <p:spPr>
              <a:xfrm>
                <a:off x="4580447" y="3585267"/>
                <a:ext cx="52764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f</m:t>
                          </m:r>
                          <m:r>
                            <a:rPr lang="en-US" b="0" i="1" smtClean="0">
                              <a:solidFill>
                                <a:srgbClr val="FF0000"/>
                              </a:solidFill>
                              <a:latin typeface="Cambria Math" panose="02040503050406030204" pitchFamily="18" charset="0"/>
                            </a:rPr>
                            <m:t>2</m:t>
                          </m:r>
                        </m:sub>
                      </m:sSub>
                    </m:oMath>
                  </m:oMathPara>
                </a14:m>
                <a:endParaRPr lang="en-US" dirty="0"/>
              </a:p>
            </p:txBody>
          </p:sp>
        </mc:Choice>
        <mc:Fallback xmlns="">
          <p:sp>
            <p:nvSpPr>
              <p:cNvPr id="49" name="Rectangle 48"/>
              <p:cNvSpPr>
                <a:spLocks noRot="1" noChangeAspect="1" noMove="1" noResize="1" noEditPoints="1" noAdjustHandles="1" noChangeArrowheads="1" noChangeShapeType="1" noTextEdit="1"/>
              </p:cNvSpPr>
              <p:nvPr/>
            </p:nvSpPr>
            <p:spPr>
              <a:xfrm>
                <a:off x="4580447" y="3585267"/>
                <a:ext cx="527645"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p:cNvSpPr/>
              <p:nvPr/>
            </p:nvSpPr>
            <p:spPr>
              <a:xfrm>
                <a:off x="609600" y="5791982"/>
                <a:ext cx="5949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r>
                            <a:rPr lang="en-US" b="0" i="1" smtClean="0">
                              <a:solidFill>
                                <a:srgbClr val="FF0000"/>
                              </a:solidFill>
                              <a:latin typeface="Cambria Math" panose="02040503050406030204" pitchFamily="18" charset="0"/>
                            </a:rPr>
                            <m:t>1</m:t>
                          </m:r>
                        </m:sub>
                      </m:sSub>
                    </m:oMath>
                  </m:oMathPara>
                </a14:m>
                <a:endParaRPr lang="en-US" dirty="0"/>
              </a:p>
            </p:txBody>
          </p:sp>
        </mc:Choice>
        <mc:Fallback xmlns="">
          <p:sp>
            <p:nvSpPr>
              <p:cNvPr id="50" name="Rectangle 49"/>
              <p:cNvSpPr>
                <a:spLocks noRot="1" noChangeAspect="1" noMove="1" noResize="1" noEditPoints="1" noAdjustHandles="1" noChangeArrowheads="1" noChangeShapeType="1" noTextEdit="1"/>
              </p:cNvSpPr>
              <p:nvPr/>
            </p:nvSpPr>
            <p:spPr>
              <a:xfrm>
                <a:off x="609600" y="5791982"/>
                <a:ext cx="594971" cy="369332"/>
              </a:xfrm>
              <a:prstGeom prst="rect">
                <a:avLst/>
              </a:prstGeom>
              <a:blipFill>
                <a:blip r:embed="rId11"/>
                <a:stretch>
                  <a:fillRect/>
                </a:stretch>
              </a:blipFill>
            </p:spPr>
            <p:txBody>
              <a:bodyPr/>
              <a:lstStyle/>
              <a:p>
                <a:r>
                  <a:rPr lang="en-US">
                    <a:noFill/>
                  </a:rPr>
                  <a:t> </a:t>
                </a:r>
              </a:p>
            </p:txBody>
          </p:sp>
        </mc:Fallback>
      </mc:AlternateContent>
      <p:sp>
        <p:nvSpPr>
          <p:cNvPr id="51" name="TextBox 50"/>
          <p:cNvSpPr txBox="1"/>
          <p:nvPr/>
        </p:nvSpPr>
        <p:spPr>
          <a:xfrm>
            <a:off x="5094633" y="2943180"/>
            <a:ext cx="3657599" cy="923330"/>
          </a:xfrm>
          <a:prstGeom prst="rect">
            <a:avLst/>
          </a:prstGeom>
          <a:noFill/>
        </p:spPr>
        <p:txBody>
          <a:bodyPr wrap="square" rtlCol="0">
            <a:spAutoFit/>
          </a:bodyPr>
          <a:lstStyle/>
          <a:p>
            <a:pPr marL="285750" indent="-285750">
              <a:buFont typeface="Arial" panose="020B0604020202020204" pitchFamily="34" charset="0"/>
              <a:buChar char="•"/>
            </a:pPr>
            <a:r>
              <a:rPr lang="en-US" dirty="0"/>
              <a:t>Assume Coefficient static and  kinetic friction of .15 for all surfaces </a:t>
            </a:r>
          </a:p>
        </p:txBody>
      </p:sp>
      <p:cxnSp>
        <p:nvCxnSpPr>
          <p:cNvPr id="28" name="Straight Arrow Connector 27"/>
          <p:cNvCxnSpPr/>
          <p:nvPr/>
        </p:nvCxnSpPr>
        <p:spPr>
          <a:xfrm>
            <a:off x="2375788" y="3581400"/>
            <a:ext cx="0" cy="68580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52" name="Rectangle 51"/>
              <p:cNvSpPr/>
              <p:nvPr/>
            </p:nvSpPr>
            <p:spPr>
              <a:xfrm>
                <a:off x="1985585" y="3200400"/>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52" name="Rectangle 51"/>
              <p:cNvSpPr>
                <a:spLocks noRot="1" noChangeAspect="1" noMove="1" noResize="1" noEditPoints="1" noAdjustHandles="1" noChangeArrowheads="1" noChangeShapeType="1" noTextEdit="1"/>
              </p:cNvSpPr>
              <p:nvPr/>
            </p:nvSpPr>
            <p:spPr>
              <a:xfrm>
                <a:off x="1985585" y="3200400"/>
                <a:ext cx="780406" cy="394019"/>
              </a:xfrm>
              <a:prstGeom prst="rect">
                <a:avLst/>
              </a:prstGeom>
              <a:blipFill rotWithShape="1">
                <a:blip r:embed="rId12"/>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772197C6-F75F-43C9-B16E-08C57C83528E}"/>
                  </a:ext>
                </a:extLst>
              </p:cNvPr>
              <p:cNvSpPr/>
              <p:nvPr/>
            </p:nvSpPr>
            <p:spPr>
              <a:xfrm>
                <a:off x="971978" y="5303363"/>
                <a:ext cx="11143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.15∗</m:t>
                      </m:r>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r>
                            <a:rPr lang="en-US" b="0" i="1" smtClean="0">
                              <a:solidFill>
                                <a:srgbClr val="FF0000"/>
                              </a:solidFill>
                              <a:latin typeface="Cambria Math" panose="02040503050406030204" pitchFamily="18" charset="0"/>
                            </a:rPr>
                            <m:t>1</m:t>
                          </m:r>
                        </m:sub>
                      </m:sSub>
                    </m:oMath>
                  </m:oMathPara>
                </a14:m>
                <a:endParaRPr lang="en-US" dirty="0"/>
              </a:p>
            </p:txBody>
          </p:sp>
        </mc:Choice>
        <mc:Fallback xmlns="">
          <p:sp>
            <p:nvSpPr>
              <p:cNvPr id="29" name="Rectangle 28">
                <a:extLst>
                  <a:ext uri="{FF2B5EF4-FFF2-40B4-BE49-F238E27FC236}">
                    <a16:creationId xmlns:a16="http://schemas.microsoft.com/office/drawing/2014/main" id="{772197C6-F75F-43C9-B16E-08C57C83528E}"/>
                  </a:ext>
                </a:extLst>
              </p:cNvPr>
              <p:cNvSpPr>
                <a:spLocks noRot="1" noChangeAspect="1" noMove="1" noResize="1" noEditPoints="1" noAdjustHandles="1" noChangeArrowheads="1" noChangeShapeType="1" noTextEdit="1"/>
              </p:cNvSpPr>
              <p:nvPr/>
            </p:nvSpPr>
            <p:spPr>
              <a:xfrm>
                <a:off x="971978" y="5303363"/>
                <a:ext cx="1114344"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375B8564-8CCD-4D7A-8ED2-7C5E69734230}"/>
                  </a:ext>
                </a:extLst>
              </p:cNvPr>
              <p:cNvSpPr/>
              <p:nvPr/>
            </p:nvSpPr>
            <p:spPr>
              <a:xfrm>
                <a:off x="2411104" y="5510602"/>
                <a:ext cx="11143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.15∗</m:t>
                      </m:r>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r>
                            <a:rPr lang="en-US" b="0" i="1" smtClean="0">
                              <a:solidFill>
                                <a:srgbClr val="FF0000"/>
                              </a:solidFill>
                              <a:latin typeface="Cambria Math"/>
                            </a:rPr>
                            <m:t>2</m:t>
                          </m:r>
                        </m:sub>
                      </m:sSub>
                    </m:oMath>
                  </m:oMathPara>
                </a14:m>
                <a:endParaRPr lang="en-US" dirty="0"/>
              </a:p>
            </p:txBody>
          </p:sp>
        </mc:Choice>
        <mc:Fallback xmlns="">
          <p:sp>
            <p:nvSpPr>
              <p:cNvPr id="34" name="Rectangle 33">
                <a:extLst>
                  <a:ext uri="{FF2B5EF4-FFF2-40B4-BE49-F238E27FC236}">
                    <a16:creationId xmlns:a16="http://schemas.microsoft.com/office/drawing/2014/main" id="{375B8564-8CCD-4D7A-8ED2-7C5E69734230}"/>
                  </a:ext>
                </a:extLst>
              </p:cNvPr>
              <p:cNvSpPr>
                <a:spLocks noRot="1" noChangeAspect="1" noMove="1" noResize="1" noEditPoints="1" noAdjustHandles="1" noChangeArrowheads="1" noChangeShapeType="1" noTextEdit="1"/>
              </p:cNvSpPr>
              <p:nvPr/>
            </p:nvSpPr>
            <p:spPr>
              <a:xfrm>
                <a:off x="2411104" y="5510602"/>
                <a:ext cx="1114344"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FB49CE67-D831-41F2-A6B7-E57C745ADC59}"/>
                  </a:ext>
                </a:extLst>
              </p:cNvPr>
              <p:cNvSpPr/>
              <p:nvPr/>
            </p:nvSpPr>
            <p:spPr>
              <a:xfrm>
                <a:off x="4287097" y="3920218"/>
                <a:ext cx="11143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.15∗</m:t>
                      </m:r>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r>
                            <a:rPr lang="en-US" b="0" i="1" smtClean="0">
                              <a:solidFill>
                                <a:srgbClr val="FF0000"/>
                              </a:solidFill>
                              <a:latin typeface="Cambria Math"/>
                            </a:rPr>
                            <m:t>2</m:t>
                          </m:r>
                        </m:sub>
                      </m:sSub>
                    </m:oMath>
                  </m:oMathPara>
                </a14:m>
                <a:endParaRPr lang="en-US" dirty="0"/>
              </a:p>
            </p:txBody>
          </p:sp>
        </mc:Choice>
        <mc:Fallback xmlns="">
          <p:sp>
            <p:nvSpPr>
              <p:cNvPr id="53" name="Rectangle 52">
                <a:extLst>
                  <a:ext uri="{FF2B5EF4-FFF2-40B4-BE49-F238E27FC236}">
                    <a16:creationId xmlns:a16="http://schemas.microsoft.com/office/drawing/2014/main" id="{FB49CE67-D831-41F2-A6B7-E57C745ADC59}"/>
                  </a:ext>
                </a:extLst>
              </p:cNvPr>
              <p:cNvSpPr>
                <a:spLocks noRot="1" noChangeAspect="1" noMove="1" noResize="1" noEditPoints="1" noAdjustHandles="1" noChangeArrowheads="1" noChangeShapeType="1" noTextEdit="1"/>
              </p:cNvSpPr>
              <p:nvPr/>
            </p:nvSpPr>
            <p:spPr>
              <a:xfrm>
                <a:off x="4287097" y="3920218"/>
                <a:ext cx="1114344"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a:extLst>
                  <a:ext uri="{FF2B5EF4-FFF2-40B4-BE49-F238E27FC236}">
                    <a16:creationId xmlns:a16="http://schemas.microsoft.com/office/drawing/2014/main" id="{EFBB0472-FA01-4295-83A7-B5386CFDE233}"/>
                  </a:ext>
                </a:extLst>
              </p:cNvPr>
              <p:cNvSpPr/>
              <p:nvPr/>
            </p:nvSpPr>
            <p:spPr>
              <a:xfrm>
                <a:off x="5565392" y="5993735"/>
                <a:ext cx="11143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.15∗</m:t>
                      </m:r>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r>
                            <a:rPr lang="en-US" b="0" i="1" smtClean="0">
                              <a:solidFill>
                                <a:srgbClr val="FF0000"/>
                              </a:solidFill>
                              <a:latin typeface="Cambria Math" panose="02040503050406030204" pitchFamily="18" charset="0"/>
                            </a:rPr>
                            <m:t>3</m:t>
                          </m:r>
                        </m:sub>
                      </m:sSub>
                    </m:oMath>
                  </m:oMathPara>
                </a14:m>
                <a:endParaRPr lang="en-US" dirty="0"/>
              </a:p>
            </p:txBody>
          </p:sp>
        </mc:Choice>
        <mc:Fallback xmlns="">
          <p:sp>
            <p:nvSpPr>
              <p:cNvPr id="54" name="Rectangle 53">
                <a:extLst>
                  <a:ext uri="{FF2B5EF4-FFF2-40B4-BE49-F238E27FC236}">
                    <a16:creationId xmlns:a16="http://schemas.microsoft.com/office/drawing/2014/main" id="{EFBB0472-FA01-4295-83A7-B5386CFDE233}"/>
                  </a:ext>
                </a:extLst>
              </p:cNvPr>
              <p:cNvSpPr>
                <a:spLocks noRot="1" noChangeAspect="1" noMove="1" noResize="1" noEditPoints="1" noAdjustHandles="1" noChangeArrowheads="1" noChangeShapeType="1" noTextEdit="1"/>
              </p:cNvSpPr>
              <p:nvPr/>
            </p:nvSpPr>
            <p:spPr>
              <a:xfrm>
                <a:off x="5565392" y="5993735"/>
                <a:ext cx="1114344" cy="369332"/>
              </a:xfrm>
              <a:prstGeom prst="rect">
                <a:avLst/>
              </a:prstGeom>
              <a:blipFill>
                <a:blip r:embed="rId1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8795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500"/>
                                        <p:tgtEl>
                                          <p:spTgt spid="52"/>
                                        </p:tgtEl>
                                      </p:cBhvr>
                                    </p:animEffect>
                                  </p:childTnLst>
                                </p:cTn>
                              </p:par>
                              <p:par>
                                <p:cTn id="15" presetID="10"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500"/>
                                        <p:tgtEl>
                                          <p:spTgt spid="50"/>
                                        </p:tgtEl>
                                      </p:cBhvr>
                                    </p:animEffect>
                                  </p:childTnLst>
                                </p:cTn>
                              </p:par>
                              <p:par>
                                <p:cTn id="26" presetID="10" presetClass="entr" presetSubtype="0" fill="hold" nodeType="with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par>
                                <p:cTn id="29" presetID="10"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500"/>
                                        <p:tgtEl>
                                          <p:spTgt spid="47"/>
                                        </p:tgtEl>
                                      </p:cBhvr>
                                    </p:animEffect>
                                  </p:childTnLst>
                                </p:cTn>
                              </p:par>
                              <p:par>
                                <p:cTn id="35" presetID="10"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500"/>
                                        <p:tgtEl>
                                          <p:spTgt spid="48"/>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fade">
                                      <p:cBhvr>
                                        <p:cTn id="51" dur="500"/>
                                        <p:tgtEl>
                                          <p:spTgt spid="42"/>
                                        </p:tgtEl>
                                      </p:cBhvr>
                                    </p:animEffect>
                                  </p:childTnLst>
                                </p:cTn>
                              </p:par>
                              <p:par>
                                <p:cTn id="52" presetID="10" presetClass="entr" presetSubtype="0" fill="hold" nodeType="with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500"/>
                                        <p:tgtEl>
                                          <p:spTgt spid="41"/>
                                        </p:tgtEl>
                                      </p:cBhvr>
                                    </p:animEffect>
                                  </p:childTnLst>
                                </p:cTn>
                              </p:par>
                              <p:par>
                                <p:cTn id="55" presetID="10" presetClass="entr" presetSubtype="0" fill="hold"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fade">
                                      <p:cBhvr>
                                        <p:cTn id="57" dur="500"/>
                                        <p:tgtEl>
                                          <p:spTgt spid="4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500"/>
                                        <p:tgtEl>
                                          <p:spTgt spid="49"/>
                                        </p:tgtEl>
                                      </p:cBhvr>
                                    </p:animEffect>
                                  </p:childTnLst>
                                </p:cTn>
                              </p:par>
                              <p:par>
                                <p:cTn id="64" presetID="10" presetClass="entr" presetSubtype="0" fill="hold"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fade">
                                      <p:cBhvr>
                                        <p:cTn id="66" dur="500"/>
                                        <p:tgtEl>
                                          <p:spTgt spid="46"/>
                                        </p:tgtEl>
                                      </p:cBhvr>
                                    </p:animEffect>
                                  </p:childTnLst>
                                </p:cTn>
                              </p:par>
                              <p:par>
                                <p:cTn id="67" presetID="10" presetClass="entr" presetSubtype="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fade">
                                      <p:cBhvr>
                                        <p:cTn id="69" dur="500"/>
                                        <p:tgtEl>
                                          <p:spTgt spid="3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fade">
                                      <p:cBhvr>
                                        <p:cTn id="81" dur="500"/>
                                        <p:tgtEl>
                                          <p:spTgt spid="5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42"/>
                                        </p:tgtEl>
                                      </p:cBhvr>
                                    </p:animEffect>
                                    <p:set>
                                      <p:cBhvr>
                                        <p:cTn id="86" dur="1" fill="hold">
                                          <p:stCondLst>
                                            <p:cond delay="499"/>
                                          </p:stCondLst>
                                        </p:cTn>
                                        <p:tgtEl>
                                          <p:spTgt spid="42"/>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43"/>
                                        </p:tgtEl>
                                      </p:cBhvr>
                                    </p:animEffect>
                                    <p:set>
                                      <p:cBhvr>
                                        <p:cTn id="89" dur="1" fill="hold">
                                          <p:stCondLst>
                                            <p:cond delay="499"/>
                                          </p:stCondLst>
                                        </p:cTn>
                                        <p:tgtEl>
                                          <p:spTgt spid="43"/>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49"/>
                                        </p:tgtEl>
                                      </p:cBhvr>
                                    </p:animEffect>
                                    <p:set>
                                      <p:cBhvr>
                                        <p:cTn id="92" dur="1" fill="hold">
                                          <p:stCondLst>
                                            <p:cond delay="499"/>
                                          </p:stCondLst>
                                        </p:cTn>
                                        <p:tgtEl>
                                          <p:spTgt spid="49"/>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38"/>
                                        </p:tgtEl>
                                      </p:cBhvr>
                                    </p:animEffect>
                                    <p:set>
                                      <p:cBhvr>
                                        <p:cTn id="95" dur="1" fill="hold">
                                          <p:stCondLst>
                                            <p:cond delay="499"/>
                                          </p:stCondLst>
                                        </p:cTn>
                                        <p:tgtEl>
                                          <p:spTgt spid="38"/>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54"/>
                                        </p:tgtEl>
                                        <p:attrNameLst>
                                          <p:attrName>style.visibility</p:attrName>
                                        </p:attrNameLst>
                                      </p:cBhvr>
                                      <p:to>
                                        <p:strVal val="visible"/>
                                      </p:to>
                                    </p:set>
                                    <p:animEffect transition="in" filter="fade">
                                      <p:cBhvr>
                                        <p:cTn id="100" dur="500"/>
                                        <p:tgtEl>
                                          <p:spTgt spid="54"/>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53"/>
                                        </p:tgtEl>
                                        <p:attrNameLst>
                                          <p:attrName>style.visibility</p:attrName>
                                        </p:attrNameLst>
                                      </p:cBhvr>
                                      <p:to>
                                        <p:strVal val="visible"/>
                                      </p:to>
                                    </p:set>
                                    <p:animEffect transition="in" filter="fade">
                                      <p:cBhvr>
                                        <p:cTn id="103" dur="500"/>
                                        <p:tgtEl>
                                          <p:spTgt spid="53"/>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4"/>
                                        </p:tgtEl>
                                        <p:attrNameLst>
                                          <p:attrName>style.visibility</p:attrName>
                                        </p:attrNameLst>
                                      </p:cBhvr>
                                      <p:to>
                                        <p:strVal val="visible"/>
                                      </p:to>
                                    </p:set>
                                    <p:animEffect transition="in" filter="fade">
                                      <p:cBhvr>
                                        <p:cTn id="106" dur="500"/>
                                        <p:tgtEl>
                                          <p:spTgt spid="34"/>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fade">
                                      <p:cBhvr>
                                        <p:cTn id="10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5" grpId="0"/>
      <p:bldP spid="36" grpId="0"/>
      <p:bldP spid="38" grpId="0"/>
      <p:bldP spid="38" grpId="1"/>
      <p:bldP spid="42" grpId="0"/>
      <p:bldP spid="42" grpId="1"/>
      <p:bldP spid="43" grpId="0"/>
      <p:bldP spid="43" grpId="1"/>
      <p:bldP spid="47" grpId="0"/>
      <p:bldP spid="48" grpId="0"/>
      <p:bldP spid="49" grpId="0"/>
      <p:bldP spid="49" grpId="1"/>
      <p:bldP spid="50" grpId="0"/>
      <p:bldP spid="51" grpId="0"/>
      <p:bldP spid="52" grpId="0"/>
      <p:bldP spid="29" grpId="0"/>
      <p:bldP spid="34" grpId="0"/>
      <p:bldP spid="53"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Setting Up the Equilibrium Equations</a:t>
            </a:r>
          </a:p>
        </p:txBody>
      </p:sp>
      <p:sp>
        <p:nvSpPr>
          <p:cNvPr id="4" name="Slide Number Placeholder 3"/>
          <p:cNvSpPr>
            <a:spLocks noGrp="1"/>
          </p:cNvSpPr>
          <p:nvPr>
            <p:ph type="sldNum" sz="quarter" idx="12"/>
          </p:nvPr>
        </p:nvSpPr>
        <p:spPr/>
        <p:txBody>
          <a:bodyPr/>
          <a:lstStyle/>
          <a:p>
            <a:fld id="{929262FE-7F58-4A1E-8AF3-5A510A86DEBD}" type="slidenum">
              <a:rPr lang="en-US" smtClean="0"/>
              <a:t>6</a:t>
            </a:fld>
            <a:endParaRPr lang="en-US"/>
          </a:p>
        </p:txBody>
      </p:sp>
      <p:sp>
        <p:nvSpPr>
          <p:cNvPr id="29" name="Content Placeholder 2"/>
          <p:cNvSpPr>
            <a:spLocks noGrp="1"/>
          </p:cNvSpPr>
          <p:nvPr>
            <p:ph idx="1"/>
          </p:nvPr>
        </p:nvSpPr>
        <p:spPr>
          <a:xfrm>
            <a:off x="457200" y="1447801"/>
            <a:ext cx="8229600" cy="1570262"/>
          </a:xfrm>
        </p:spPr>
        <p:txBody>
          <a:bodyPr>
            <a:normAutofit fontScale="70000" lnSpcReduction="20000"/>
          </a:bodyPr>
          <a:lstStyle/>
          <a:p>
            <a:r>
              <a:rPr lang="en-US"/>
              <a:t>Now with </a:t>
            </a:r>
            <a:r>
              <a:rPr lang="en-US" dirty="0"/>
              <a:t>the simplified diagrams, we will assume that each body is in equilibrium and write out and solve the equilibrium equations (just sum of forces in the x and y directions, we usually </a:t>
            </a:r>
            <a:r>
              <a:rPr lang="en-US" b="1" dirty="0"/>
              <a:t>avoid moment equations </a:t>
            </a:r>
            <a:r>
              <a:rPr lang="en-US" dirty="0"/>
              <a:t>for wedge problems).</a:t>
            </a:r>
          </a:p>
        </p:txBody>
      </p:sp>
      <mc:AlternateContent xmlns:mc="http://schemas.openxmlformats.org/markup-compatibility/2006" xmlns:a14="http://schemas.microsoft.com/office/drawing/2010/main">
        <mc:Choice Requires="a14">
          <p:sp>
            <p:nvSpPr>
              <p:cNvPr id="31" name="TextBox 30"/>
              <p:cNvSpPr txBox="1"/>
              <p:nvPr/>
            </p:nvSpPr>
            <p:spPr>
              <a:xfrm>
                <a:off x="6510207" y="2631670"/>
                <a:ext cx="2506203" cy="1813605"/>
              </a:xfrm>
              <a:prstGeom prst="rect">
                <a:avLst/>
              </a:prstGeom>
              <a:noFill/>
            </p:spPr>
            <p:txBody>
              <a:bodyPr wrap="square" rtlCol="0">
                <a:spAutoFit/>
              </a:bodyPr>
              <a:lstStyle/>
              <a:p>
                <a:pPr algn="ctr"/>
                <a:r>
                  <a:rPr lang="en-US" sz="2000" dirty="0">
                    <a:latin typeface="Cambria Math" panose="02040503050406030204" pitchFamily="18" charset="0"/>
                  </a:rPr>
                  <a:t>For Wedge</a:t>
                </a:r>
              </a:p>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2000" i="1" smtClean="0">
                              <a:latin typeface="Cambria Math" panose="02040503050406030204" pitchFamily="18" charset="0"/>
                            </a:rPr>
                          </m:ctrlPr>
                        </m:naryPr>
                        <m:sub/>
                        <m:sup/>
                        <m:e>
                          <m:sSub>
                            <m:sSubPr>
                              <m:ctrlPr>
                                <a:rPr lang="en-US" sz="2000" i="1" smtClean="0">
                                  <a:latin typeface="Cambria Math" panose="02040503050406030204" pitchFamily="18" charset="0"/>
                                </a:rPr>
                              </m:ctrlPr>
                            </m:sSubPr>
                            <m:e>
                              <m:r>
                                <m:rPr>
                                  <m:sty m:val="p"/>
                                </m:rPr>
                                <a:rPr lang="en-US" sz="2000" b="0" i="0" smtClean="0">
                                  <a:latin typeface="Cambria Math"/>
                                </a:rPr>
                                <m:t>F</m:t>
                              </m:r>
                            </m:e>
                            <m:sub>
                              <m:r>
                                <m:rPr>
                                  <m:sty m:val="p"/>
                                </m:rPr>
                                <a:rPr lang="en-US" sz="2000" b="0" i="0" smtClean="0">
                                  <a:latin typeface="Cambria Math"/>
                                </a:rPr>
                                <m:t>x</m:t>
                              </m:r>
                            </m:sub>
                          </m:sSub>
                          <m:r>
                            <a:rPr lang="en-US" sz="2000" b="0" i="0" smtClean="0">
                              <a:latin typeface="Cambria Math"/>
                            </a:rPr>
                            <m:t>=0</m:t>
                          </m:r>
                        </m:e>
                      </m:nary>
                    </m:oMath>
                  </m:oMathPara>
                </a14:m>
                <a:endParaRPr lang="en-US" dirty="0"/>
              </a:p>
              <a:p>
                <a:pPr algn="ctr"/>
                <a14:m>
                  <m:oMathPara xmlns:m="http://schemas.openxmlformats.org/officeDocument/2006/math">
                    <m:oMathParaPr>
                      <m:jc m:val="centerGroup"/>
                    </m:oMathParaPr>
                    <m:oMath xmlns:m="http://schemas.openxmlformats.org/officeDocument/2006/math">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m:rPr>
                                  <m:sty m:val="p"/>
                                </m:rPr>
                                <a:rPr lang="en-US" i="0">
                                  <a:latin typeface="Cambria Math"/>
                                </a:rPr>
                                <m:t>F</m:t>
                              </m:r>
                            </m:e>
                            <m:sub>
                              <m:r>
                                <m:rPr>
                                  <m:sty m:val="p"/>
                                </m:rPr>
                                <a:rPr lang="en-US" b="0" i="0" smtClean="0">
                                  <a:latin typeface="Cambria Math"/>
                                </a:rPr>
                                <m:t>y</m:t>
                              </m:r>
                            </m:sub>
                          </m:sSub>
                          <m:r>
                            <a:rPr lang="en-US" i="0">
                              <a:latin typeface="Cambria Math"/>
                            </a:rPr>
                            <m:t>=0</m:t>
                          </m:r>
                        </m:e>
                      </m:nary>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6510207" y="2631670"/>
                <a:ext cx="2506203" cy="1813605"/>
              </a:xfrm>
              <a:prstGeom prst="rect">
                <a:avLst/>
              </a:prstGeom>
              <a:blipFill>
                <a:blip r:embed="rId2"/>
                <a:stretch>
                  <a:fillRect t="-2020"/>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083765C9-6DEB-4BA8-B3A7-AF4EB9939DA0}"/>
              </a:ext>
            </a:extLst>
          </p:cNvPr>
          <p:cNvSpPr/>
          <p:nvPr/>
        </p:nvSpPr>
        <p:spPr>
          <a:xfrm>
            <a:off x="4790780" y="4588293"/>
            <a:ext cx="1550480" cy="144430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AB5028B3-BC26-489C-B170-3D895E03D2BA}"/>
              </a:ext>
            </a:extLst>
          </p:cNvPr>
          <p:cNvSpPr/>
          <p:nvPr/>
        </p:nvSpPr>
        <p:spPr>
          <a:xfrm rot="5400000">
            <a:off x="1179241" y="5257800"/>
            <a:ext cx="2362200" cy="381000"/>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158DD1E2-DE97-4EA4-94FE-1943F5426776}"/>
              </a:ext>
            </a:extLst>
          </p:cNvPr>
          <p:cNvCxnSpPr/>
          <p:nvPr/>
        </p:nvCxnSpPr>
        <p:spPr>
          <a:xfrm>
            <a:off x="5566020" y="5024815"/>
            <a:ext cx="0" cy="843679"/>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a:extLst>
              <a:ext uri="{FF2B5EF4-FFF2-40B4-BE49-F238E27FC236}">
                <a16:creationId xmlns:a16="http://schemas.microsoft.com/office/drawing/2014/main" id="{A23278D5-9DDE-45B5-B557-50B5BC3F1C57}"/>
              </a:ext>
            </a:extLst>
          </p:cNvPr>
          <p:cNvCxnSpPr/>
          <p:nvPr/>
        </p:nvCxnSpPr>
        <p:spPr>
          <a:xfrm flipV="1">
            <a:off x="5566020" y="6055159"/>
            <a:ext cx="0" cy="726641"/>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C4F56D49-4824-483A-AAB6-F0B654DEE7D1}"/>
                  </a:ext>
                </a:extLst>
              </p:cNvPr>
              <p:cNvSpPr/>
              <p:nvPr/>
            </p:nvSpPr>
            <p:spPr>
              <a:xfrm>
                <a:off x="5601332" y="5077322"/>
                <a:ext cx="5212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w</m:t>
                          </m:r>
                        </m:sub>
                      </m:sSub>
                    </m:oMath>
                  </m:oMathPara>
                </a14:m>
                <a:endParaRPr lang="en-US" dirty="0"/>
              </a:p>
            </p:txBody>
          </p:sp>
        </mc:Choice>
        <mc:Fallback xmlns="">
          <p:sp>
            <p:nvSpPr>
              <p:cNvPr id="34" name="Rectangle 33">
                <a:extLst>
                  <a:ext uri="{FF2B5EF4-FFF2-40B4-BE49-F238E27FC236}">
                    <a16:creationId xmlns:a16="http://schemas.microsoft.com/office/drawing/2014/main" id="{C4F56D49-4824-483A-AAB6-F0B654DEE7D1}"/>
                  </a:ext>
                </a:extLst>
              </p:cNvPr>
              <p:cNvSpPr>
                <a:spLocks noRot="1" noChangeAspect="1" noMove="1" noResize="1" noEditPoints="1" noAdjustHandles="1" noChangeArrowheads="1" noChangeShapeType="1" noTextEdit="1"/>
              </p:cNvSpPr>
              <p:nvPr/>
            </p:nvSpPr>
            <p:spPr>
              <a:xfrm>
                <a:off x="5601332" y="5077322"/>
                <a:ext cx="521232"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99BA0E6B-8C0B-4132-8553-9FD0A96F8D44}"/>
                  </a:ext>
                </a:extLst>
              </p:cNvPr>
              <p:cNvSpPr/>
              <p:nvPr/>
            </p:nvSpPr>
            <p:spPr>
              <a:xfrm>
                <a:off x="5605979" y="6320215"/>
                <a:ext cx="5949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r>
                            <a:rPr lang="en-US" b="0" i="1" smtClean="0">
                              <a:solidFill>
                                <a:srgbClr val="FF0000"/>
                              </a:solidFill>
                              <a:latin typeface="Cambria Math" panose="02040503050406030204" pitchFamily="18" charset="0"/>
                            </a:rPr>
                            <m:t>3</m:t>
                          </m:r>
                        </m:sub>
                      </m:sSub>
                    </m:oMath>
                  </m:oMathPara>
                </a14:m>
                <a:endParaRPr lang="en-US" dirty="0"/>
              </a:p>
            </p:txBody>
          </p:sp>
        </mc:Choice>
        <mc:Fallback xmlns="">
          <p:sp>
            <p:nvSpPr>
              <p:cNvPr id="35" name="Rectangle 34">
                <a:extLst>
                  <a:ext uri="{FF2B5EF4-FFF2-40B4-BE49-F238E27FC236}">
                    <a16:creationId xmlns:a16="http://schemas.microsoft.com/office/drawing/2014/main" id="{99BA0E6B-8C0B-4132-8553-9FD0A96F8D44}"/>
                  </a:ext>
                </a:extLst>
              </p:cNvPr>
              <p:cNvSpPr>
                <a:spLocks noRot="1" noChangeAspect="1" noMove="1" noResize="1" noEditPoints="1" noAdjustHandles="1" noChangeArrowheads="1" noChangeShapeType="1" noTextEdit="1"/>
              </p:cNvSpPr>
              <p:nvPr/>
            </p:nvSpPr>
            <p:spPr>
              <a:xfrm>
                <a:off x="5605979" y="6320215"/>
                <a:ext cx="594971" cy="369332"/>
              </a:xfrm>
              <a:prstGeom prst="rect">
                <a:avLst/>
              </a:prstGeom>
              <a:blipFill>
                <a:blip r:embed="rId4"/>
                <a:stretch>
                  <a:fillRect/>
                </a:stretch>
              </a:blipFill>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7CD5CF48-2BDF-47EA-A745-BA59D3CD05B3}"/>
              </a:ext>
            </a:extLst>
          </p:cNvPr>
          <p:cNvCxnSpPr/>
          <p:nvPr/>
        </p:nvCxnSpPr>
        <p:spPr>
          <a:xfrm flipH="1">
            <a:off x="5198260" y="6031859"/>
            <a:ext cx="851440" cy="1"/>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38" name="Straight Arrow Connector 37">
            <a:extLst>
              <a:ext uri="{FF2B5EF4-FFF2-40B4-BE49-F238E27FC236}">
                <a16:creationId xmlns:a16="http://schemas.microsoft.com/office/drawing/2014/main" id="{5E4526E7-1227-43BB-A3CA-AB761A94A781}"/>
              </a:ext>
            </a:extLst>
          </p:cNvPr>
          <p:cNvCxnSpPr/>
          <p:nvPr/>
        </p:nvCxnSpPr>
        <p:spPr>
          <a:xfrm>
            <a:off x="1219200" y="5964278"/>
            <a:ext cx="950641" cy="1"/>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39" name="Straight Arrow Connector 38">
            <a:extLst>
              <a:ext uri="{FF2B5EF4-FFF2-40B4-BE49-F238E27FC236}">
                <a16:creationId xmlns:a16="http://schemas.microsoft.com/office/drawing/2014/main" id="{81EA5120-F941-4447-9C81-9A4ED9874CA1}"/>
              </a:ext>
            </a:extLst>
          </p:cNvPr>
          <p:cNvCxnSpPr/>
          <p:nvPr/>
        </p:nvCxnSpPr>
        <p:spPr>
          <a:xfrm flipH="1" flipV="1">
            <a:off x="2273804" y="5964279"/>
            <a:ext cx="899760" cy="122519"/>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a:extLst>
              <a:ext uri="{FF2B5EF4-FFF2-40B4-BE49-F238E27FC236}">
                <a16:creationId xmlns:a16="http://schemas.microsoft.com/office/drawing/2014/main" id="{A740F6F8-640D-41CB-B8A4-830C4D0397E8}"/>
              </a:ext>
            </a:extLst>
          </p:cNvPr>
          <p:cNvCxnSpPr/>
          <p:nvPr/>
        </p:nvCxnSpPr>
        <p:spPr>
          <a:xfrm flipV="1">
            <a:off x="2169841" y="5448300"/>
            <a:ext cx="0" cy="77844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43" name="Straight Arrow Connector 42">
            <a:extLst>
              <a:ext uri="{FF2B5EF4-FFF2-40B4-BE49-F238E27FC236}">
                <a16:creationId xmlns:a16="http://schemas.microsoft.com/office/drawing/2014/main" id="{2F1000B4-17A3-4A64-8364-70B0156D31B5}"/>
              </a:ext>
            </a:extLst>
          </p:cNvPr>
          <p:cNvCxnSpPr/>
          <p:nvPr/>
        </p:nvCxnSpPr>
        <p:spPr>
          <a:xfrm flipV="1">
            <a:off x="2253361" y="5486540"/>
            <a:ext cx="106980" cy="786789"/>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a:extLst>
              <a:ext uri="{FF2B5EF4-FFF2-40B4-BE49-F238E27FC236}">
                <a16:creationId xmlns:a16="http://schemas.microsoft.com/office/drawing/2014/main" id="{8644C3D5-06E2-4374-BB84-98C8D62FE657}"/>
              </a:ext>
            </a:extLst>
          </p:cNvPr>
          <p:cNvCxnSpPr/>
          <p:nvPr/>
        </p:nvCxnSpPr>
        <p:spPr>
          <a:xfrm rot="10800000" flipH="1" flipV="1">
            <a:off x="3891020" y="4465775"/>
            <a:ext cx="899760" cy="122519"/>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a:extLst>
              <a:ext uri="{FF2B5EF4-FFF2-40B4-BE49-F238E27FC236}">
                <a16:creationId xmlns:a16="http://schemas.microsoft.com/office/drawing/2014/main" id="{C90BB504-349E-4589-A394-1EDDEA2E416E}"/>
              </a:ext>
            </a:extLst>
          </p:cNvPr>
          <p:cNvCxnSpPr/>
          <p:nvPr/>
        </p:nvCxnSpPr>
        <p:spPr>
          <a:xfrm rot="10800000" flipV="1">
            <a:off x="4737290" y="4276871"/>
            <a:ext cx="106980" cy="786789"/>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120A04D5-5683-4942-8699-5347C74D1169}"/>
                  </a:ext>
                </a:extLst>
              </p:cNvPr>
              <p:cNvSpPr/>
              <p:nvPr/>
            </p:nvSpPr>
            <p:spPr>
              <a:xfrm>
                <a:off x="3158760" y="5950883"/>
                <a:ext cx="5949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r>
                            <a:rPr lang="en-US" b="0" i="1" smtClean="0">
                              <a:solidFill>
                                <a:srgbClr val="FF0000"/>
                              </a:solidFill>
                              <a:latin typeface="Cambria Math" panose="02040503050406030204" pitchFamily="18" charset="0"/>
                            </a:rPr>
                            <m:t>2</m:t>
                          </m:r>
                        </m:sub>
                      </m:sSub>
                    </m:oMath>
                  </m:oMathPara>
                </a14:m>
                <a:endParaRPr lang="en-US" dirty="0"/>
              </a:p>
            </p:txBody>
          </p:sp>
        </mc:Choice>
        <mc:Fallback xmlns="">
          <p:sp>
            <p:nvSpPr>
              <p:cNvPr id="46" name="Rectangle 45">
                <a:extLst>
                  <a:ext uri="{FF2B5EF4-FFF2-40B4-BE49-F238E27FC236}">
                    <a16:creationId xmlns:a16="http://schemas.microsoft.com/office/drawing/2014/main" id="{120A04D5-5683-4942-8699-5347C74D1169}"/>
                  </a:ext>
                </a:extLst>
              </p:cNvPr>
              <p:cNvSpPr>
                <a:spLocks noRot="1" noChangeAspect="1" noMove="1" noResize="1" noEditPoints="1" noAdjustHandles="1" noChangeArrowheads="1" noChangeShapeType="1" noTextEdit="1"/>
              </p:cNvSpPr>
              <p:nvPr/>
            </p:nvSpPr>
            <p:spPr>
              <a:xfrm>
                <a:off x="3158760" y="5950883"/>
                <a:ext cx="594971"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27513295-69B5-4A89-BA73-311841D1DF23}"/>
                  </a:ext>
                </a:extLst>
              </p:cNvPr>
              <p:cNvSpPr/>
              <p:nvPr/>
            </p:nvSpPr>
            <p:spPr>
              <a:xfrm>
                <a:off x="3657600" y="4043823"/>
                <a:ext cx="5949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r>
                            <a:rPr lang="en-US" b="0" i="1" smtClean="0">
                              <a:solidFill>
                                <a:srgbClr val="FF0000"/>
                              </a:solidFill>
                              <a:latin typeface="Cambria Math" panose="02040503050406030204" pitchFamily="18" charset="0"/>
                            </a:rPr>
                            <m:t>2</m:t>
                          </m:r>
                        </m:sub>
                      </m:sSub>
                    </m:oMath>
                  </m:oMathPara>
                </a14:m>
                <a:endParaRPr lang="en-US" dirty="0"/>
              </a:p>
            </p:txBody>
          </p:sp>
        </mc:Choice>
        <mc:Fallback xmlns="">
          <p:sp>
            <p:nvSpPr>
              <p:cNvPr id="47" name="Rectangle 46">
                <a:extLst>
                  <a:ext uri="{FF2B5EF4-FFF2-40B4-BE49-F238E27FC236}">
                    <a16:creationId xmlns:a16="http://schemas.microsoft.com/office/drawing/2014/main" id="{27513295-69B5-4A89-BA73-311841D1DF23}"/>
                  </a:ext>
                </a:extLst>
              </p:cNvPr>
              <p:cNvSpPr>
                <a:spLocks noRot="1" noChangeAspect="1" noMove="1" noResize="1" noEditPoints="1" noAdjustHandles="1" noChangeArrowheads="1" noChangeShapeType="1" noTextEdit="1"/>
              </p:cNvSpPr>
              <p:nvPr/>
            </p:nvSpPr>
            <p:spPr>
              <a:xfrm>
                <a:off x="3657600" y="4043823"/>
                <a:ext cx="594971"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A638BEDB-234D-4906-B85B-31C0BDE12ADC}"/>
                  </a:ext>
                </a:extLst>
              </p:cNvPr>
              <p:cNvSpPr/>
              <p:nvPr/>
            </p:nvSpPr>
            <p:spPr>
              <a:xfrm>
                <a:off x="609600" y="5791982"/>
                <a:ext cx="5949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r>
                            <a:rPr lang="en-US" b="0" i="1" smtClean="0">
                              <a:solidFill>
                                <a:srgbClr val="FF0000"/>
                              </a:solidFill>
                              <a:latin typeface="Cambria Math" panose="02040503050406030204" pitchFamily="18" charset="0"/>
                            </a:rPr>
                            <m:t>1</m:t>
                          </m:r>
                        </m:sub>
                      </m:sSub>
                    </m:oMath>
                  </m:oMathPara>
                </a14:m>
                <a:endParaRPr lang="en-US" dirty="0"/>
              </a:p>
            </p:txBody>
          </p:sp>
        </mc:Choice>
        <mc:Fallback xmlns="">
          <p:sp>
            <p:nvSpPr>
              <p:cNvPr id="49" name="Rectangle 48">
                <a:extLst>
                  <a:ext uri="{FF2B5EF4-FFF2-40B4-BE49-F238E27FC236}">
                    <a16:creationId xmlns:a16="http://schemas.microsoft.com/office/drawing/2014/main" id="{A638BEDB-234D-4906-B85B-31C0BDE12ADC}"/>
                  </a:ext>
                </a:extLst>
              </p:cNvPr>
              <p:cNvSpPr>
                <a:spLocks noRot="1" noChangeAspect="1" noMove="1" noResize="1" noEditPoints="1" noAdjustHandles="1" noChangeArrowheads="1" noChangeShapeType="1" noTextEdit="1"/>
              </p:cNvSpPr>
              <p:nvPr/>
            </p:nvSpPr>
            <p:spPr>
              <a:xfrm>
                <a:off x="609600" y="5791982"/>
                <a:ext cx="594971" cy="369332"/>
              </a:xfrm>
              <a:prstGeom prst="rect">
                <a:avLst/>
              </a:prstGeom>
              <a:blipFill>
                <a:blip r:embed="rId8"/>
                <a:stretch>
                  <a:fillRect/>
                </a:stretch>
              </a:blipFill>
            </p:spPr>
            <p:txBody>
              <a:bodyPr/>
              <a:lstStyle/>
              <a:p>
                <a:r>
                  <a:rPr lang="en-US">
                    <a:noFill/>
                  </a:rPr>
                  <a:t> </a:t>
                </a:r>
              </a:p>
            </p:txBody>
          </p:sp>
        </mc:Fallback>
      </mc:AlternateContent>
      <p:cxnSp>
        <p:nvCxnSpPr>
          <p:cNvPr id="50" name="Straight Arrow Connector 49">
            <a:extLst>
              <a:ext uri="{FF2B5EF4-FFF2-40B4-BE49-F238E27FC236}">
                <a16:creationId xmlns:a16="http://schemas.microsoft.com/office/drawing/2014/main" id="{A482C412-6DDC-4BE6-9017-5D7700B8DAF2}"/>
              </a:ext>
            </a:extLst>
          </p:cNvPr>
          <p:cNvCxnSpPr/>
          <p:nvPr/>
        </p:nvCxnSpPr>
        <p:spPr>
          <a:xfrm>
            <a:off x="2375788" y="3581400"/>
            <a:ext cx="0" cy="68580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6F81451C-A459-4FD6-B164-E0E7CAB8FF4B}"/>
                  </a:ext>
                </a:extLst>
              </p:cNvPr>
              <p:cNvSpPr/>
              <p:nvPr/>
            </p:nvSpPr>
            <p:spPr>
              <a:xfrm>
                <a:off x="1985585" y="3200400"/>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51" name="Rectangle 50">
                <a:extLst>
                  <a:ext uri="{FF2B5EF4-FFF2-40B4-BE49-F238E27FC236}">
                    <a16:creationId xmlns:a16="http://schemas.microsoft.com/office/drawing/2014/main" id="{6F81451C-A459-4FD6-B164-E0E7CAB8FF4B}"/>
                  </a:ext>
                </a:extLst>
              </p:cNvPr>
              <p:cNvSpPr>
                <a:spLocks noRot="1" noChangeAspect="1" noMove="1" noResize="1" noEditPoints="1" noAdjustHandles="1" noChangeArrowheads="1" noChangeShapeType="1" noTextEdit="1"/>
              </p:cNvSpPr>
              <p:nvPr/>
            </p:nvSpPr>
            <p:spPr>
              <a:xfrm>
                <a:off x="1985585" y="3200400"/>
                <a:ext cx="780406" cy="394019"/>
              </a:xfrm>
              <a:prstGeom prst="rect">
                <a:avLst/>
              </a:prstGeom>
              <a:blipFill>
                <a:blip r:embed="rId9"/>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41E9E780-9B5F-4069-8E93-6D438424E1C8}"/>
                  </a:ext>
                </a:extLst>
              </p:cNvPr>
              <p:cNvSpPr/>
              <p:nvPr/>
            </p:nvSpPr>
            <p:spPr>
              <a:xfrm>
                <a:off x="971978" y="5303363"/>
                <a:ext cx="11143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.15∗</m:t>
                      </m:r>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r>
                            <a:rPr lang="en-US" b="0" i="1" smtClean="0">
                              <a:solidFill>
                                <a:srgbClr val="FF0000"/>
                              </a:solidFill>
                              <a:latin typeface="Cambria Math" panose="02040503050406030204" pitchFamily="18" charset="0"/>
                            </a:rPr>
                            <m:t>1</m:t>
                          </m:r>
                        </m:sub>
                      </m:sSub>
                    </m:oMath>
                  </m:oMathPara>
                </a14:m>
                <a:endParaRPr lang="en-US" dirty="0"/>
              </a:p>
            </p:txBody>
          </p:sp>
        </mc:Choice>
        <mc:Fallback xmlns="">
          <p:sp>
            <p:nvSpPr>
              <p:cNvPr id="52" name="Rectangle 51">
                <a:extLst>
                  <a:ext uri="{FF2B5EF4-FFF2-40B4-BE49-F238E27FC236}">
                    <a16:creationId xmlns:a16="http://schemas.microsoft.com/office/drawing/2014/main" id="{41E9E780-9B5F-4069-8E93-6D438424E1C8}"/>
                  </a:ext>
                </a:extLst>
              </p:cNvPr>
              <p:cNvSpPr>
                <a:spLocks noRot="1" noChangeAspect="1" noMove="1" noResize="1" noEditPoints="1" noAdjustHandles="1" noChangeArrowheads="1" noChangeShapeType="1" noTextEdit="1"/>
              </p:cNvSpPr>
              <p:nvPr/>
            </p:nvSpPr>
            <p:spPr>
              <a:xfrm>
                <a:off x="971978" y="5303363"/>
                <a:ext cx="1114344"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84A7C5F5-FA23-4B5D-8D03-B2AEB8CD7D67}"/>
                  </a:ext>
                </a:extLst>
              </p:cNvPr>
              <p:cNvSpPr/>
              <p:nvPr/>
            </p:nvSpPr>
            <p:spPr>
              <a:xfrm>
                <a:off x="2411104" y="5510602"/>
                <a:ext cx="11143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.15∗</m:t>
                      </m:r>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r>
                            <a:rPr lang="en-US" b="0" i="1" smtClean="0">
                              <a:solidFill>
                                <a:srgbClr val="FF0000"/>
                              </a:solidFill>
                              <a:latin typeface="Cambria Math"/>
                            </a:rPr>
                            <m:t>2</m:t>
                          </m:r>
                        </m:sub>
                      </m:sSub>
                    </m:oMath>
                  </m:oMathPara>
                </a14:m>
                <a:endParaRPr lang="en-US" dirty="0"/>
              </a:p>
            </p:txBody>
          </p:sp>
        </mc:Choice>
        <mc:Fallback xmlns="">
          <p:sp>
            <p:nvSpPr>
              <p:cNvPr id="53" name="Rectangle 52">
                <a:extLst>
                  <a:ext uri="{FF2B5EF4-FFF2-40B4-BE49-F238E27FC236}">
                    <a16:creationId xmlns:a16="http://schemas.microsoft.com/office/drawing/2014/main" id="{84A7C5F5-FA23-4B5D-8D03-B2AEB8CD7D67}"/>
                  </a:ext>
                </a:extLst>
              </p:cNvPr>
              <p:cNvSpPr>
                <a:spLocks noRot="1" noChangeAspect="1" noMove="1" noResize="1" noEditPoints="1" noAdjustHandles="1" noChangeArrowheads="1" noChangeShapeType="1" noTextEdit="1"/>
              </p:cNvSpPr>
              <p:nvPr/>
            </p:nvSpPr>
            <p:spPr>
              <a:xfrm>
                <a:off x="2411104" y="5510602"/>
                <a:ext cx="1114344"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a:extLst>
                  <a:ext uri="{FF2B5EF4-FFF2-40B4-BE49-F238E27FC236}">
                    <a16:creationId xmlns:a16="http://schemas.microsoft.com/office/drawing/2014/main" id="{B8DEF607-6B39-4EB2-AD84-0FC035AC9135}"/>
                  </a:ext>
                </a:extLst>
              </p:cNvPr>
              <p:cNvSpPr/>
              <p:nvPr/>
            </p:nvSpPr>
            <p:spPr>
              <a:xfrm>
                <a:off x="4287097" y="3920218"/>
                <a:ext cx="11143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.15∗</m:t>
                      </m:r>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r>
                            <a:rPr lang="en-US" b="0" i="1" smtClean="0">
                              <a:solidFill>
                                <a:srgbClr val="FF0000"/>
                              </a:solidFill>
                              <a:latin typeface="Cambria Math"/>
                            </a:rPr>
                            <m:t>2</m:t>
                          </m:r>
                        </m:sub>
                      </m:sSub>
                    </m:oMath>
                  </m:oMathPara>
                </a14:m>
                <a:endParaRPr lang="en-US" dirty="0"/>
              </a:p>
            </p:txBody>
          </p:sp>
        </mc:Choice>
        <mc:Fallback xmlns="">
          <p:sp>
            <p:nvSpPr>
              <p:cNvPr id="54" name="Rectangle 53">
                <a:extLst>
                  <a:ext uri="{FF2B5EF4-FFF2-40B4-BE49-F238E27FC236}">
                    <a16:creationId xmlns:a16="http://schemas.microsoft.com/office/drawing/2014/main" id="{B8DEF607-6B39-4EB2-AD84-0FC035AC9135}"/>
                  </a:ext>
                </a:extLst>
              </p:cNvPr>
              <p:cNvSpPr>
                <a:spLocks noRot="1" noChangeAspect="1" noMove="1" noResize="1" noEditPoints="1" noAdjustHandles="1" noChangeArrowheads="1" noChangeShapeType="1" noTextEdit="1"/>
              </p:cNvSpPr>
              <p:nvPr/>
            </p:nvSpPr>
            <p:spPr>
              <a:xfrm>
                <a:off x="4287097" y="3920218"/>
                <a:ext cx="1114344"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Rectangle 54">
                <a:extLst>
                  <a:ext uri="{FF2B5EF4-FFF2-40B4-BE49-F238E27FC236}">
                    <a16:creationId xmlns:a16="http://schemas.microsoft.com/office/drawing/2014/main" id="{1AB2A6B6-A33A-41C4-A642-548E4D8C48C2}"/>
                  </a:ext>
                </a:extLst>
              </p:cNvPr>
              <p:cNvSpPr/>
              <p:nvPr/>
            </p:nvSpPr>
            <p:spPr>
              <a:xfrm>
                <a:off x="5565392" y="5993735"/>
                <a:ext cx="11143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.15∗</m:t>
                      </m:r>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r>
                            <a:rPr lang="en-US" b="0" i="1" smtClean="0">
                              <a:solidFill>
                                <a:srgbClr val="FF0000"/>
                              </a:solidFill>
                              <a:latin typeface="Cambria Math" panose="02040503050406030204" pitchFamily="18" charset="0"/>
                            </a:rPr>
                            <m:t>3</m:t>
                          </m:r>
                        </m:sub>
                      </m:sSub>
                    </m:oMath>
                  </m:oMathPara>
                </a14:m>
                <a:endParaRPr lang="en-US" dirty="0"/>
              </a:p>
            </p:txBody>
          </p:sp>
        </mc:Choice>
        <mc:Fallback xmlns="">
          <p:sp>
            <p:nvSpPr>
              <p:cNvPr id="55" name="Rectangle 54">
                <a:extLst>
                  <a:ext uri="{FF2B5EF4-FFF2-40B4-BE49-F238E27FC236}">
                    <a16:creationId xmlns:a16="http://schemas.microsoft.com/office/drawing/2014/main" id="{1AB2A6B6-A33A-41C4-A642-548E4D8C48C2}"/>
                  </a:ext>
                </a:extLst>
              </p:cNvPr>
              <p:cNvSpPr>
                <a:spLocks noRot="1" noChangeAspect="1" noMove="1" noResize="1" noEditPoints="1" noAdjustHandles="1" noChangeArrowheads="1" noChangeShapeType="1" noTextEdit="1"/>
              </p:cNvSpPr>
              <p:nvPr/>
            </p:nvSpPr>
            <p:spPr>
              <a:xfrm>
                <a:off x="5565392" y="5993735"/>
                <a:ext cx="1114344"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F843303C-9E3E-47CF-9B10-24E8F2C90F22}"/>
                  </a:ext>
                </a:extLst>
              </p:cNvPr>
              <p:cNvSpPr txBox="1"/>
              <p:nvPr/>
            </p:nvSpPr>
            <p:spPr>
              <a:xfrm>
                <a:off x="6551213" y="4579737"/>
                <a:ext cx="2506203" cy="1813605"/>
              </a:xfrm>
              <a:prstGeom prst="rect">
                <a:avLst/>
              </a:prstGeom>
              <a:noFill/>
            </p:spPr>
            <p:txBody>
              <a:bodyPr wrap="square" rtlCol="0">
                <a:spAutoFit/>
              </a:bodyPr>
              <a:lstStyle/>
              <a:p>
                <a:pPr algn="ctr"/>
                <a:r>
                  <a:rPr lang="en-US" sz="2000" dirty="0">
                    <a:latin typeface="Cambria Math" panose="02040503050406030204" pitchFamily="18" charset="0"/>
                  </a:rPr>
                  <a:t>For Safe</a:t>
                </a:r>
              </a:p>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2000" i="1" smtClean="0">
                              <a:latin typeface="Cambria Math" panose="02040503050406030204" pitchFamily="18" charset="0"/>
                            </a:rPr>
                          </m:ctrlPr>
                        </m:naryPr>
                        <m:sub/>
                        <m:sup/>
                        <m:e>
                          <m:sSub>
                            <m:sSubPr>
                              <m:ctrlPr>
                                <a:rPr lang="en-US" sz="2000" i="1" smtClean="0">
                                  <a:latin typeface="Cambria Math" panose="02040503050406030204" pitchFamily="18" charset="0"/>
                                </a:rPr>
                              </m:ctrlPr>
                            </m:sSubPr>
                            <m:e>
                              <m:r>
                                <m:rPr>
                                  <m:sty m:val="p"/>
                                </m:rPr>
                                <a:rPr lang="en-US" sz="2000" b="0" i="0" smtClean="0">
                                  <a:latin typeface="Cambria Math"/>
                                </a:rPr>
                                <m:t>F</m:t>
                              </m:r>
                            </m:e>
                            <m:sub>
                              <m:r>
                                <m:rPr>
                                  <m:sty m:val="p"/>
                                </m:rPr>
                                <a:rPr lang="en-US" sz="2000" b="0" i="0" smtClean="0">
                                  <a:latin typeface="Cambria Math"/>
                                </a:rPr>
                                <m:t>x</m:t>
                              </m:r>
                            </m:sub>
                          </m:sSub>
                          <m:r>
                            <a:rPr lang="en-US" sz="2000" b="0" i="0" smtClean="0">
                              <a:latin typeface="Cambria Math"/>
                            </a:rPr>
                            <m:t>=0</m:t>
                          </m:r>
                        </m:e>
                      </m:nary>
                    </m:oMath>
                  </m:oMathPara>
                </a14:m>
                <a:endParaRPr lang="en-US" dirty="0"/>
              </a:p>
              <a:p>
                <a:pPr algn="ctr"/>
                <a14:m>
                  <m:oMathPara xmlns:m="http://schemas.openxmlformats.org/officeDocument/2006/math">
                    <m:oMathParaPr>
                      <m:jc m:val="centerGroup"/>
                    </m:oMathParaPr>
                    <m:oMath xmlns:m="http://schemas.openxmlformats.org/officeDocument/2006/math">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m:rPr>
                                  <m:sty m:val="p"/>
                                </m:rPr>
                                <a:rPr lang="en-US" i="0">
                                  <a:latin typeface="Cambria Math"/>
                                </a:rPr>
                                <m:t>F</m:t>
                              </m:r>
                            </m:e>
                            <m:sub>
                              <m:r>
                                <m:rPr>
                                  <m:sty m:val="p"/>
                                </m:rPr>
                                <a:rPr lang="en-US" b="0" i="0" smtClean="0">
                                  <a:latin typeface="Cambria Math"/>
                                </a:rPr>
                                <m:t>y</m:t>
                              </m:r>
                            </m:sub>
                          </m:sSub>
                          <m:r>
                            <a:rPr lang="en-US" i="0">
                              <a:latin typeface="Cambria Math"/>
                            </a:rPr>
                            <m:t>=0</m:t>
                          </m:r>
                        </m:e>
                      </m:nary>
                    </m:oMath>
                  </m:oMathPara>
                </a14:m>
                <a:endParaRPr lang="en-US" dirty="0"/>
              </a:p>
            </p:txBody>
          </p:sp>
        </mc:Choice>
        <mc:Fallback xmlns="">
          <p:sp>
            <p:nvSpPr>
              <p:cNvPr id="56" name="TextBox 55">
                <a:extLst>
                  <a:ext uri="{FF2B5EF4-FFF2-40B4-BE49-F238E27FC236}">
                    <a16:creationId xmlns:a16="http://schemas.microsoft.com/office/drawing/2014/main" id="{F843303C-9E3E-47CF-9B10-24E8F2C90F22}"/>
                  </a:ext>
                </a:extLst>
              </p:cNvPr>
              <p:cNvSpPr txBox="1">
                <a:spLocks noRot="1" noChangeAspect="1" noMove="1" noResize="1" noEditPoints="1" noAdjustHandles="1" noChangeArrowheads="1" noChangeShapeType="1" noTextEdit="1"/>
              </p:cNvSpPr>
              <p:nvPr/>
            </p:nvSpPr>
            <p:spPr>
              <a:xfrm>
                <a:off x="6551213" y="4579737"/>
                <a:ext cx="2506203" cy="1813605"/>
              </a:xfrm>
              <a:prstGeom prst="rect">
                <a:avLst/>
              </a:prstGeom>
              <a:blipFill>
                <a:blip r:embed="rId14"/>
                <a:stretch>
                  <a:fillRect t="-1678"/>
                </a:stretch>
              </a:blipFill>
            </p:spPr>
            <p:txBody>
              <a:bodyPr/>
              <a:lstStyle/>
              <a:p>
                <a:r>
                  <a:rPr lang="en-US">
                    <a:noFill/>
                  </a:rPr>
                  <a:t> </a:t>
                </a:r>
              </a:p>
            </p:txBody>
          </p:sp>
        </mc:Fallback>
      </mc:AlternateContent>
    </p:spTree>
    <p:extLst>
      <p:ext uri="{BB962C8B-B14F-4D97-AF65-F5344CB8AC3E}">
        <p14:creationId xmlns:p14="http://schemas.microsoft.com/office/powerpoint/2010/main" val="295398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6CCA-DD8B-4F04-B847-9A0185FAECAB}"/>
              </a:ext>
            </a:extLst>
          </p:cNvPr>
          <p:cNvSpPr>
            <a:spLocks noGrp="1"/>
          </p:cNvSpPr>
          <p:nvPr>
            <p:ph type="title"/>
          </p:nvPr>
        </p:nvSpPr>
        <p:spPr/>
        <p:txBody>
          <a:bodyPr/>
          <a:lstStyle/>
          <a:p>
            <a:r>
              <a:rPr lang="en-US" dirty="0"/>
              <a:t>Solving the Equations</a:t>
            </a:r>
          </a:p>
        </p:txBody>
      </p:sp>
      <p:sp>
        <p:nvSpPr>
          <p:cNvPr id="3" name="Content Placeholder 2">
            <a:extLst>
              <a:ext uri="{FF2B5EF4-FFF2-40B4-BE49-F238E27FC236}">
                <a16:creationId xmlns:a16="http://schemas.microsoft.com/office/drawing/2014/main" id="{F76B6A12-24FC-4EC7-A93E-A999F2504C35}"/>
              </a:ext>
            </a:extLst>
          </p:cNvPr>
          <p:cNvSpPr>
            <a:spLocks noGrp="1"/>
          </p:cNvSpPr>
          <p:nvPr>
            <p:ph idx="1"/>
          </p:nvPr>
        </p:nvSpPr>
        <p:spPr/>
        <p:txBody>
          <a:bodyPr/>
          <a:lstStyle/>
          <a:p>
            <a:r>
              <a:rPr lang="en-US" dirty="0"/>
              <a:t>Once you have your equilibrium equations set up, you just have to solve them like you would for any other equilibrium problem.</a:t>
            </a:r>
          </a:p>
          <a:p>
            <a:pPr lvl="1"/>
            <a:r>
              <a:rPr lang="en-US" dirty="0"/>
              <a:t>Just make sure you have enough equations to solve for all the unknowns.</a:t>
            </a:r>
          </a:p>
          <a:p>
            <a:pPr lvl="1"/>
            <a:r>
              <a:rPr lang="en-US" dirty="0"/>
              <a:t>Remember to apply Newton’s Third Law in multi-body problems</a:t>
            </a:r>
          </a:p>
        </p:txBody>
      </p:sp>
      <p:sp>
        <p:nvSpPr>
          <p:cNvPr id="4" name="Slide Number Placeholder 3">
            <a:extLst>
              <a:ext uri="{FF2B5EF4-FFF2-40B4-BE49-F238E27FC236}">
                <a16:creationId xmlns:a16="http://schemas.microsoft.com/office/drawing/2014/main" id="{424949CB-0E3C-42AC-8E20-9C0F40D97274}"/>
              </a:ext>
            </a:extLst>
          </p:cNvPr>
          <p:cNvSpPr>
            <a:spLocks noGrp="1"/>
          </p:cNvSpPr>
          <p:nvPr>
            <p:ph type="sldNum" sz="quarter" idx="12"/>
          </p:nvPr>
        </p:nvSpPr>
        <p:spPr/>
        <p:txBody>
          <a:bodyPr/>
          <a:lstStyle/>
          <a:p>
            <a:fld id="{929262FE-7F58-4A1E-8AF3-5A510A86DEBD}" type="slidenum">
              <a:rPr lang="en-US" smtClean="0"/>
              <a:t>7</a:t>
            </a:fld>
            <a:endParaRPr lang="en-US"/>
          </a:p>
        </p:txBody>
      </p:sp>
    </p:spTree>
    <p:extLst>
      <p:ext uri="{BB962C8B-B14F-4D97-AF65-F5344CB8AC3E}">
        <p14:creationId xmlns:p14="http://schemas.microsoft.com/office/powerpoint/2010/main" val="331181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Wedges Worked Example</a:t>
            </a:r>
          </a:p>
        </p:txBody>
      </p:sp>
      <p:sp>
        <p:nvSpPr>
          <p:cNvPr id="3" name="Content Placeholder 2"/>
          <p:cNvSpPr>
            <a:spLocks noGrp="1"/>
          </p:cNvSpPr>
          <p:nvPr>
            <p:ph idx="1"/>
          </p:nvPr>
        </p:nvSpPr>
        <p:spPr>
          <a:xfrm>
            <a:off x="457200" y="1600200"/>
            <a:ext cx="3886200" cy="4850051"/>
          </a:xfrm>
        </p:spPr>
        <p:txBody>
          <a:bodyPr>
            <a:normAutofit fontScale="70000" lnSpcReduction="20000"/>
          </a:bodyPr>
          <a:lstStyle/>
          <a:p>
            <a:r>
              <a:rPr lang="en-US" dirty="0"/>
              <a:t>A heavy safe is being pushed away from a wall with a wedge as shown to the right. Assume the wedge has an angle of 5 degrees, the coefficient of friction (static and kinetic) between the wedge and the safe is .16, and the coefficients of friction (static and kinetic) between the wedge and the wall and the safe and the floor are both .35. What is the pushing force required to move the safe out from the wall?</a:t>
            </a:r>
          </a:p>
        </p:txBody>
      </p:sp>
      <p:cxnSp>
        <p:nvCxnSpPr>
          <p:cNvPr id="5" name="Straight Arrow Connector 4"/>
          <p:cNvCxnSpPr/>
          <p:nvPr/>
        </p:nvCxnSpPr>
        <p:spPr>
          <a:xfrm>
            <a:off x="5386740" y="2220759"/>
            <a:ext cx="0" cy="903441"/>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4996537" y="1826740"/>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4996537" y="1826740"/>
                <a:ext cx="780406" cy="394019"/>
              </a:xfrm>
              <a:prstGeom prst="rect">
                <a:avLst/>
              </a:prstGeom>
              <a:blipFill rotWithShape="1">
                <a:blip r:embed="rId2"/>
                <a:stretch>
                  <a:fillRect b="-10938"/>
                </a:stretch>
              </a:blipFill>
            </p:spPr>
            <p:txBody>
              <a:bodyPr/>
              <a:lstStyle/>
              <a:p>
                <a:r>
                  <a:rPr lang="en-US">
                    <a:noFill/>
                  </a:rPr>
                  <a:t> </a:t>
                </a:r>
              </a:p>
            </p:txBody>
          </p:sp>
        </mc:Fallback>
      </mc:AlternateContent>
      <p:sp>
        <p:nvSpPr>
          <p:cNvPr id="14" name="L-Shape 13"/>
          <p:cNvSpPr/>
          <p:nvPr/>
        </p:nvSpPr>
        <p:spPr>
          <a:xfrm>
            <a:off x="4876800" y="3334396"/>
            <a:ext cx="3733800" cy="3218804"/>
          </a:xfrm>
          <a:prstGeom prst="corner">
            <a:avLst>
              <a:gd name="adj1" fmla="val 8402"/>
              <a:gd name="adj2" fmla="val 9755"/>
            </a:avLst>
          </a:prstGeom>
          <a:solidFill>
            <a:schemeClr val="bg2">
              <a:lumMod val="50000"/>
            </a:schemeClr>
          </a:solidFill>
          <a:ln>
            <a:solidFill>
              <a:schemeClr val="bg2">
                <a:lumMod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p:cNvSpPr/>
          <p:nvPr/>
        </p:nvSpPr>
        <p:spPr>
          <a:xfrm>
            <a:off x="5307520" y="4821278"/>
            <a:ext cx="1550480" cy="144430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Isosceles Triangle 14"/>
          <p:cNvSpPr/>
          <p:nvPr/>
        </p:nvSpPr>
        <p:spPr>
          <a:xfrm rot="5400000">
            <a:off x="4205640" y="4114800"/>
            <a:ext cx="2362200" cy="381000"/>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Box 8"/>
          <p:cNvSpPr txBox="1"/>
          <p:nvPr/>
        </p:nvSpPr>
        <p:spPr>
          <a:xfrm>
            <a:off x="5638800" y="2304871"/>
            <a:ext cx="365759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Mass of safe = 150 kg</a:t>
            </a:r>
          </a:p>
          <a:p>
            <a:pPr marL="285750" indent="-285750">
              <a:buFont typeface="Arial" panose="020B0604020202020204" pitchFamily="34" charset="0"/>
              <a:buChar char="•"/>
            </a:pPr>
            <a:r>
              <a:rPr lang="en-US" dirty="0"/>
              <a:t>Angle of wedge = 5</a:t>
            </a:r>
            <a:r>
              <a:rPr lang="en-US" baseline="30000" dirty="0"/>
              <a:t>o</a:t>
            </a:r>
          </a:p>
          <a:p>
            <a:pPr marL="285750" indent="-285750">
              <a:buFont typeface="Arial" panose="020B0604020202020204" pitchFamily="34" charset="0"/>
              <a:buChar char="•"/>
            </a:pPr>
            <a:r>
              <a:rPr lang="en-US" dirty="0"/>
              <a:t>Coefficient static and  of kinetic friction = .16 for wedge and safe and .35 for everything else</a:t>
            </a:r>
          </a:p>
        </p:txBody>
      </p:sp>
    </p:spTree>
    <p:extLst>
      <p:ext uri="{BB962C8B-B14F-4D97-AF65-F5344CB8AC3E}">
        <p14:creationId xmlns:p14="http://schemas.microsoft.com/office/powerpoint/2010/main" val="3633825459"/>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1267</TotalTime>
  <Words>639</Words>
  <Application>Microsoft Office PowerPoint</Application>
  <PresentationFormat>On-screen Show (4:3)</PresentationFormat>
  <Paragraphs>86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Cambria Math</vt:lpstr>
      <vt:lpstr>MA_Template</vt:lpstr>
      <vt:lpstr>Wedges</vt:lpstr>
      <vt:lpstr>Wedges</vt:lpstr>
      <vt:lpstr>Analyzing Wedges</vt:lpstr>
      <vt:lpstr>Wedges</vt:lpstr>
      <vt:lpstr>Setting Up Free Body Diagrams</vt:lpstr>
      <vt:lpstr>Setting Up the Equilibrium Equations</vt:lpstr>
      <vt:lpstr>Solving the Equations</vt:lpstr>
      <vt:lpstr>Thanks for Watching</vt:lpstr>
      <vt:lpstr>Wedges Worked Example</vt:lpstr>
      <vt:lpstr>Wedges Practice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3</cp:revision>
  <dcterms:created xsi:type="dcterms:W3CDTF">2020-08-21T15:23:22Z</dcterms:created>
  <dcterms:modified xsi:type="dcterms:W3CDTF">2023-12-01T14:44:47Z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