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5"/>
  </p:notesMasterIdLst>
  <p:sldIdLst>
    <p:sldId id="256" r:id="rId3"/>
    <p:sldId id="293" r:id="rId4"/>
    <p:sldId id="294" r:id="rId5"/>
    <p:sldId id="339" r:id="rId6"/>
    <p:sldId id="342" r:id="rId7"/>
    <p:sldId id="340" r:id="rId8"/>
    <p:sldId id="341" r:id="rId9"/>
    <p:sldId id="295" r:id="rId10"/>
    <p:sldId id="296" r:id="rId11"/>
    <p:sldId id="297" r:id="rId12"/>
    <p:sldId id="298" r:id="rId13"/>
    <p:sldId id="343" r:id="rId14"/>
    <p:sldId id="299" r:id="rId15"/>
    <p:sldId id="344" r:id="rId16"/>
    <p:sldId id="271" r:id="rId17"/>
    <p:sldId id="300" r:id="rId18"/>
    <p:sldId id="345" r:id="rId19"/>
    <p:sldId id="301" r:id="rId20"/>
    <p:sldId id="302" r:id="rId21"/>
    <p:sldId id="346" r:id="rId22"/>
    <p:sldId id="347" r:id="rId23"/>
    <p:sldId id="349" r:id="rId24"/>
    <p:sldId id="304" r:id="rId25"/>
    <p:sldId id="348" r:id="rId26"/>
    <p:sldId id="350" r:id="rId27"/>
    <p:sldId id="303" r:id="rId28"/>
    <p:sldId id="305" r:id="rId29"/>
    <p:sldId id="306" r:id="rId30"/>
    <p:sldId id="307" r:id="rId31"/>
    <p:sldId id="351" r:id="rId32"/>
    <p:sldId id="352" r:id="rId33"/>
    <p:sldId id="308" r:id="rId34"/>
    <p:sldId id="309" r:id="rId35"/>
    <p:sldId id="353" r:id="rId36"/>
    <p:sldId id="310" r:id="rId37"/>
    <p:sldId id="311" r:id="rId38"/>
    <p:sldId id="312" r:id="rId39"/>
    <p:sldId id="356" r:id="rId40"/>
    <p:sldId id="355" r:id="rId41"/>
    <p:sldId id="354" r:id="rId42"/>
    <p:sldId id="314" r:id="rId43"/>
    <p:sldId id="315" r:id="rId44"/>
    <p:sldId id="316" r:id="rId45"/>
    <p:sldId id="361" r:id="rId46"/>
    <p:sldId id="317" r:id="rId47"/>
    <p:sldId id="318" r:id="rId48"/>
    <p:sldId id="319" r:id="rId49"/>
    <p:sldId id="320" r:id="rId50"/>
    <p:sldId id="364" r:id="rId51"/>
    <p:sldId id="365" r:id="rId52"/>
    <p:sldId id="362" r:id="rId53"/>
    <p:sldId id="363" r:id="rId54"/>
    <p:sldId id="321" r:id="rId55"/>
    <p:sldId id="322" r:id="rId56"/>
    <p:sldId id="323" r:id="rId57"/>
    <p:sldId id="366" r:id="rId58"/>
    <p:sldId id="324" r:id="rId59"/>
    <p:sldId id="325" r:id="rId60"/>
    <p:sldId id="326" r:id="rId61"/>
    <p:sldId id="367" r:id="rId62"/>
    <p:sldId id="368" r:id="rId63"/>
    <p:sldId id="327" r:id="rId64"/>
    <p:sldId id="369" r:id="rId65"/>
    <p:sldId id="328" r:id="rId66"/>
    <p:sldId id="329" r:id="rId67"/>
    <p:sldId id="330" r:id="rId68"/>
    <p:sldId id="331" r:id="rId69"/>
    <p:sldId id="257" r:id="rId70"/>
    <p:sldId id="258" r:id="rId71"/>
    <p:sldId id="259" r:id="rId72"/>
    <p:sldId id="260" r:id="rId73"/>
    <p:sldId id="261" r:id="rId74"/>
    <p:sldId id="262" r:id="rId75"/>
    <p:sldId id="263" r:id="rId76"/>
    <p:sldId id="264" r:id="rId77"/>
    <p:sldId id="265" r:id="rId78"/>
    <p:sldId id="266" r:id="rId79"/>
    <p:sldId id="267" r:id="rId80"/>
    <p:sldId id="268" r:id="rId81"/>
    <p:sldId id="269" r:id="rId82"/>
    <p:sldId id="270" r:id="rId83"/>
    <p:sldId id="273" r:id="rId84"/>
    <p:sldId id="272" r:id="rId85"/>
    <p:sldId id="274" r:id="rId86"/>
    <p:sldId id="338" r:id="rId87"/>
    <p:sldId id="278" r:id="rId88"/>
    <p:sldId id="277" r:id="rId89"/>
    <p:sldId id="280" r:id="rId90"/>
    <p:sldId id="279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2" r:id="rId102"/>
    <p:sldId id="291" r:id="rId103"/>
    <p:sldId id="357" r:id="rId104"/>
    <p:sldId id="332" r:id="rId105"/>
    <p:sldId id="333" r:id="rId106"/>
    <p:sldId id="334" r:id="rId107"/>
    <p:sldId id="358" r:id="rId108"/>
    <p:sldId id="335" r:id="rId109"/>
    <p:sldId id="360" r:id="rId110"/>
    <p:sldId id="359" r:id="rId111"/>
    <p:sldId id="337" r:id="rId112"/>
    <p:sldId id="275" r:id="rId113"/>
    <p:sldId id="336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11/17/2020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2.gif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17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E8085E8-BBAE-4F86-A61B-2A20C41B9A42}"/>
              </a:ext>
            </a:extLst>
          </p:cNvPr>
          <p:cNvGrpSpPr/>
          <p:nvPr/>
        </p:nvGrpSpPr>
        <p:grpSpPr>
          <a:xfrm>
            <a:off x="4768250" y="708918"/>
            <a:ext cx="2655500" cy="1115640"/>
            <a:chOff x="3293237" y="2629291"/>
            <a:chExt cx="3605492" cy="1414484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7B5168E-62D4-4AA2-A5F4-DB5BF6FCB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237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36DBC64-EC2C-4ACB-B41F-8C4A65BE2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983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A4F9DAA-D52F-43AE-BB85-ECEB831E250D}"/>
                </a:ext>
              </a:extLst>
            </p:cNvPr>
            <p:cNvCxnSpPr>
              <a:cxnSpLocks/>
            </p:cNvCxnSpPr>
            <p:nvPr/>
          </p:nvCxnSpPr>
          <p:spPr>
            <a:xfrm>
              <a:off x="3293237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FCC5245-7172-4529-BAD1-F1497EE101BD}"/>
                </a:ext>
              </a:extLst>
            </p:cNvPr>
            <p:cNvCxnSpPr>
              <a:cxnSpLocks/>
            </p:cNvCxnSpPr>
            <p:nvPr/>
          </p:nvCxnSpPr>
          <p:spPr>
            <a:xfrm>
              <a:off x="5095983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5A502E-3BEB-4FE4-90A6-DB9FC33C7172}"/>
              </a:ext>
            </a:extLst>
          </p:cNvPr>
          <p:cNvGrpSpPr/>
          <p:nvPr/>
        </p:nvGrpSpPr>
        <p:grpSpPr>
          <a:xfrm>
            <a:off x="4768250" y="2382378"/>
            <a:ext cx="2655500" cy="1115640"/>
            <a:chOff x="3293237" y="2629291"/>
            <a:chExt cx="3605492" cy="1414484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0294AC1-CE31-4466-9B14-B78F2D084D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237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B882D86-2E16-4FB7-89D9-8504E6A625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983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91ECB4-8367-438E-A6DC-3D4386E9350D}"/>
                </a:ext>
              </a:extLst>
            </p:cNvPr>
            <p:cNvCxnSpPr>
              <a:cxnSpLocks/>
            </p:cNvCxnSpPr>
            <p:nvPr/>
          </p:nvCxnSpPr>
          <p:spPr>
            <a:xfrm>
              <a:off x="3293237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1F2DAC3-ADA0-43E5-BBEF-3722D7F68919}"/>
                </a:ext>
              </a:extLst>
            </p:cNvPr>
            <p:cNvCxnSpPr>
              <a:cxnSpLocks/>
            </p:cNvCxnSpPr>
            <p:nvPr/>
          </p:nvCxnSpPr>
          <p:spPr>
            <a:xfrm>
              <a:off x="5095983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D4FA31-B934-4F74-988B-8430B4A6C278}"/>
              </a:ext>
            </a:extLst>
          </p:cNvPr>
          <p:cNvGrpSpPr/>
          <p:nvPr/>
        </p:nvGrpSpPr>
        <p:grpSpPr>
          <a:xfrm>
            <a:off x="4768250" y="4055838"/>
            <a:ext cx="2655500" cy="1115640"/>
            <a:chOff x="3293237" y="2629291"/>
            <a:chExt cx="3605492" cy="1414484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DDDDAF6-2D4F-406C-8758-687FF9865F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3237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11AE0D00-6471-4271-8DF3-FAB8FB9DA7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983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C29D49C-0F3F-4A16-A06B-104A6786E5A3}"/>
                </a:ext>
              </a:extLst>
            </p:cNvPr>
            <p:cNvCxnSpPr>
              <a:cxnSpLocks/>
            </p:cNvCxnSpPr>
            <p:nvPr/>
          </p:nvCxnSpPr>
          <p:spPr>
            <a:xfrm>
              <a:off x="3293237" y="3336533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FE411D0-3E77-4A7E-93D6-CA188A3A7994}"/>
                </a:ext>
              </a:extLst>
            </p:cNvPr>
            <p:cNvCxnSpPr>
              <a:cxnSpLocks/>
            </p:cNvCxnSpPr>
            <p:nvPr/>
          </p:nvCxnSpPr>
          <p:spPr>
            <a:xfrm>
              <a:off x="5095983" y="2629291"/>
              <a:ext cx="1802746" cy="70724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707136-9363-4316-AFE9-F019F210C6FE}"/>
              </a:ext>
            </a:extLst>
          </p:cNvPr>
          <p:cNvCxnSpPr>
            <a:cxnSpLocks/>
          </p:cNvCxnSpPr>
          <p:nvPr/>
        </p:nvCxnSpPr>
        <p:spPr>
          <a:xfrm flipH="1">
            <a:off x="4768250" y="126673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D11C1C-D551-4F5D-86DF-82DEF74D7BB2}"/>
              </a:ext>
            </a:extLst>
          </p:cNvPr>
          <p:cNvCxnSpPr>
            <a:cxnSpLocks/>
          </p:cNvCxnSpPr>
          <p:nvPr/>
        </p:nvCxnSpPr>
        <p:spPr>
          <a:xfrm flipH="1">
            <a:off x="4768249" y="294019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D8361A9-A2E7-49CB-89FF-1F6B5FF73C66}"/>
              </a:ext>
            </a:extLst>
          </p:cNvPr>
          <p:cNvCxnSpPr>
            <a:cxnSpLocks/>
          </p:cNvCxnSpPr>
          <p:nvPr/>
        </p:nvCxnSpPr>
        <p:spPr>
          <a:xfrm flipH="1">
            <a:off x="6095999" y="1789773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ADBD4C2C-774F-42BF-8022-083BB6B65356}"/>
              </a:ext>
            </a:extLst>
          </p:cNvPr>
          <p:cNvCxnSpPr>
            <a:cxnSpLocks/>
          </p:cNvCxnSpPr>
          <p:nvPr/>
        </p:nvCxnSpPr>
        <p:spPr>
          <a:xfrm flipH="1">
            <a:off x="6095998" y="691526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57D290B-95DB-4F39-96EB-717496169AB8}"/>
              </a:ext>
            </a:extLst>
          </p:cNvPr>
          <p:cNvCxnSpPr>
            <a:cxnSpLocks/>
          </p:cNvCxnSpPr>
          <p:nvPr/>
        </p:nvCxnSpPr>
        <p:spPr>
          <a:xfrm flipH="1">
            <a:off x="6095997" y="349801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A3CEF91-2A86-4C6E-8C0F-E7D702EEDA7C}"/>
              </a:ext>
            </a:extLst>
          </p:cNvPr>
          <p:cNvCxnSpPr>
            <a:cxnSpLocks/>
          </p:cNvCxnSpPr>
          <p:nvPr/>
        </p:nvCxnSpPr>
        <p:spPr>
          <a:xfrm flipH="1">
            <a:off x="7423745" y="1284130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73B5D64-C20B-4917-ADA5-3716BB558BBA}"/>
              </a:ext>
            </a:extLst>
          </p:cNvPr>
          <p:cNvCxnSpPr>
            <a:cxnSpLocks/>
          </p:cNvCxnSpPr>
          <p:nvPr/>
        </p:nvCxnSpPr>
        <p:spPr>
          <a:xfrm flipH="1">
            <a:off x="7423741" y="294019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706110F-623E-4386-BAC3-F052227436C6}"/>
              </a:ext>
            </a:extLst>
          </p:cNvPr>
          <p:cNvCxnSpPr>
            <a:cxnSpLocks/>
          </p:cNvCxnSpPr>
          <p:nvPr/>
        </p:nvCxnSpPr>
        <p:spPr>
          <a:xfrm flipH="1">
            <a:off x="4768241" y="461365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8CBD83A-5295-4172-8B91-6AA0CBF9CBE3}"/>
              </a:ext>
            </a:extLst>
          </p:cNvPr>
          <p:cNvCxnSpPr>
            <a:cxnSpLocks/>
          </p:cNvCxnSpPr>
          <p:nvPr/>
        </p:nvCxnSpPr>
        <p:spPr>
          <a:xfrm flipH="1">
            <a:off x="6095988" y="5145564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F2BAE36-C53E-4844-9A16-899DB8830E0C}"/>
              </a:ext>
            </a:extLst>
          </p:cNvPr>
          <p:cNvCxnSpPr>
            <a:cxnSpLocks/>
          </p:cNvCxnSpPr>
          <p:nvPr/>
        </p:nvCxnSpPr>
        <p:spPr>
          <a:xfrm flipH="1">
            <a:off x="7423726" y="4613658"/>
            <a:ext cx="1" cy="16734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F40712F-FEC8-490F-A3D1-0C284646B08B}"/>
              </a:ext>
            </a:extLst>
          </p:cNvPr>
          <p:cNvCxnSpPr>
            <a:cxnSpLocks/>
          </p:cNvCxnSpPr>
          <p:nvPr/>
        </p:nvCxnSpPr>
        <p:spPr>
          <a:xfrm>
            <a:off x="6095988" y="708918"/>
            <a:ext cx="1327738" cy="2257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22C8F0D-28F2-4DA6-A583-F735B0046541}"/>
              </a:ext>
            </a:extLst>
          </p:cNvPr>
          <p:cNvCxnSpPr>
            <a:cxnSpLocks/>
          </p:cNvCxnSpPr>
          <p:nvPr/>
        </p:nvCxnSpPr>
        <p:spPr>
          <a:xfrm flipV="1">
            <a:off x="6095964" y="2983504"/>
            <a:ext cx="1327762" cy="10723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53FDABE-A7EB-458F-BE84-869DA598D49F}"/>
              </a:ext>
            </a:extLst>
          </p:cNvPr>
          <p:cNvCxnSpPr>
            <a:cxnSpLocks/>
          </p:cNvCxnSpPr>
          <p:nvPr/>
        </p:nvCxnSpPr>
        <p:spPr>
          <a:xfrm>
            <a:off x="6095949" y="4057258"/>
            <a:ext cx="1327738" cy="22571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8E00B59-387D-4B82-85E5-38518BD267F1}"/>
              </a:ext>
            </a:extLst>
          </p:cNvPr>
          <p:cNvCxnSpPr>
            <a:cxnSpLocks/>
          </p:cNvCxnSpPr>
          <p:nvPr/>
        </p:nvCxnSpPr>
        <p:spPr>
          <a:xfrm flipH="1">
            <a:off x="4768242" y="743703"/>
            <a:ext cx="1327707" cy="2195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E3D4EA7-2AAD-4AAF-B655-3B3FF3FCB580}"/>
              </a:ext>
            </a:extLst>
          </p:cNvPr>
          <p:cNvCxnSpPr>
            <a:cxnSpLocks/>
          </p:cNvCxnSpPr>
          <p:nvPr/>
        </p:nvCxnSpPr>
        <p:spPr>
          <a:xfrm flipH="1" flipV="1">
            <a:off x="4768195" y="2956171"/>
            <a:ext cx="1327750" cy="109824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E745342-CB11-4CF3-85E3-CDDBB050D231}"/>
              </a:ext>
            </a:extLst>
          </p:cNvPr>
          <p:cNvCxnSpPr>
            <a:cxnSpLocks/>
          </p:cNvCxnSpPr>
          <p:nvPr/>
        </p:nvCxnSpPr>
        <p:spPr>
          <a:xfrm flipH="1">
            <a:off x="4768188" y="4081752"/>
            <a:ext cx="1327707" cy="21950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7384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1E04781-89D3-41D7-81E8-927780DCC3A5}"/>
              </a:ext>
            </a:extLst>
          </p:cNvPr>
          <p:cNvGrpSpPr/>
          <p:nvPr/>
        </p:nvGrpSpPr>
        <p:grpSpPr>
          <a:xfrm>
            <a:off x="3883631" y="604465"/>
            <a:ext cx="2924711" cy="569644"/>
            <a:chOff x="3821987" y="1683252"/>
            <a:chExt cx="2924711" cy="1115640"/>
          </a:xfrm>
        </p:grpSpPr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53FDABE-A7EB-458F-BE84-869DA598D49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87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A7A36C4-E1BD-45C6-8A76-C5BFA46BE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342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5A01700-DFB2-44AC-BA3A-D8CF2F71DD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987" y="1683252"/>
              <a:ext cx="29247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F47FC64-70A1-4F30-89CB-A4C891008DEC}"/>
              </a:ext>
            </a:extLst>
          </p:cNvPr>
          <p:cNvCxnSpPr>
            <a:cxnSpLocks/>
          </p:cNvCxnSpPr>
          <p:nvPr/>
        </p:nvCxnSpPr>
        <p:spPr>
          <a:xfrm flipH="1">
            <a:off x="3883630" y="605081"/>
            <a:ext cx="2" cy="5826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AE98807-0D3F-4F95-BF33-FE7203830C52}"/>
              </a:ext>
            </a:extLst>
          </p:cNvPr>
          <p:cNvCxnSpPr>
            <a:cxnSpLocks/>
          </p:cNvCxnSpPr>
          <p:nvPr/>
        </p:nvCxnSpPr>
        <p:spPr>
          <a:xfrm flipH="1">
            <a:off x="6808337" y="603850"/>
            <a:ext cx="2" cy="5826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13F4B22-F083-4B2B-8D97-2EFC629B0FF8}"/>
              </a:ext>
            </a:extLst>
          </p:cNvPr>
          <p:cNvCxnSpPr>
            <a:cxnSpLocks/>
          </p:cNvCxnSpPr>
          <p:nvPr/>
        </p:nvCxnSpPr>
        <p:spPr>
          <a:xfrm flipH="1">
            <a:off x="3883630" y="603850"/>
            <a:ext cx="2924707" cy="2012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E91C79B-1356-41C3-A43D-32E73C89C207}"/>
              </a:ext>
            </a:extLst>
          </p:cNvPr>
          <p:cNvCxnSpPr>
            <a:cxnSpLocks/>
          </p:cNvCxnSpPr>
          <p:nvPr/>
        </p:nvCxnSpPr>
        <p:spPr>
          <a:xfrm flipH="1" flipV="1">
            <a:off x="3883630" y="2616487"/>
            <a:ext cx="2924707" cy="201202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47C487-39D7-4ED6-B95D-ED059BF04C79}"/>
              </a:ext>
            </a:extLst>
          </p:cNvPr>
          <p:cNvCxnSpPr>
            <a:cxnSpLocks/>
          </p:cNvCxnSpPr>
          <p:nvPr/>
        </p:nvCxnSpPr>
        <p:spPr>
          <a:xfrm flipH="1">
            <a:off x="3845956" y="4630326"/>
            <a:ext cx="2924707" cy="20126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282BD03-986D-4B32-9054-BC9F3AC54F99}"/>
              </a:ext>
            </a:extLst>
          </p:cNvPr>
          <p:cNvGrpSpPr/>
          <p:nvPr/>
        </p:nvGrpSpPr>
        <p:grpSpPr>
          <a:xfrm>
            <a:off x="3883623" y="2616486"/>
            <a:ext cx="2924711" cy="569644"/>
            <a:chOff x="3821987" y="1683252"/>
            <a:chExt cx="2924711" cy="1115640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9425FF7-12F8-4226-9B1A-05C2884478CF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87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5863FAB-30CA-4781-8047-F77DB95F3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342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49AE08D-1C1B-451C-8028-6F9C0E3C2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987" y="1683252"/>
              <a:ext cx="29247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6C09DAC-3055-4C58-96CE-513EBBD1F466}"/>
              </a:ext>
            </a:extLst>
          </p:cNvPr>
          <p:cNvGrpSpPr/>
          <p:nvPr/>
        </p:nvGrpSpPr>
        <p:grpSpPr>
          <a:xfrm>
            <a:off x="3883622" y="4618142"/>
            <a:ext cx="2924711" cy="569644"/>
            <a:chOff x="3821987" y="1683252"/>
            <a:chExt cx="2924711" cy="1115640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FA5D416-BCE0-45FD-AF48-056FD52B4362}"/>
                </a:ext>
              </a:extLst>
            </p:cNvPr>
            <p:cNvCxnSpPr>
              <a:cxnSpLocks/>
            </p:cNvCxnSpPr>
            <p:nvPr/>
          </p:nvCxnSpPr>
          <p:spPr>
            <a:xfrm>
              <a:off x="3821987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F5869D9-CA84-4CFB-9AF8-9D805DC52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4342" y="1683252"/>
              <a:ext cx="1462355" cy="111564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EF46C68-8E8C-4D88-A2A0-1E537E1DDF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1987" y="1683252"/>
              <a:ext cx="2924711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B7384EB-D50B-42FF-A58D-EC2943C490CD}"/>
              </a:ext>
            </a:extLst>
          </p:cNvPr>
          <p:cNvCxnSpPr>
            <a:cxnSpLocks/>
          </p:cNvCxnSpPr>
          <p:nvPr/>
        </p:nvCxnSpPr>
        <p:spPr>
          <a:xfrm flipH="1" flipV="1">
            <a:off x="5364822" y="3162965"/>
            <a:ext cx="1462357" cy="14551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8DDE461-D8CE-4632-AB45-C12FBA5F00F8}"/>
              </a:ext>
            </a:extLst>
          </p:cNvPr>
          <p:cNvSpPr/>
          <p:nvPr/>
        </p:nvSpPr>
        <p:spPr>
          <a:xfrm flipH="1">
            <a:off x="5231273" y="1269779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A5BF938-BE68-4CA4-9B62-64F96D9268A9}"/>
              </a:ext>
            </a:extLst>
          </p:cNvPr>
          <p:cNvSpPr/>
          <p:nvPr/>
        </p:nvSpPr>
        <p:spPr>
          <a:xfrm flipH="1">
            <a:off x="5225310" y="2235101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35A2252-D2B9-4784-8877-A0249E53774D}"/>
              </a:ext>
            </a:extLst>
          </p:cNvPr>
          <p:cNvSpPr/>
          <p:nvPr/>
        </p:nvSpPr>
        <p:spPr>
          <a:xfrm rot="19753426" flipH="1">
            <a:off x="4925936" y="2362253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418CE34-231A-4458-9307-66C0E21E005C}"/>
              </a:ext>
            </a:extLst>
          </p:cNvPr>
          <p:cNvSpPr/>
          <p:nvPr/>
        </p:nvSpPr>
        <p:spPr>
          <a:xfrm rot="19864495" flipH="1">
            <a:off x="4572759" y="1734445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90A69CF-3839-427E-A557-E5117D58E866}"/>
              </a:ext>
            </a:extLst>
          </p:cNvPr>
          <p:cNvSpPr/>
          <p:nvPr/>
        </p:nvSpPr>
        <p:spPr>
          <a:xfrm flipH="1">
            <a:off x="5231272" y="533282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B8570C7-4E5C-4CD4-84DE-095EEFD64228}"/>
              </a:ext>
            </a:extLst>
          </p:cNvPr>
          <p:cNvSpPr/>
          <p:nvPr/>
        </p:nvSpPr>
        <p:spPr>
          <a:xfrm flipH="1">
            <a:off x="5227396" y="3381371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482730-8CBC-405A-B608-3407E2998B75}"/>
              </a:ext>
            </a:extLst>
          </p:cNvPr>
          <p:cNvCxnSpPr>
            <a:cxnSpLocks/>
          </p:cNvCxnSpPr>
          <p:nvPr/>
        </p:nvCxnSpPr>
        <p:spPr>
          <a:xfrm flipH="1">
            <a:off x="5373133" y="1169670"/>
            <a:ext cx="2" cy="582654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664B670-8646-43AD-8D0B-B9ECFAF9D941}"/>
              </a:ext>
            </a:extLst>
          </p:cNvPr>
          <p:cNvCxnSpPr>
            <a:cxnSpLocks/>
          </p:cNvCxnSpPr>
          <p:nvPr/>
        </p:nvCxnSpPr>
        <p:spPr>
          <a:xfrm flipH="1" flipV="1">
            <a:off x="3883616" y="658652"/>
            <a:ext cx="1500044" cy="25697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472F919-6491-42CA-86E9-A98C8569BA23}"/>
              </a:ext>
            </a:extLst>
          </p:cNvPr>
          <p:cNvSpPr/>
          <p:nvPr/>
        </p:nvSpPr>
        <p:spPr>
          <a:xfrm rot="1846574" flipH="1" flipV="1">
            <a:off x="5530420" y="2370517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10FEED-D86A-4CCA-987A-C5C0CEC0CB57}"/>
              </a:ext>
            </a:extLst>
          </p:cNvPr>
          <p:cNvCxnSpPr>
            <a:cxnSpLocks/>
          </p:cNvCxnSpPr>
          <p:nvPr/>
        </p:nvCxnSpPr>
        <p:spPr>
          <a:xfrm flipH="1">
            <a:off x="5364822" y="616649"/>
            <a:ext cx="1405841" cy="254631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CFDC14B-8570-4936-A5D2-420D9FD8B015}"/>
              </a:ext>
            </a:extLst>
          </p:cNvPr>
          <p:cNvSpPr/>
          <p:nvPr/>
        </p:nvSpPr>
        <p:spPr>
          <a:xfrm rot="19864495" flipH="1">
            <a:off x="447448" y="265019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F3A76F-8090-402F-A682-297588BE6569}"/>
              </a:ext>
            </a:extLst>
          </p:cNvPr>
          <p:cNvSpPr/>
          <p:nvPr/>
        </p:nvSpPr>
        <p:spPr>
          <a:xfrm rot="19864495" flipH="1">
            <a:off x="599848" y="280259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50D26DE-F356-4DEC-A638-31AB94E9DED4}"/>
              </a:ext>
            </a:extLst>
          </p:cNvPr>
          <p:cNvSpPr/>
          <p:nvPr/>
        </p:nvSpPr>
        <p:spPr>
          <a:xfrm rot="19864495" flipH="1">
            <a:off x="752248" y="2954990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87E7906-7F86-40CD-9F6D-9AD06F05D037}"/>
              </a:ext>
            </a:extLst>
          </p:cNvPr>
          <p:cNvSpPr/>
          <p:nvPr/>
        </p:nvSpPr>
        <p:spPr>
          <a:xfrm rot="2702272" flipH="1">
            <a:off x="4878355" y="3224931"/>
            <a:ext cx="279813" cy="544530"/>
          </a:xfrm>
          <a:prstGeom prst="rect">
            <a:avLst/>
          </a:prstGeom>
          <a:solidFill>
            <a:schemeClr val="lt1">
              <a:alpha val="90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62EBEA1-3E87-4FB3-BC36-94AF5C0116FC}"/>
              </a:ext>
            </a:extLst>
          </p:cNvPr>
          <p:cNvCxnSpPr>
            <a:cxnSpLocks/>
          </p:cNvCxnSpPr>
          <p:nvPr/>
        </p:nvCxnSpPr>
        <p:spPr>
          <a:xfrm flipV="1">
            <a:off x="3883620" y="3162965"/>
            <a:ext cx="1481202" cy="146554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3213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672978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84361F-AF34-4CE3-8EF1-427FA675AAAF}"/>
              </a:ext>
            </a:extLst>
          </p:cNvPr>
          <p:cNvCxnSpPr>
            <a:cxnSpLocks/>
          </p:cNvCxnSpPr>
          <p:nvPr/>
        </p:nvCxnSpPr>
        <p:spPr>
          <a:xfrm flipH="1">
            <a:off x="9299377" y="5090922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43D47-D1E1-45C7-9715-5DFA6754A31D}"/>
              </a:ext>
            </a:extLst>
          </p:cNvPr>
          <p:cNvCxnSpPr>
            <a:cxnSpLocks/>
          </p:cNvCxnSpPr>
          <p:nvPr/>
        </p:nvCxnSpPr>
        <p:spPr>
          <a:xfrm flipH="1">
            <a:off x="9240238" y="4048874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6147CB-8EDE-4970-B070-66B5CAB11AA7}"/>
              </a:ext>
            </a:extLst>
          </p:cNvPr>
          <p:cNvCxnSpPr>
            <a:cxnSpLocks/>
          </p:cNvCxnSpPr>
          <p:nvPr/>
        </p:nvCxnSpPr>
        <p:spPr>
          <a:xfrm flipV="1">
            <a:off x="10513209" y="4038600"/>
            <a:ext cx="0" cy="10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ABAD2-24BA-43BC-820C-16C9793AE37B}"/>
              </a:ext>
            </a:extLst>
          </p:cNvPr>
          <p:cNvSpPr txBox="1"/>
          <p:nvPr/>
        </p:nvSpPr>
        <p:spPr>
          <a:xfrm>
            <a:off x="10210800" y="4378243"/>
            <a:ext cx="5966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95C62A-A563-42C8-A5E9-3451CAD60A8A}"/>
              </a:ext>
            </a:extLst>
          </p:cNvPr>
          <p:cNvCxnSpPr>
            <a:cxnSpLocks/>
          </p:cNvCxnSpPr>
          <p:nvPr/>
        </p:nvCxnSpPr>
        <p:spPr>
          <a:xfrm flipV="1">
            <a:off x="5007850" y="656518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AC5912-1126-4B74-BD81-49D010EAA558}"/>
              </a:ext>
            </a:extLst>
          </p:cNvPr>
          <p:cNvCxnSpPr>
            <a:cxnSpLocks/>
          </p:cNvCxnSpPr>
          <p:nvPr/>
        </p:nvCxnSpPr>
        <p:spPr>
          <a:xfrm flipV="1">
            <a:off x="6968501" y="661655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F7BFA-1B04-4723-9B42-E64F194246D3}"/>
              </a:ext>
            </a:extLst>
          </p:cNvPr>
          <p:cNvCxnSpPr>
            <a:cxnSpLocks/>
          </p:cNvCxnSpPr>
          <p:nvPr/>
        </p:nvCxnSpPr>
        <p:spPr>
          <a:xfrm flipH="1">
            <a:off x="5018124" y="6858000"/>
            <a:ext cx="195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8E598-4D5E-4A85-B109-E14562598E66}"/>
              </a:ext>
            </a:extLst>
          </p:cNvPr>
          <p:cNvSpPr txBox="1"/>
          <p:nvPr/>
        </p:nvSpPr>
        <p:spPr>
          <a:xfrm>
            <a:off x="5713246" y="672234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294F5-5D65-4E39-8CFF-E17E0DD1A555}"/>
              </a:ext>
            </a:extLst>
          </p:cNvPr>
          <p:cNvGrpSpPr/>
          <p:nvPr/>
        </p:nvGrpSpPr>
        <p:grpSpPr>
          <a:xfrm rot="21201857">
            <a:off x="0" y="1017142"/>
            <a:ext cx="12192000" cy="5840858"/>
            <a:chOff x="0" y="1017142"/>
            <a:chExt cx="12192000" cy="5840858"/>
          </a:xfrm>
        </p:grpSpPr>
        <p:pic>
          <p:nvPicPr>
            <p:cNvPr id="1026" name="Picture 2" descr="wheelbarrow tools gardening free photo">
              <a:extLst>
                <a:ext uri="{FF2B5EF4-FFF2-40B4-BE49-F238E27FC236}">
                  <a16:creationId xmlns:a16="http://schemas.microsoft.com/office/drawing/2014/main" id="{CDE5A83A-B47C-4661-8C76-0963D1B6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220" y="2113552"/>
              <a:ext cx="5549462" cy="277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AF74BB-BBE9-4F7A-937A-A0144587B9DE}"/>
                </a:ext>
              </a:extLst>
            </p:cNvPr>
            <p:cNvSpPr/>
            <p:nvPr/>
          </p:nvSpPr>
          <p:spPr>
            <a:xfrm>
              <a:off x="0" y="4721771"/>
              <a:ext cx="12192000" cy="21362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A5D8C-7F9C-41D3-A55D-A64296A06616}"/>
                </a:ext>
              </a:extLst>
            </p:cNvPr>
            <p:cNvSpPr/>
            <p:nvPr/>
          </p:nvSpPr>
          <p:spPr>
            <a:xfrm>
              <a:off x="6164496" y="3195260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8E38D-21E8-4C5E-A838-4FEE0FCE9827}"/>
                </a:ext>
              </a:extLst>
            </p:cNvPr>
            <p:cNvSpPr txBox="1"/>
            <p:nvPr/>
          </p:nvSpPr>
          <p:spPr>
            <a:xfrm>
              <a:off x="5765460" y="29684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11E8C-FF6F-49AC-8776-F1B4C7D4ADBA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1089061"/>
              <a:ext cx="0" cy="338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B3415-5A26-47AD-A744-AB8FC35E63C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165" y="1017142"/>
              <a:ext cx="0" cy="270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5A5D9D-95B8-40AE-BDC1-B1C6CFCFD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25114" y="1017142"/>
              <a:ext cx="0" cy="213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31323-9A0A-4FB4-9AB5-5EA09414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1584505"/>
              <a:ext cx="267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BE236-A132-46B9-80B5-50AA2B3D06AC}"/>
                </a:ext>
              </a:extLst>
            </p:cNvPr>
            <p:cNvSpPr txBox="1"/>
            <p:nvPr/>
          </p:nvSpPr>
          <p:spPr>
            <a:xfrm>
              <a:off x="5094518" y="138068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24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AE4B5-4049-4408-9B18-0D4EAC3C0DB4}"/>
                </a:ext>
              </a:extLst>
            </p:cNvPr>
            <p:cNvSpPr txBox="1"/>
            <p:nvPr/>
          </p:nvSpPr>
          <p:spPr>
            <a:xfrm>
              <a:off x="6407896" y="1399515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12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E9D024-39B3-497D-B7D7-6A5E9EB0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620" y="3266152"/>
              <a:ext cx="25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518BF3-8421-4627-87CC-DF16012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30292" y="3266152"/>
              <a:ext cx="0" cy="145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867FB-4D68-47E7-A26B-D2D06D51AAF6}"/>
                </a:ext>
              </a:extLst>
            </p:cNvPr>
            <p:cNvSpPr txBox="1"/>
            <p:nvPr/>
          </p:nvSpPr>
          <p:spPr>
            <a:xfrm>
              <a:off x="8322907" y="3800507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18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Frame 30">
            <a:extLst>
              <a:ext uri="{FF2B5EF4-FFF2-40B4-BE49-F238E27FC236}">
                <a16:creationId xmlns:a16="http://schemas.microsoft.com/office/drawing/2014/main" id="{4CB8546F-3E8B-4A0E-8297-1DEB9F517EEB}"/>
              </a:ext>
            </a:extLst>
          </p:cNvPr>
          <p:cNvSpPr/>
          <p:nvPr/>
        </p:nvSpPr>
        <p:spPr>
          <a:xfrm>
            <a:off x="1406779" y="-1012860"/>
            <a:ext cx="8682446" cy="724927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62323-7987-49E0-8D9E-F11D219C6FC4}"/>
              </a:ext>
            </a:extLst>
          </p:cNvPr>
          <p:cNvSpPr txBox="1"/>
          <p:nvPr/>
        </p:nvSpPr>
        <p:spPr>
          <a:xfrm>
            <a:off x="4090933" y="4562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F0E37-DDD7-4F0A-BE5C-415DD606BC4F}"/>
              </a:ext>
            </a:extLst>
          </p:cNvPr>
          <p:cNvSpPr txBox="1"/>
          <p:nvPr/>
        </p:nvSpPr>
        <p:spPr>
          <a:xfrm>
            <a:off x="7837744" y="4187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9692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4931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1808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CB557-C8AD-4D8E-8E84-6EF3C5393BB0}"/>
              </a:ext>
            </a:extLst>
          </p:cNvPr>
          <p:cNvSpPr/>
          <p:nvPr/>
        </p:nvSpPr>
        <p:spPr>
          <a:xfrm>
            <a:off x="801399" y="4430407"/>
            <a:ext cx="4972678" cy="1736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AD1C1-596F-4B55-8ABA-43B66C34AADB}"/>
              </a:ext>
            </a:extLst>
          </p:cNvPr>
          <p:cNvSpPr/>
          <p:nvPr/>
        </p:nvSpPr>
        <p:spPr>
          <a:xfrm>
            <a:off x="3636193" y="691466"/>
            <a:ext cx="838200" cy="3733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B85498-EEF6-43B1-B3D6-15D6229D31F0}"/>
              </a:ext>
            </a:extLst>
          </p:cNvPr>
          <p:cNvCxnSpPr/>
          <p:nvPr/>
        </p:nvCxnSpPr>
        <p:spPr>
          <a:xfrm>
            <a:off x="4474393" y="451654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DB134-3531-4B43-A698-B94B0FA44A76}"/>
              </a:ext>
            </a:extLst>
          </p:cNvPr>
          <p:cNvCxnSpPr>
            <a:cxnSpLocks/>
          </p:cNvCxnSpPr>
          <p:nvPr/>
        </p:nvCxnSpPr>
        <p:spPr>
          <a:xfrm flipH="1">
            <a:off x="3636193" y="487732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9BB8C9-CC8B-4317-87D5-B7F0AA018F36}"/>
              </a:ext>
            </a:extLst>
          </p:cNvPr>
          <p:cNvSpPr txBox="1"/>
          <p:nvPr/>
        </p:nvSpPr>
        <p:spPr>
          <a:xfrm>
            <a:off x="3805288" y="4712881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1FFC1-DB72-411C-8B67-8F5052B5BE04}"/>
              </a:ext>
            </a:extLst>
          </p:cNvPr>
          <p:cNvCxnSpPr/>
          <p:nvPr/>
        </p:nvCxnSpPr>
        <p:spPr>
          <a:xfrm>
            <a:off x="3636193" y="4496324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EF6AE-1397-44D5-9CFD-A8513FC74456}"/>
              </a:ext>
            </a:extLst>
          </p:cNvPr>
          <p:cNvCxnSpPr>
            <a:cxnSpLocks/>
          </p:cNvCxnSpPr>
          <p:nvPr/>
        </p:nvCxnSpPr>
        <p:spPr>
          <a:xfrm flipH="1">
            <a:off x="4626793" y="69660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94B73-8F61-4A8B-8489-1FE712BBFBF8}"/>
              </a:ext>
            </a:extLst>
          </p:cNvPr>
          <p:cNvCxnSpPr>
            <a:cxnSpLocks/>
          </p:cNvCxnSpPr>
          <p:nvPr/>
        </p:nvCxnSpPr>
        <p:spPr>
          <a:xfrm>
            <a:off x="5007793" y="691466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8BAA3-9E64-4AC4-B16A-D6C21728F987}"/>
              </a:ext>
            </a:extLst>
          </p:cNvPr>
          <p:cNvSpPr txBox="1"/>
          <p:nvPr/>
        </p:nvSpPr>
        <p:spPr>
          <a:xfrm>
            <a:off x="4667602" y="1489482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9928B-F052-4DCB-86E3-51415FC73CCF}"/>
              </a:ext>
            </a:extLst>
          </p:cNvPr>
          <p:cNvCxnSpPr>
            <a:cxnSpLocks/>
          </p:cNvCxnSpPr>
          <p:nvPr/>
        </p:nvCxnSpPr>
        <p:spPr>
          <a:xfrm flipH="1">
            <a:off x="2455843" y="3038585"/>
            <a:ext cx="1180350" cy="5881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/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E3BAE-24B7-495B-B50D-4D1DE731EE26}"/>
              </a:ext>
            </a:extLst>
          </p:cNvPr>
          <p:cNvCxnSpPr>
            <a:cxnSpLocks/>
          </p:cNvCxnSpPr>
          <p:nvPr/>
        </p:nvCxnSpPr>
        <p:spPr>
          <a:xfrm>
            <a:off x="3331393" y="2998639"/>
            <a:ext cx="0" cy="140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E8DA-6DA9-47DB-886D-0E42A9A2E0E6}"/>
              </a:ext>
            </a:extLst>
          </p:cNvPr>
          <p:cNvSpPr txBox="1"/>
          <p:nvPr/>
        </p:nvSpPr>
        <p:spPr>
          <a:xfrm>
            <a:off x="3028092" y="3626722"/>
            <a:ext cx="531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E3F46-F42C-4842-98B6-44FF21759A61}"/>
              </a:ext>
            </a:extLst>
          </p:cNvPr>
          <p:cNvCxnSpPr>
            <a:cxnSpLocks/>
          </p:cNvCxnSpPr>
          <p:nvPr/>
        </p:nvCxnSpPr>
        <p:spPr>
          <a:xfrm flipH="1">
            <a:off x="2340793" y="2998639"/>
            <a:ext cx="124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4580109-FBB8-4E55-93B0-88F7DFB9B375}"/>
              </a:ext>
            </a:extLst>
          </p:cNvPr>
          <p:cNvSpPr/>
          <p:nvPr/>
        </p:nvSpPr>
        <p:spPr>
          <a:xfrm>
            <a:off x="2721793" y="2124185"/>
            <a:ext cx="1828800" cy="1828800"/>
          </a:xfrm>
          <a:prstGeom prst="arc">
            <a:avLst>
              <a:gd name="adj1" fmla="val 9343767"/>
              <a:gd name="adj2" fmla="val 10906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39B0-1AC6-40F1-90CD-32C2A0F2C4E2}"/>
              </a:ext>
            </a:extLst>
          </p:cNvPr>
          <p:cNvSpPr txBox="1"/>
          <p:nvPr/>
        </p:nvSpPr>
        <p:spPr>
          <a:xfrm>
            <a:off x="2264593" y="3050253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75B3F-80BC-4303-B65D-1F010A9AFA11}"/>
              </a:ext>
            </a:extLst>
          </p:cNvPr>
          <p:cNvCxnSpPr>
            <a:cxnSpLocks/>
          </p:cNvCxnSpPr>
          <p:nvPr/>
        </p:nvCxnSpPr>
        <p:spPr>
          <a:xfrm>
            <a:off x="4063576" y="1267497"/>
            <a:ext cx="0" cy="11826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/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  <a:blipFill>
                <a:blip r:embed="rId3"/>
                <a:stretch>
                  <a:fillRect r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361EAF7-C9AA-43C6-BD63-7FD719DC6BCA}"/>
              </a:ext>
            </a:extLst>
          </p:cNvPr>
          <p:cNvSpPr/>
          <p:nvPr/>
        </p:nvSpPr>
        <p:spPr>
          <a:xfrm>
            <a:off x="3984611" y="246682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1B5E4-D543-418C-B70B-57F52B700B19}"/>
              </a:ext>
            </a:extLst>
          </p:cNvPr>
          <p:cNvSpPr txBox="1"/>
          <p:nvPr/>
        </p:nvSpPr>
        <p:spPr>
          <a:xfrm>
            <a:off x="3733036" y="2156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97725-C6E9-47FE-99EB-77AA5B66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73" y="718285"/>
            <a:ext cx="1804632" cy="3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5C319-DD4B-4DE4-A009-35E607C84004}"/>
              </a:ext>
            </a:extLst>
          </p:cNvPr>
          <p:cNvSpPr txBox="1"/>
          <p:nvPr/>
        </p:nvSpPr>
        <p:spPr>
          <a:xfrm>
            <a:off x="4667602" y="3234919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9751B-FC92-41F3-BC87-937D47D829B5}"/>
              </a:ext>
            </a:extLst>
          </p:cNvPr>
          <p:cNvCxnSpPr>
            <a:cxnSpLocks/>
          </p:cNvCxnSpPr>
          <p:nvPr/>
        </p:nvCxnSpPr>
        <p:spPr>
          <a:xfrm flipH="1">
            <a:off x="4594259" y="25339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A6912-7D2D-415E-AD2F-A888C8A7BA01}"/>
              </a:ext>
            </a:extLst>
          </p:cNvPr>
          <p:cNvCxnSpPr>
            <a:cxnSpLocks/>
          </p:cNvCxnSpPr>
          <p:nvPr/>
        </p:nvCxnSpPr>
        <p:spPr>
          <a:xfrm flipH="1">
            <a:off x="4312573" y="487561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61C69E0D-DBF8-4230-BB58-47869667EB7F}"/>
              </a:ext>
            </a:extLst>
          </p:cNvPr>
          <p:cNvSpPr/>
          <p:nvPr/>
        </p:nvSpPr>
        <p:spPr>
          <a:xfrm>
            <a:off x="1622534" y="-308221"/>
            <a:ext cx="4411821" cy="623641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E2C8A-2121-4523-9AB4-45210A5EEB7A}"/>
              </a:ext>
            </a:extLst>
          </p:cNvPr>
          <p:cNvSpPr txBox="1"/>
          <p:nvPr/>
        </p:nvSpPr>
        <p:spPr>
          <a:xfrm>
            <a:off x="6281362" y="4712881"/>
            <a:ext cx="256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Nathan Kramer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1990290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</TotalTime>
  <Words>1326</Words>
  <Application>Microsoft Office PowerPoint</Application>
  <PresentationFormat>Widescreen</PresentationFormat>
  <Paragraphs>714</Paragraphs>
  <Slides>112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112</vt:i4>
      </vt:variant>
    </vt:vector>
  </HeadingPairs>
  <TitlesOfParts>
    <vt:vector size="118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175</cp:revision>
  <dcterms:created xsi:type="dcterms:W3CDTF">2016-12-20T19:33:42Z</dcterms:created>
  <dcterms:modified xsi:type="dcterms:W3CDTF">2020-11-17T16:48:40Z</dcterms:modified>
</cp:coreProperties>
</file>