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36"/>
    <p:restoredTop sz="94674"/>
  </p:normalViewPr>
  <p:slideViewPr>
    <p:cSldViewPr snapToGrid="0" snapToObjects="1">
      <p:cViewPr>
        <p:scale>
          <a:sx n="100" d="100"/>
          <a:sy n="100" d="100"/>
        </p:scale>
        <p:origin x="-232" y="1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/Users/agnesdentremont/Documents/GitHub/mechanics_textbook/ROOT_Updated/websites/15_one_dof_vibrations/15_plots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smoothMarker"/>
        <c:varyColors val="0"/>
        <c:ser>
          <c:idx val="0"/>
          <c:order val="0"/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'1dof free undamped'!$E$21:$E$203</c:f>
              <c:numCache>
                <c:formatCode>General</c:formatCode>
                <c:ptCount val="183"/>
                <c:pt idx="0">
                  <c:v>0</c:v>
                </c:pt>
                <c:pt idx="1">
                  <c:v>1.4999999999999999E-2</c:v>
                </c:pt>
                <c:pt idx="2">
                  <c:v>0.03</c:v>
                </c:pt>
                <c:pt idx="3">
                  <c:v>4.4999999999999998E-2</c:v>
                </c:pt>
                <c:pt idx="4">
                  <c:v>0.06</c:v>
                </c:pt>
                <c:pt idx="5">
                  <c:v>7.4999999999999997E-2</c:v>
                </c:pt>
                <c:pt idx="6">
                  <c:v>0.09</c:v>
                </c:pt>
                <c:pt idx="7">
                  <c:v>0.105</c:v>
                </c:pt>
                <c:pt idx="8">
                  <c:v>0.12</c:v>
                </c:pt>
                <c:pt idx="9">
                  <c:v>0.13500000000000001</c:v>
                </c:pt>
                <c:pt idx="10">
                  <c:v>0.15000000000000002</c:v>
                </c:pt>
                <c:pt idx="11">
                  <c:v>0.16500000000000004</c:v>
                </c:pt>
                <c:pt idx="12">
                  <c:v>0.18000000000000005</c:v>
                </c:pt>
                <c:pt idx="13">
                  <c:v>0.19500000000000006</c:v>
                </c:pt>
                <c:pt idx="14">
                  <c:v>0.21000000000000008</c:v>
                </c:pt>
                <c:pt idx="15">
                  <c:v>0.22500000000000009</c:v>
                </c:pt>
                <c:pt idx="16">
                  <c:v>0.2400000000000001</c:v>
                </c:pt>
                <c:pt idx="17">
                  <c:v>0.25500000000000012</c:v>
                </c:pt>
                <c:pt idx="18">
                  <c:v>0.27000000000000013</c:v>
                </c:pt>
                <c:pt idx="19">
                  <c:v>0.28500000000000014</c:v>
                </c:pt>
                <c:pt idx="20">
                  <c:v>0.30000000000000016</c:v>
                </c:pt>
                <c:pt idx="21">
                  <c:v>0.31500000000000017</c:v>
                </c:pt>
                <c:pt idx="22">
                  <c:v>0.33000000000000018</c:v>
                </c:pt>
                <c:pt idx="23">
                  <c:v>0.3450000000000002</c:v>
                </c:pt>
                <c:pt idx="24">
                  <c:v>0.36000000000000021</c:v>
                </c:pt>
                <c:pt idx="25">
                  <c:v>0.37500000000000022</c:v>
                </c:pt>
                <c:pt idx="26">
                  <c:v>0.39000000000000024</c:v>
                </c:pt>
                <c:pt idx="27">
                  <c:v>0.40500000000000025</c:v>
                </c:pt>
                <c:pt idx="28">
                  <c:v>0.42000000000000026</c:v>
                </c:pt>
                <c:pt idx="29">
                  <c:v>0.43500000000000028</c:v>
                </c:pt>
                <c:pt idx="30">
                  <c:v>0.45000000000000029</c:v>
                </c:pt>
                <c:pt idx="31">
                  <c:v>0.4650000000000003</c:v>
                </c:pt>
                <c:pt idx="32">
                  <c:v>0.48000000000000032</c:v>
                </c:pt>
                <c:pt idx="33">
                  <c:v>0.49500000000000033</c:v>
                </c:pt>
                <c:pt idx="34">
                  <c:v>0.51000000000000034</c:v>
                </c:pt>
                <c:pt idx="35">
                  <c:v>0.52500000000000036</c:v>
                </c:pt>
                <c:pt idx="36">
                  <c:v>0.54000000000000037</c:v>
                </c:pt>
                <c:pt idx="37">
                  <c:v>0.55500000000000038</c:v>
                </c:pt>
                <c:pt idx="38">
                  <c:v>0.5700000000000004</c:v>
                </c:pt>
                <c:pt idx="39">
                  <c:v>0.58500000000000041</c:v>
                </c:pt>
                <c:pt idx="40">
                  <c:v>0.60000000000000042</c:v>
                </c:pt>
                <c:pt idx="41">
                  <c:v>0.61500000000000044</c:v>
                </c:pt>
                <c:pt idx="42">
                  <c:v>0.63000000000000045</c:v>
                </c:pt>
                <c:pt idx="43">
                  <c:v>0.64500000000000046</c:v>
                </c:pt>
                <c:pt idx="44">
                  <c:v>0.66000000000000048</c:v>
                </c:pt>
                <c:pt idx="45">
                  <c:v>0.67500000000000049</c:v>
                </c:pt>
                <c:pt idx="46">
                  <c:v>0.6900000000000005</c:v>
                </c:pt>
                <c:pt idx="47">
                  <c:v>0.70500000000000052</c:v>
                </c:pt>
                <c:pt idx="48">
                  <c:v>0.72000000000000053</c:v>
                </c:pt>
                <c:pt idx="49">
                  <c:v>0.73500000000000054</c:v>
                </c:pt>
                <c:pt idx="50">
                  <c:v>0.75000000000000056</c:v>
                </c:pt>
                <c:pt idx="51">
                  <c:v>0.76500000000000057</c:v>
                </c:pt>
                <c:pt idx="52">
                  <c:v>0.78000000000000058</c:v>
                </c:pt>
                <c:pt idx="53">
                  <c:v>0.7950000000000006</c:v>
                </c:pt>
                <c:pt idx="54">
                  <c:v>0.81000000000000061</c:v>
                </c:pt>
                <c:pt idx="55">
                  <c:v>0.82500000000000062</c:v>
                </c:pt>
                <c:pt idx="56">
                  <c:v>0.84000000000000064</c:v>
                </c:pt>
                <c:pt idx="57">
                  <c:v>0.85500000000000065</c:v>
                </c:pt>
                <c:pt idx="58">
                  <c:v>0.87000000000000066</c:v>
                </c:pt>
                <c:pt idx="59">
                  <c:v>0.88500000000000068</c:v>
                </c:pt>
                <c:pt idx="60">
                  <c:v>0.90000000000000069</c:v>
                </c:pt>
                <c:pt idx="61">
                  <c:v>0.9150000000000007</c:v>
                </c:pt>
                <c:pt idx="62">
                  <c:v>0.93000000000000071</c:v>
                </c:pt>
                <c:pt idx="63">
                  <c:v>0.94500000000000073</c:v>
                </c:pt>
                <c:pt idx="64">
                  <c:v>0.96000000000000074</c:v>
                </c:pt>
                <c:pt idx="65">
                  <c:v>0.97500000000000075</c:v>
                </c:pt>
                <c:pt idx="66">
                  <c:v>0.99000000000000077</c:v>
                </c:pt>
                <c:pt idx="67">
                  <c:v>1.0050000000000008</c:v>
                </c:pt>
                <c:pt idx="68">
                  <c:v>1.0200000000000007</c:v>
                </c:pt>
                <c:pt idx="69">
                  <c:v>1.0350000000000006</c:v>
                </c:pt>
                <c:pt idx="70">
                  <c:v>1.0500000000000005</c:v>
                </c:pt>
                <c:pt idx="71">
                  <c:v>1.0650000000000004</c:v>
                </c:pt>
                <c:pt idx="72">
                  <c:v>1.0800000000000003</c:v>
                </c:pt>
                <c:pt idx="73">
                  <c:v>1.0950000000000002</c:v>
                </c:pt>
                <c:pt idx="74">
                  <c:v>1.1100000000000001</c:v>
                </c:pt>
                <c:pt idx="75">
                  <c:v>1.125</c:v>
                </c:pt>
                <c:pt idx="76">
                  <c:v>1.1399999999999999</c:v>
                </c:pt>
                <c:pt idx="77">
                  <c:v>1.1549999999999998</c:v>
                </c:pt>
                <c:pt idx="78">
                  <c:v>1.1699999999999997</c:v>
                </c:pt>
                <c:pt idx="79">
                  <c:v>1.1849999999999996</c:v>
                </c:pt>
                <c:pt idx="80">
                  <c:v>1.1999999999999995</c:v>
                </c:pt>
                <c:pt idx="81">
                  <c:v>1.2149999999999994</c:v>
                </c:pt>
                <c:pt idx="82">
                  <c:v>1.2299999999999993</c:v>
                </c:pt>
                <c:pt idx="83">
                  <c:v>1.2449999999999992</c:v>
                </c:pt>
                <c:pt idx="84">
                  <c:v>1.2599999999999991</c:v>
                </c:pt>
                <c:pt idx="85">
                  <c:v>1.274999999999999</c:v>
                </c:pt>
                <c:pt idx="86">
                  <c:v>1.2899999999999989</c:v>
                </c:pt>
                <c:pt idx="87">
                  <c:v>1.3049999999999988</c:v>
                </c:pt>
                <c:pt idx="88">
                  <c:v>1.3199999999999987</c:v>
                </c:pt>
                <c:pt idx="89">
                  <c:v>1.3349999999999986</c:v>
                </c:pt>
                <c:pt idx="90">
                  <c:v>1.3499999999999985</c:v>
                </c:pt>
                <c:pt idx="91">
                  <c:v>1.3649999999999984</c:v>
                </c:pt>
                <c:pt idx="92">
                  <c:v>1.3799999999999983</c:v>
                </c:pt>
                <c:pt idx="93">
                  <c:v>1.3949999999999982</c:v>
                </c:pt>
                <c:pt idx="94">
                  <c:v>1.4099999999999981</c:v>
                </c:pt>
                <c:pt idx="95">
                  <c:v>1.424999999999998</c:v>
                </c:pt>
                <c:pt idx="96">
                  <c:v>1.4399999999999979</c:v>
                </c:pt>
                <c:pt idx="97">
                  <c:v>1.4549999999999979</c:v>
                </c:pt>
                <c:pt idx="98">
                  <c:v>1.4699999999999978</c:v>
                </c:pt>
                <c:pt idx="99">
                  <c:v>1.4849999999999977</c:v>
                </c:pt>
                <c:pt idx="100">
                  <c:v>1.4999999999999976</c:v>
                </c:pt>
                <c:pt idx="101">
                  <c:v>1.5149999999999975</c:v>
                </c:pt>
                <c:pt idx="102">
                  <c:v>1.5299999999999974</c:v>
                </c:pt>
                <c:pt idx="103">
                  <c:v>1.5449999999999973</c:v>
                </c:pt>
                <c:pt idx="104">
                  <c:v>1.5599999999999972</c:v>
                </c:pt>
                <c:pt idx="105">
                  <c:v>1.5749999999999971</c:v>
                </c:pt>
                <c:pt idx="106">
                  <c:v>1.589999999999997</c:v>
                </c:pt>
                <c:pt idx="107">
                  <c:v>1.6049999999999969</c:v>
                </c:pt>
                <c:pt idx="108">
                  <c:v>1.6199999999999968</c:v>
                </c:pt>
                <c:pt idx="109">
                  <c:v>1.6349999999999967</c:v>
                </c:pt>
                <c:pt idx="110">
                  <c:v>1.6499999999999966</c:v>
                </c:pt>
                <c:pt idx="111">
                  <c:v>1.6649999999999965</c:v>
                </c:pt>
                <c:pt idx="112">
                  <c:v>1.6799999999999964</c:v>
                </c:pt>
                <c:pt idx="113">
                  <c:v>1.6949999999999963</c:v>
                </c:pt>
                <c:pt idx="114">
                  <c:v>1.7099999999999962</c:v>
                </c:pt>
                <c:pt idx="115">
                  <c:v>1.7249999999999961</c:v>
                </c:pt>
                <c:pt idx="116">
                  <c:v>1.739999999999996</c:v>
                </c:pt>
                <c:pt idx="117">
                  <c:v>1.7549999999999959</c:v>
                </c:pt>
                <c:pt idx="118">
                  <c:v>1.7699999999999958</c:v>
                </c:pt>
                <c:pt idx="119">
                  <c:v>1.7849999999999957</c:v>
                </c:pt>
                <c:pt idx="120">
                  <c:v>1.7999999999999956</c:v>
                </c:pt>
                <c:pt idx="121">
                  <c:v>1.8149999999999955</c:v>
                </c:pt>
                <c:pt idx="122">
                  <c:v>1.8299999999999954</c:v>
                </c:pt>
                <c:pt idx="123">
                  <c:v>1.8449999999999953</c:v>
                </c:pt>
                <c:pt idx="124">
                  <c:v>1.8599999999999952</c:v>
                </c:pt>
                <c:pt idx="125">
                  <c:v>1.8749999999999951</c:v>
                </c:pt>
                <c:pt idx="126">
                  <c:v>1.889999999999995</c:v>
                </c:pt>
                <c:pt idx="127">
                  <c:v>1.9049999999999949</c:v>
                </c:pt>
                <c:pt idx="128">
                  <c:v>1.9199999999999948</c:v>
                </c:pt>
                <c:pt idx="129">
                  <c:v>1.9349999999999947</c:v>
                </c:pt>
                <c:pt idx="130">
                  <c:v>1.9499999999999946</c:v>
                </c:pt>
                <c:pt idx="131">
                  <c:v>1.9649999999999945</c:v>
                </c:pt>
                <c:pt idx="132">
                  <c:v>1.9799999999999944</c:v>
                </c:pt>
                <c:pt idx="133">
                  <c:v>1.9949999999999943</c:v>
                </c:pt>
                <c:pt idx="134">
                  <c:v>2.0099999999999945</c:v>
                </c:pt>
                <c:pt idx="135">
                  <c:v>2.0249999999999946</c:v>
                </c:pt>
                <c:pt idx="136">
                  <c:v>2.0399999999999947</c:v>
                </c:pt>
                <c:pt idx="137">
                  <c:v>2.0549999999999948</c:v>
                </c:pt>
                <c:pt idx="138">
                  <c:v>2.069999999999995</c:v>
                </c:pt>
                <c:pt idx="139">
                  <c:v>2.0849999999999951</c:v>
                </c:pt>
                <c:pt idx="140">
                  <c:v>2.0999999999999952</c:v>
                </c:pt>
                <c:pt idx="141">
                  <c:v>2.1149999999999953</c:v>
                </c:pt>
                <c:pt idx="142">
                  <c:v>2.1299999999999955</c:v>
                </c:pt>
                <c:pt idx="143">
                  <c:v>2.1449999999999956</c:v>
                </c:pt>
                <c:pt idx="144">
                  <c:v>2.1599999999999957</c:v>
                </c:pt>
                <c:pt idx="145">
                  <c:v>2.1749999999999958</c:v>
                </c:pt>
                <c:pt idx="146">
                  <c:v>2.1899999999999959</c:v>
                </c:pt>
                <c:pt idx="147">
                  <c:v>2.2049999999999961</c:v>
                </c:pt>
                <c:pt idx="148">
                  <c:v>2.2199999999999962</c:v>
                </c:pt>
                <c:pt idx="149">
                  <c:v>2.2349999999999963</c:v>
                </c:pt>
                <c:pt idx="150">
                  <c:v>2.2499999999999964</c:v>
                </c:pt>
                <c:pt idx="151">
                  <c:v>2.2649999999999966</c:v>
                </c:pt>
                <c:pt idx="152">
                  <c:v>2.2799999999999967</c:v>
                </c:pt>
                <c:pt idx="153">
                  <c:v>2.2949999999999968</c:v>
                </c:pt>
                <c:pt idx="154">
                  <c:v>2.3099999999999969</c:v>
                </c:pt>
                <c:pt idx="155">
                  <c:v>2.3249999999999971</c:v>
                </c:pt>
                <c:pt idx="156">
                  <c:v>2.3399999999999972</c:v>
                </c:pt>
                <c:pt idx="157">
                  <c:v>2.3549999999999973</c:v>
                </c:pt>
                <c:pt idx="158">
                  <c:v>2.3699999999999974</c:v>
                </c:pt>
                <c:pt idx="159">
                  <c:v>2.3849999999999976</c:v>
                </c:pt>
                <c:pt idx="160">
                  <c:v>2.3999999999999977</c:v>
                </c:pt>
                <c:pt idx="161">
                  <c:v>2.4149999999999978</c:v>
                </c:pt>
                <c:pt idx="162">
                  <c:v>2.4299999999999979</c:v>
                </c:pt>
                <c:pt idx="163">
                  <c:v>2.4449999999999981</c:v>
                </c:pt>
                <c:pt idx="164">
                  <c:v>2.4599999999999982</c:v>
                </c:pt>
                <c:pt idx="165">
                  <c:v>2.4749999999999983</c:v>
                </c:pt>
                <c:pt idx="166">
                  <c:v>2.4899999999999984</c:v>
                </c:pt>
                <c:pt idx="167">
                  <c:v>2.5049999999999986</c:v>
                </c:pt>
                <c:pt idx="168">
                  <c:v>2.5199999999999987</c:v>
                </c:pt>
                <c:pt idx="169">
                  <c:v>2.5349999999999988</c:v>
                </c:pt>
                <c:pt idx="170">
                  <c:v>2.5499999999999989</c:v>
                </c:pt>
                <c:pt idx="171">
                  <c:v>2.5649999999999991</c:v>
                </c:pt>
                <c:pt idx="172">
                  <c:v>2.5799999999999992</c:v>
                </c:pt>
                <c:pt idx="173">
                  <c:v>2.5949999999999993</c:v>
                </c:pt>
                <c:pt idx="174">
                  <c:v>2.6099999999999994</c:v>
                </c:pt>
                <c:pt idx="175">
                  <c:v>2.6249999999999996</c:v>
                </c:pt>
                <c:pt idx="176">
                  <c:v>2.6399999999999997</c:v>
                </c:pt>
                <c:pt idx="177">
                  <c:v>2.6549999999999998</c:v>
                </c:pt>
                <c:pt idx="178">
                  <c:v>2.67</c:v>
                </c:pt>
                <c:pt idx="179">
                  <c:v>2.6850000000000001</c:v>
                </c:pt>
                <c:pt idx="180">
                  <c:v>2.7</c:v>
                </c:pt>
                <c:pt idx="181">
                  <c:v>2.7150000000000003</c:v>
                </c:pt>
                <c:pt idx="182">
                  <c:v>2.7300000000000004</c:v>
                </c:pt>
              </c:numCache>
            </c:numRef>
          </c:xVal>
          <c:yVal>
            <c:numRef>
              <c:f>'1dof free undamped'!$F$21:$F$203</c:f>
              <c:numCache>
                <c:formatCode>General</c:formatCode>
                <c:ptCount val="183"/>
                <c:pt idx="0">
                  <c:v>2</c:v>
                </c:pt>
                <c:pt idx="1">
                  <c:v>2.0699510441559412</c:v>
                </c:pt>
                <c:pt idx="2">
                  <c:v>2.1357111447408061</c:v>
                </c:pt>
                <c:pt idx="3">
                  <c:v>2.1971471600208532</c:v>
                </c:pt>
                <c:pt idx="4">
                  <c:v>2.2541347030575616</c:v>
                </c:pt>
                <c:pt idx="5">
                  <c:v>2.3065583935486793</c:v>
                </c:pt>
                <c:pt idx="6">
                  <c:v>2.3543120914339108</c:v>
                </c:pt>
                <c:pt idx="7">
                  <c:v>2.3972991117922713</c:v>
                </c:pt>
                <c:pt idx="8">
                  <c:v>2.4354324205960136</c:v>
                </c:pt>
                <c:pt idx="9">
                  <c:v>2.4686348109247982</c:v>
                </c:pt>
                <c:pt idx="10">
                  <c:v>2.4968390592833223</c:v>
                </c:pt>
                <c:pt idx="11">
                  <c:v>2.5199880617059298</c:v>
                </c:pt>
                <c:pt idx="12">
                  <c:v>2.5380349493726295</c:v>
                </c:pt>
                <c:pt idx="13">
                  <c:v>2.5509431835024392</c:v>
                </c:pt>
                <c:pt idx="14">
                  <c:v>2.5586866293319352</c:v>
                </c:pt>
                <c:pt idx="15">
                  <c:v>2.5612496090292134</c:v>
                </c:pt>
                <c:pt idx="16">
                  <c:v>2.5586269334361469</c:v>
                </c:pt>
                <c:pt idx="17">
                  <c:v>2.5508239125746544</c:v>
                </c:pt>
                <c:pt idx="18">
                  <c:v>2.5378563448957223</c:v>
                </c:pt>
                <c:pt idx="19">
                  <c:v>2.5197504852929375</c:v>
                </c:pt>
                <c:pt idx="20">
                  <c:v>2.4965429919453022</c:v>
                </c:pt>
                <c:pt idx="21">
                  <c:v>2.468280852096945</c:v>
                </c:pt>
                <c:pt idx="22">
                  <c:v>2.4350212869240075</c:v>
                </c:pt>
                <c:pt idx="23">
                  <c:v>2.3968316356813153</c:v>
                </c:pt>
                <c:pt idx="24">
                  <c:v>2.3537892193633954</c:v>
                </c:pt>
                <c:pt idx="25">
                  <c:v>2.3059811841558839</c:v>
                </c:pt>
                <c:pt idx="26">
                  <c:v>2.2535043249942763</c:v>
                </c:pt>
                <c:pt idx="27">
                  <c:v>2.1964648895872592</c:v>
                </c:pt>
                <c:pt idx="28">
                  <c:v>2.1349783633014026</c:v>
                </c:pt>
                <c:pt idx="29">
                  <c:v>2.0691692353427547</c:v>
                </c:pt>
                <c:pt idx="30">
                  <c:v>1.9991707467087367</c:v>
                </c:pt>
                <c:pt idx="31">
                  <c:v>1.9251246204206505</c:v>
                </c:pt>
                <c:pt idx="32">
                  <c:v>1.8471807745829882</c:v>
                </c:pt>
                <c:pt idx="33">
                  <c:v>1.7654970188504946</c:v>
                </c:pt>
                <c:pt idx="34">
                  <c:v>1.6802387349175414</c:v>
                </c:pt>
                <c:pt idx="35">
                  <c:v>1.5915785416767059</c:v>
                </c:pt>
                <c:pt idx="36">
                  <c:v>1.4996959457244952</c:v>
                </c:pt>
                <c:pt idx="37">
                  <c:v>1.4047769779218253</c:v>
                </c:pt>
                <c:pt idx="38">
                  <c:v>1.3070138167450955</c:v>
                </c:pt>
                <c:pt idx="39">
                  <c:v>1.206604399190438</c:v>
                </c:pt>
                <c:pt idx="40">
                  <c:v>1.1037520200189361</c:v>
                </c:pt>
                <c:pt idx="41">
                  <c:v>0.99866492015419739</c:v>
                </c:pt>
                <c:pt idx="42">
                  <c:v>0.89155586506564011</c:v>
                </c:pt>
                <c:pt idx="43">
                  <c:v>0.78264171399111782</c:v>
                </c:pt>
                <c:pt idx="44">
                  <c:v>0.67214298087106006</c:v>
                </c:pt>
                <c:pt idx="45">
                  <c:v>0.56028338788309451</c:v>
                </c:pt>
                <c:pt idx="46">
                  <c:v>0.44728941248108162</c:v>
                </c:pt>
                <c:pt idx="47">
                  <c:v>0.3333898288556566</c:v>
                </c:pt>
                <c:pt idx="48">
                  <c:v>0.21881524474466479</c:v>
                </c:pt>
                <c:pt idx="49">
                  <c:v>0.10379763453128767</c:v>
                </c:pt>
                <c:pt idx="50">
                  <c:v>-1.1430130424809237E-2</c:v>
                </c:pt>
                <c:pt idx="51">
                  <c:v>-0.12663475327242216</c:v>
                </c:pt>
                <c:pt idx="52">
                  <c:v>-0.24158298401520714</c:v>
                </c:pt>
                <c:pt idx="53">
                  <c:v>-0.35604209176322449</c:v>
                </c:pt>
                <c:pt idx="54">
                  <c:v>-0.46978033593346774</c:v>
                </c:pt>
                <c:pt idx="55">
                  <c:v>-0.58256743544535927</c:v>
                </c:pt>
                <c:pt idx="56">
                  <c:v>-0.69417503496125277</c:v>
                </c:pt>
                <c:pt idx="57">
                  <c:v>-0.80437716722796593</c:v>
                </c:pt>
                <c:pt idx="58">
                  <c:v>-0.91295071058324717</c:v>
                </c:pt>
                <c:pt idx="59">
                  <c:v>-1.0196758407009157</c:v>
                </c:pt>
                <c:pt idx="60">
                  <c:v>-1.1243364756599994</c:v>
                </c:pt>
                <c:pt idx="61">
                  <c:v>-1.2267207134367937</c:v>
                </c:pt>
                <c:pt idx="62">
                  <c:v>-1.3266212609340529</c:v>
                </c:pt>
                <c:pt idx="63">
                  <c:v>-1.4238358536786806</c:v>
                </c:pt>
                <c:pt idx="64">
                  <c:v>-1.5181676653381764</c:v>
                </c:pt>
                <c:pt idx="65">
                  <c:v>-1.6094257062267039</c:v>
                </c:pt>
                <c:pt idx="66">
                  <c:v>-1.6974252099939398</c:v>
                </c:pt>
                <c:pt idx="67">
                  <c:v>-1.7819880077138073</c:v>
                </c:pt>
                <c:pt idx="68">
                  <c:v>-1.8629428886156669</c:v>
                </c:pt>
                <c:pt idx="69">
                  <c:v>-1.9401259467276244</c:v>
                </c:pt>
                <c:pt idx="70">
                  <c:v>-2.0133809127301241</c:v>
                </c:pt>
                <c:pt idx="71">
                  <c:v>-2.0825594703479151</c:v>
                </c:pt>
                <c:pt idx="72">
                  <c:v>-2.1475215566398362</c:v>
                </c:pt>
                <c:pt idx="73">
                  <c:v>-2.2081356455784094</c:v>
                </c:pt>
                <c:pt idx="74">
                  <c:v>-2.2642790143451088</c:v>
                </c:pt>
                <c:pt idx="75">
                  <c:v>-2.3158379918021281</c:v>
                </c:pt>
                <c:pt idx="76">
                  <c:v>-2.3627081886375962</c:v>
                </c:pt>
                <c:pt idx="77">
                  <c:v>-2.4047947087182657</c:v>
                </c:pt>
                <c:pt idx="78">
                  <c:v>-2.4420123412217558</c:v>
                </c:pt>
                <c:pt idx="79">
                  <c:v>-2.4742857331593515</c:v>
                </c:pt>
                <c:pt idx="80">
                  <c:v>-2.5015495419400575</c:v>
                </c:pt>
                <c:pt idx="81">
                  <c:v>-2.5237485676670182</c:v>
                </c:pt>
                <c:pt idx="82">
                  <c:v>-2.5408378648984491</c:v>
                </c:pt>
                <c:pt idx="83">
                  <c:v>-2.5527828336467944</c:v>
                </c:pt>
                <c:pt idx="84">
                  <c:v>-2.5595592894318839</c:v>
                </c:pt>
                <c:pt idx="85">
                  <c:v>-2.5611535122462379</c:v>
                </c:pt>
                <c:pt idx="86">
                  <c:v>-2.5575622743333968</c:v>
                </c:pt>
                <c:pt idx="87">
                  <c:v>-2.5487928467230234</c:v>
                </c:pt>
                <c:pt idx="88">
                  <c:v>-2.5348629845095529</c:v>
                </c:pt>
                <c:pt idx="89">
                  <c:v>-2.5158008909041949</c:v>
                </c:pt>
                <c:pt idx="90">
                  <c:v>-2.4916451601330634</c:v>
                </c:pt>
                <c:pt idx="91">
                  <c:v>-2.4624446992970621</c:v>
                </c:pt>
                <c:pt idx="92">
                  <c:v>-2.4282586293517117</c:v>
                </c:pt>
                <c:pt idx="93">
                  <c:v>-2.3891561654074196</c:v>
                </c:pt>
                <c:pt idx="94">
                  <c:v>-2.3452164765925305</c:v>
                </c:pt>
                <c:pt idx="95">
                  <c:v>-2.2965285257628909</c:v>
                </c:pt>
                <c:pt idx="96">
                  <c:v>-2.2431908893824688</c:v>
                </c:pt>
                <c:pt idx="97">
                  <c:v>-2.1853115579396953</c:v>
                </c:pt>
                <c:pt idx="98">
                  <c:v>-2.1230077173036226</c:v>
                </c:pt>
                <c:pt idx="99">
                  <c:v>-2.056405511462585</c:v>
                </c:pt>
                <c:pt idx="100">
                  <c:v>-1.9856397871257259</c:v>
                </c:pt>
                <c:pt idx="101">
                  <c:v>-1.9108538207044838</c:v>
                </c:pt>
                <c:pt idx="102">
                  <c:v>-1.8321990282268219</c:v>
                </c:pt>
                <c:pt idx="103">
                  <c:v>-1.7498346587715006</c:v>
                </c:pt>
                <c:pt idx="104">
                  <c:v>-1.6639274720431192</c:v>
                </c:pt>
                <c:pt idx="105">
                  <c:v>-1.5746514007406891</c:v>
                </c:pt>
                <c:pt idx="106">
                  <c:v>-1.4821871984033463</c:v>
                </c:pt>
                <c:pt idx="107">
                  <c:v>-1.3867220734462065</c:v>
                </c:pt>
                <c:pt idx="108">
                  <c:v>-1.2884493101272867</c:v>
                </c:pt>
                <c:pt idx="109">
                  <c:v>-1.1875678772129283</c:v>
                </c:pt>
                <c:pt idx="110">
                  <c:v>-1.0842820251340353</c:v>
                </c:pt>
                <c:pt idx="111">
                  <c:v>-0.97880087244873271</c:v>
                </c:pt>
                <c:pt idx="112">
                  <c:v>-0.87133798244875582</c:v>
                </c:pt>
                <c:pt idx="113">
                  <c:v>-0.76211093076675107</c:v>
                </c:pt>
                <c:pt idx="114">
                  <c:v>-0.6513408648599579</c:v>
                </c:pt>
                <c:pt idx="115">
                  <c:v>-0.5392520562621862</c:v>
                </c:pt>
                <c:pt idx="116">
                  <c:v>-0.42607144651058421</c:v>
                </c:pt>
                <c:pt idx="117">
                  <c:v>-0.31202818766657298</c:v>
                </c:pt>
                <c:pt idx="118">
                  <c:v>-0.19735317836122448</c:v>
                </c:pt>
                <c:pt idx="119">
                  <c:v>-8.2278596304421706E-2</c:v>
                </c:pt>
                <c:pt idx="120">
                  <c:v>3.2962571795656231E-2</c:v>
                </c:pt>
                <c:pt idx="121">
                  <c:v>0.14813700195101423</c:v>
                </c:pt>
                <c:pt idx="122">
                  <c:v>0.26301150529519807</c:v>
                </c:pt>
                <c:pt idx="123">
                  <c:v>0.37735350021105551</c:v>
                </c:pt>
                <c:pt idx="124">
                  <c:v>0.49093148322904823</c:v>
                </c:pt>
                <c:pt idx="125">
                  <c:v>0.60351549774267155</c:v>
                </c:pt>
                <c:pt idx="126">
                  <c:v>0.71487759959200503</c:v>
                </c:pt>
                <c:pt idx="127">
                  <c:v>0.82479231857275792</c:v>
                </c:pt>
                <c:pt idx="128">
                  <c:v>0.93303711493637698</c:v>
                </c:pt>
                <c:pt idx="129">
                  <c:v>1.0393928299570039</c:v>
                </c:pt>
                <c:pt idx="130">
                  <c:v>1.1436441296530147</c:v>
                </c:pt>
                <c:pt idx="131">
                  <c:v>1.2455799407647423</c:v>
                </c:pt>
                <c:pt idx="132">
                  <c:v>1.3449938781057122</c:v>
                </c:pt>
                <c:pt idx="133">
                  <c:v>1.4416846624221222</c:v>
                </c:pt>
                <c:pt idx="134">
                  <c:v>1.5354565279145556</c:v>
                </c:pt>
                <c:pt idx="135">
                  <c:v>1.6261196185968316</c:v>
                </c:pt>
                <c:pt idx="136">
                  <c:v>1.7134903726895077</c:v>
                </c:pt>
                <c:pt idx="137">
                  <c:v>1.7973918942697535</c:v>
                </c:pt>
                <c:pt idx="138">
                  <c:v>1.8776543114251556</c:v>
                </c:pt>
                <c:pt idx="139">
                  <c:v>1.9541151201862976</c:v>
                </c:pt>
                <c:pt idx="140">
                  <c:v>2.0266195135417679</c:v>
                </c:pt>
                <c:pt idx="141">
                  <c:v>2.0950206948694583</c:v>
                </c:pt>
                <c:pt idx="142">
                  <c:v>2.1591801751495683</c:v>
                </c:pt>
                <c:pt idx="143">
                  <c:v>2.2189680533575489</c:v>
                </c:pt>
                <c:pt idx="144">
                  <c:v>2.2742632794692899</c:v>
                </c:pt>
                <c:pt idx="145">
                  <c:v>2.3249538995460544</c:v>
                </c:pt>
                <c:pt idx="146">
                  <c:v>2.3709372824029518</c:v>
                </c:pt>
                <c:pt idx="147">
                  <c:v>2.4121203274020213</c:v>
                </c:pt>
                <c:pt idx="148">
                  <c:v>2.4484196529492097</c:v>
                </c:pt>
                <c:pt idx="149">
                  <c:v>2.4797617653136057</c:v>
                </c:pt>
                <c:pt idx="150">
                  <c:v>2.5060832074271362</c:v>
                </c:pt>
                <c:pt idx="151">
                  <c:v>2.527330687363444</c:v>
                </c:pt>
                <c:pt idx="152">
                  <c:v>2.5434611862358314</c:v>
                </c:pt>
                <c:pt idx="153">
                  <c:v>2.5544420452958025</c:v>
                </c:pt>
                <c:pt idx="154">
                  <c:v>2.5602510320558736</c:v>
                </c:pt>
                <c:pt idx="155">
                  <c:v>2.5608763853027612</c:v>
                </c:pt>
                <c:pt idx="156">
                  <c:v>2.556316838909821</c:v>
                </c:pt>
                <c:pt idx="157">
                  <c:v>2.5465816244005208</c:v>
                </c:pt>
                <c:pt idx="158">
                  <c:v>2.5316904522577621</c:v>
                </c:pt>
                <c:pt idx="159">
                  <c:v>2.5116734720168838</c:v>
                </c:pt>
                <c:pt idx="160">
                  <c:v>2.4865712112231591</c:v>
                </c:pt>
                <c:pt idx="161">
                  <c:v>2.4564344933773588</c:v>
                </c:pt>
                <c:pt idx="162">
                  <c:v>2.4213243350355369</c:v>
                </c:pt>
                <c:pt idx="163">
                  <c:v>2.3813118222713445</c:v>
                </c:pt>
                <c:pt idx="164">
                  <c:v>2.3364779667510267</c:v>
                </c:pt>
                <c:pt idx="165">
                  <c:v>2.2869135417124751</c:v>
                </c:pt>
                <c:pt idx="166">
                  <c:v>2.2327188981804462</c:v>
                </c:pt>
                <c:pt idx="167">
                  <c:v>2.174003761790015</c:v>
                </c:pt>
                <c:pt idx="168">
                  <c:v>2.1108870106296633</c:v>
                </c:pt>
                <c:pt idx="169">
                  <c:v>2.0434964345537665</c:v>
                </c:pt>
                <c:pt idx="170">
                  <c:v>1.9719684764518144</c:v>
                </c:pt>
                <c:pt idx="171">
                  <c:v>1.8964479559981664</c:v>
                </c:pt>
                <c:pt idx="172">
                  <c:v>1.8170877764417048</c:v>
                </c:pt>
                <c:pt idx="173">
                  <c:v>1.7340486150289982</c:v>
                </c:pt>
                <c:pt idx="174">
                  <c:v>1.6474985976877898</c:v>
                </c:pt>
                <c:pt idx="175">
                  <c:v>1.5576129586294252</c:v>
                </c:pt>
                <c:pt idx="176">
                  <c:v>1.4645736855594627</c:v>
                </c:pt>
                <c:pt idx="177">
                  <c:v>1.3685691512147469</c:v>
                </c:pt>
                <c:pt idx="178">
                  <c:v>1.2697937319729982</c:v>
                </c:pt>
                <c:pt idx="179">
                  <c:v>1.1684474143070429</c:v>
                </c:pt>
                <c:pt idx="180">
                  <c:v>1.0647353898805514</c:v>
                </c:pt>
                <c:pt idx="181">
                  <c:v>0.95886764010504388</c:v>
                </c:pt>
                <c:pt idx="182">
                  <c:v>0.85105851099925867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562A-A449-B216-D143CF830787}"/>
            </c:ext>
          </c:extLst>
        </c:ser>
        <c:ser>
          <c:idx val="1"/>
          <c:order val="1"/>
          <c:spPr>
            <a:ln w="19050" cap="rnd">
              <a:solidFill>
                <a:srgbClr val="0070C0"/>
              </a:solidFill>
              <a:prstDash val="dash"/>
              <a:round/>
            </a:ln>
            <a:effectLst/>
          </c:spPr>
          <c:marker>
            <c:symbol val="none"/>
          </c:marker>
          <c:xVal>
            <c:numRef>
              <c:f>'1dof free undamped'!$E$1:$E$21</c:f>
              <c:numCache>
                <c:formatCode>General</c:formatCode>
                <c:ptCount val="21"/>
                <c:pt idx="0">
                  <c:v>-0.30000000000000016</c:v>
                </c:pt>
                <c:pt idx="1">
                  <c:v>-0.28500000000000014</c:v>
                </c:pt>
                <c:pt idx="2">
                  <c:v>-0.27000000000000013</c:v>
                </c:pt>
                <c:pt idx="3">
                  <c:v>-0.25500000000000012</c:v>
                </c:pt>
                <c:pt idx="4">
                  <c:v>-0.2400000000000001</c:v>
                </c:pt>
                <c:pt idx="5">
                  <c:v>-0.22500000000000009</c:v>
                </c:pt>
                <c:pt idx="6">
                  <c:v>-0.21000000000000008</c:v>
                </c:pt>
                <c:pt idx="7">
                  <c:v>-0.19500000000000006</c:v>
                </c:pt>
                <c:pt idx="8">
                  <c:v>-0.18000000000000005</c:v>
                </c:pt>
                <c:pt idx="9">
                  <c:v>-0.16500000000000004</c:v>
                </c:pt>
                <c:pt idx="10">
                  <c:v>-0.15000000000000002</c:v>
                </c:pt>
                <c:pt idx="11">
                  <c:v>-0.13500000000000001</c:v>
                </c:pt>
                <c:pt idx="12">
                  <c:v>-0.12</c:v>
                </c:pt>
                <c:pt idx="13">
                  <c:v>-0.105</c:v>
                </c:pt>
                <c:pt idx="14">
                  <c:v>-0.09</c:v>
                </c:pt>
                <c:pt idx="15">
                  <c:v>-7.4999999999999997E-2</c:v>
                </c:pt>
                <c:pt idx="16">
                  <c:v>-0.06</c:v>
                </c:pt>
                <c:pt idx="17">
                  <c:v>-4.4999999999999998E-2</c:v>
                </c:pt>
                <c:pt idx="18">
                  <c:v>-0.03</c:v>
                </c:pt>
                <c:pt idx="19">
                  <c:v>-1.4999999999999999E-2</c:v>
                </c:pt>
                <c:pt idx="20">
                  <c:v>0</c:v>
                </c:pt>
              </c:numCache>
            </c:numRef>
          </c:xVal>
          <c:yVal>
            <c:numRef>
              <c:f>'1dof free undamped'!$F$1:$F$21</c:f>
              <c:numCache>
                <c:formatCode>General</c:formatCode>
                <c:ptCount val="21"/>
                <c:pt idx="0">
                  <c:v>-1.0103118862645779E-2</c:v>
                </c:pt>
                <c:pt idx="1">
                  <c:v>0.10512355366226031</c:v>
                </c:pt>
                <c:pt idx="2">
                  <c:v>0.22013738691126497</c:v>
                </c:pt>
                <c:pt idx="3">
                  <c:v>0.3347055171717695</c:v>
                </c:pt>
                <c:pt idx="4">
                  <c:v>0.4485959831274321</c:v>
                </c:pt>
                <c:pt idx="5">
                  <c:v>0.56157819550057331</c:v>
                </c:pt>
                <c:pt idx="6">
                  <c:v>0.67342340391667199</c:v>
                </c:pt>
                <c:pt idx="7">
                  <c:v>0.78390516004571054</c:v>
                </c:pt>
                <c:pt idx="8">
                  <c:v>0.89279977608266692</c:v>
                </c:pt>
                <c:pt idx="9">
                  <c:v>0.99988677763888689</c:v>
                </c:pt>
                <c:pt idx="10">
                  <c:v>1.1049493501273855</c:v>
                </c:pt>
                <c:pt idx="11">
                  <c:v>1.2077747777383008</c:v>
                </c:pt>
                <c:pt idx="12">
                  <c:v>1.3081548741157256</c:v>
                </c:pt>
                <c:pt idx="13">
                  <c:v>1.405886403863942</c:v>
                </c:pt>
                <c:pt idx="14">
                  <c:v>1.500771494029651</c:v>
                </c:pt>
                <c:pt idx="15">
                  <c:v>1.592618034727094</c:v>
                </c:pt>
                <c:pt idx="16">
                  <c:v>1.6812400680949242</c:v>
                </c:pt>
                <c:pt idx="17">
                  <c:v>1.7664581647973387</c:v>
                </c:pt>
                <c:pt idx="18">
                  <c:v>1.8480997873071709</c:v>
                </c:pt>
                <c:pt idx="19">
                  <c:v>1.9259996392354284</c:v>
                </c:pt>
                <c:pt idx="20">
                  <c:v>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562A-A449-B216-D143CF8307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10018447"/>
        <c:axId val="1810021167"/>
      </c:scatterChart>
      <c:valAx>
        <c:axId val="1810018447"/>
        <c:scaling>
          <c:orientation val="minMax"/>
          <c:max val="2.73"/>
          <c:min val="-0.8"/>
        </c:scaling>
        <c:delete val="0"/>
        <c:axPos val="b"/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21167"/>
        <c:crosses val="autoZero"/>
        <c:crossBetween val="midCat"/>
      </c:valAx>
      <c:valAx>
        <c:axId val="1810021167"/>
        <c:scaling>
          <c:orientation val="minMax"/>
          <c:max val="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one"/>
        <c:spPr>
          <a:noFill/>
          <a:ln w="349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001844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0ABDC3-3B89-9E4B-88E8-E56B2A34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AAD3D7-8721-DC47-8BAB-A3E052A807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16659-374C-E94E-8842-7071E7CE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57AA4-A9EE-C642-AF96-40498D332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FFCFAA-53B1-E94C-AB39-4AD3780C9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0546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3D1E8-8452-FC4E-ADC9-A567A86D7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F07588-C6A9-4F49-9DA8-9F14DF4B76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38279-9A3B-034B-BA0E-80606939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00B30-FE42-6441-8C7A-846CE7840F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C7906A-03E8-634C-BE01-7A6B2163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794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293A35-8BF7-3B4E-8FF4-7A685BF4D6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CC1CFB-A7B7-4544-AD10-C9F999AA0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0159D4-B622-D143-9E71-31B050B80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0548F-8003-F945-9EFC-64B5B03415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FC07-547A-FF4A-A295-4B853D9A6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753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75E3-E1DE-FF43-B163-4B6104FB9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9DEA-7202-524F-BE24-63E0C0D3B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EA5FF-C9B6-054E-9684-B2093E98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0A47E2-53A1-0348-8E03-3CCC53272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DA971-4E01-744E-BD34-04225624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966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E922F-177C-FF4A-B2E6-1BD39115C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C88E1-B6FB-D744-926A-84B87C8D3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B853B-C8BD-C442-9426-A55F4B06A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5C170-E422-594A-AB56-FE999F9B0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717F-FA44-5A47-830F-DF541065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234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32F82C-3064-E742-AD68-F03A76336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F6EFC-91E2-6C49-808E-423F903DE9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2A4AD-44C9-6B48-8AD2-4B13316987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E5B846-9388-D242-AEAD-A890DBD20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76E21-535F-094A-BE26-D9A651FE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70DE7-7C61-BD44-8870-31B3A7C94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91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6A63A-70DD-5645-A09D-FC3647AEA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EC518-2D4F-7044-A947-EA649A6D1F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E92560-A97F-2D4F-A6AD-581101572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F48E-83F5-2B44-B3EE-09B8120A3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52AA0-208A-1C4C-ADED-73EFEDC88B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DCBA38-56A3-854C-BA89-39631EC53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97DA76-18EA-174B-B8C1-A94828BD8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EF5E1-ABA4-B646-8DC2-6C06430C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0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5E83B-EDE4-BC49-8593-7FB06EE9E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5BB556-DD4E-5A4F-8E14-884ABF1F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24E7B4-64B8-6C4F-B79D-0C1AC8B45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2326E7-4A70-C54F-A417-9DC2461C5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8487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FF716-CA70-8747-98F5-06A507095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029255-9026-3D42-91B5-CA247DDCE7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55C7B5-3252-9D41-86F2-4FC235365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903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960BD-8B0D-5347-9E0C-B1AF0637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8CCB1A-5017-334D-8361-41E1F77A3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396775-67B7-754A-A1FB-CDB3B002CE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81158B-17B7-0F4D-A434-6E84748E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11AFF8-F8D3-FA42-8379-D329E354D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035F15-AD9E-B54D-88BD-44005B44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55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A2448C-3C27-894C-9D7A-CDEF080E7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C45C6-23C8-514A-AB9C-44EEEBFA1F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69F92-A47B-AE4F-AF24-5C0E1F3912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39C36-B9CD-DB4A-B62D-6F40CBED2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A70D6F-3CA3-7141-BD1B-DF5649D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ADB2C-94A6-E649-B89D-3BBA9EAA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761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83A38D-3EFE-7949-B88D-31D85870F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1AFC3-2790-CD45-AA62-C85CAA40A8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FAB630-16B0-1F4C-B215-047EF56426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72751-C6EB-E540-AE6C-5B015097CD01}" type="datetimeFigureOut">
              <a:rPr lang="en-US" smtClean="0"/>
              <a:t>6/19/19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3CFA0-E30B-E449-B9DB-5B360C702B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3A35F5-A75D-234C-9079-1EEDFF1B7C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463FD-30DD-0E4C-B2CC-A8EC5D136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053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973570"/>
            <a:ext cx="4922520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406152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5E0161-A828-1B43-9EC2-E4CBBE1C8B0A}"/>
              </a:ext>
            </a:extLst>
          </p:cNvPr>
          <p:cNvSpPr txBox="1"/>
          <p:nvPr/>
        </p:nvSpPr>
        <p:spPr>
          <a:xfrm>
            <a:off x="9208553" y="2114319"/>
            <a:ext cx="18149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 = </a:t>
            </a:r>
            <a:r>
              <a:rPr lang="en-US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302158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be 2">
            <a:extLst>
              <a:ext uri="{FF2B5EF4-FFF2-40B4-BE49-F238E27FC236}">
                <a16:creationId xmlns:a16="http://schemas.microsoft.com/office/drawing/2014/main" id="{2919672F-9C9E-8043-939E-EC0DDAA0F2DA}"/>
              </a:ext>
            </a:extLst>
          </p:cNvPr>
          <p:cNvSpPr/>
          <p:nvPr/>
        </p:nvSpPr>
        <p:spPr>
          <a:xfrm>
            <a:off x="1739900" y="4000500"/>
            <a:ext cx="8204200" cy="508000"/>
          </a:xfrm>
          <a:prstGeom prst="cub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an 1">
            <a:extLst>
              <a:ext uri="{FF2B5EF4-FFF2-40B4-BE49-F238E27FC236}">
                <a16:creationId xmlns:a16="http://schemas.microsoft.com/office/drawing/2014/main" id="{D9137834-0828-3C41-8019-0029C61FA63D}"/>
              </a:ext>
            </a:extLst>
          </p:cNvPr>
          <p:cNvSpPr/>
          <p:nvPr/>
        </p:nvSpPr>
        <p:spPr>
          <a:xfrm>
            <a:off x="5626100" y="876300"/>
            <a:ext cx="304800" cy="3225800"/>
          </a:xfrm>
          <a:prstGeom prst="can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1FA766-55CB-9441-A371-588014CFFE08}"/>
              </a:ext>
            </a:extLst>
          </p:cNvPr>
          <p:cNvCxnSpPr>
            <a:cxnSpLocks/>
          </p:cNvCxnSpPr>
          <p:nvPr/>
        </p:nvCxnSpPr>
        <p:spPr>
          <a:xfrm>
            <a:off x="57785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E54BEE5-EAE3-E44A-BA24-E78692B74F53}"/>
              </a:ext>
            </a:extLst>
          </p:cNvPr>
          <p:cNvCxnSpPr>
            <a:cxnSpLocks/>
          </p:cNvCxnSpPr>
          <p:nvPr/>
        </p:nvCxnSpPr>
        <p:spPr>
          <a:xfrm>
            <a:off x="17399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A987BE5-EE90-EA49-A4BE-1407513F0E47}"/>
              </a:ext>
            </a:extLst>
          </p:cNvPr>
          <p:cNvCxnSpPr>
            <a:cxnSpLocks/>
          </p:cNvCxnSpPr>
          <p:nvPr/>
        </p:nvCxnSpPr>
        <p:spPr>
          <a:xfrm>
            <a:off x="1739900" y="458724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BAE2124-B43D-A143-9DB4-B2F091D7F16E}"/>
              </a:ext>
            </a:extLst>
          </p:cNvPr>
          <p:cNvCxnSpPr>
            <a:cxnSpLocks/>
          </p:cNvCxnSpPr>
          <p:nvPr/>
        </p:nvCxnSpPr>
        <p:spPr>
          <a:xfrm>
            <a:off x="9817100" y="4610100"/>
            <a:ext cx="0" cy="77470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21A9032-898C-DD42-9070-4FF6F9F7C937}"/>
              </a:ext>
            </a:extLst>
          </p:cNvPr>
          <p:cNvCxnSpPr>
            <a:cxnSpLocks/>
          </p:cNvCxnSpPr>
          <p:nvPr/>
        </p:nvCxnSpPr>
        <p:spPr>
          <a:xfrm>
            <a:off x="5778500" y="4993640"/>
            <a:ext cx="4038600" cy="0"/>
          </a:xfrm>
          <a:prstGeom prst="straightConnector1">
            <a:avLst/>
          </a:prstGeom>
          <a:ln w="12700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/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8F4B16E-87CE-7D48-AE50-CA5CF3FF2A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2815" y="5117167"/>
                <a:ext cx="554959" cy="1125886"/>
              </a:xfrm>
              <a:prstGeom prst="rect">
                <a:avLst/>
              </a:prstGeom>
              <a:blipFill>
                <a:blip r:embed="rId2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/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CA" sz="36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CA" sz="3600" b="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CF697F-26D4-7E41-A322-8502F99E4B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0320" y="5117167"/>
                <a:ext cx="554959" cy="1125886"/>
              </a:xfrm>
              <a:prstGeom prst="rect">
                <a:avLst/>
              </a:prstGeom>
              <a:blipFill>
                <a:blip r:embed="rId3"/>
                <a:stretch>
                  <a:fillRect b="-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4B8A1DF-8BAE-F843-A366-ECAB4841AB1E}"/>
              </a:ext>
            </a:extLst>
          </p:cNvPr>
          <p:cNvSpPr/>
          <p:nvPr/>
        </p:nvSpPr>
        <p:spPr>
          <a:xfrm>
            <a:off x="8075279" y="3354169"/>
            <a:ext cx="51809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910C13B-CF5C-D944-B549-D88F48A33039}"/>
              </a:ext>
            </a:extLst>
          </p:cNvPr>
          <p:cNvGrpSpPr/>
          <p:nvPr/>
        </p:nvGrpSpPr>
        <p:grpSpPr>
          <a:xfrm>
            <a:off x="4273550" y="552450"/>
            <a:ext cx="3136900" cy="647700"/>
            <a:chOff x="4521200" y="342900"/>
            <a:chExt cx="3136900" cy="64770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3E22C01-329B-3647-B2B4-6834F1DA2CEB}"/>
                </a:ext>
              </a:extLst>
            </p:cNvPr>
            <p:cNvCxnSpPr/>
            <p:nvPr/>
          </p:nvCxnSpPr>
          <p:spPr>
            <a:xfrm flipV="1">
              <a:off x="45212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866182F-3C84-5F42-A3DD-2A5C487F5EC1}"/>
                </a:ext>
              </a:extLst>
            </p:cNvPr>
            <p:cNvCxnSpPr/>
            <p:nvPr/>
          </p:nvCxnSpPr>
          <p:spPr>
            <a:xfrm flipV="1">
              <a:off x="48895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FD0AC9-8D34-9044-B7B1-7F5E7DB354CF}"/>
                </a:ext>
              </a:extLst>
            </p:cNvPr>
            <p:cNvCxnSpPr/>
            <p:nvPr/>
          </p:nvCxnSpPr>
          <p:spPr>
            <a:xfrm flipV="1">
              <a:off x="5207000" y="3429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3709361-7432-AD4F-AE76-6528DABC65EA}"/>
                </a:ext>
              </a:extLst>
            </p:cNvPr>
            <p:cNvCxnSpPr/>
            <p:nvPr/>
          </p:nvCxnSpPr>
          <p:spPr>
            <a:xfrm flipV="1">
              <a:off x="55245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CA0AC9E-A3CB-104E-97CD-202B4E2AB9E4}"/>
                </a:ext>
              </a:extLst>
            </p:cNvPr>
            <p:cNvCxnSpPr/>
            <p:nvPr/>
          </p:nvCxnSpPr>
          <p:spPr>
            <a:xfrm flipV="1">
              <a:off x="5880100" y="355600"/>
              <a:ext cx="1778000" cy="635000"/>
            </a:xfrm>
            <a:prstGeom prst="line">
              <a:avLst/>
            </a:prstGeom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D489477D-8325-4042-8942-495964F647A5}"/>
              </a:ext>
            </a:extLst>
          </p:cNvPr>
          <p:cNvSpPr/>
          <p:nvPr/>
        </p:nvSpPr>
        <p:spPr>
          <a:xfrm>
            <a:off x="5051479" y="2058769"/>
            <a:ext cx="3898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33562198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6887" y="3952326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5021499" y="1900039"/>
            <a:ext cx="3103544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4295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391834" y="39728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7"/>
            <a:ext cx="1165040" cy="3101256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B5359B0D-E6D6-2C46-BE30-00111D35FA44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C7748EDE-860E-5341-976C-FCCE3C5B63D8}"/>
              </a:ext>
            </a:extLst>
          </p:cNvPr>
          <p:cNvSpPr txBox="1"/>
          <p:nvPr/>
        </p:nvSpPr>
        <p:spPr>
          <a:xfrm>
            <a:off x="8654887" y="1470140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DF23441-8250-1648-9250-7386AB9E14DF}"/>
              </a:ext>
            </a:extLst>
          </p:cNvPr>
          <p:cNvCxnSpPr>
            <a:cxnSpLocks/>
          </p:cNvCxnSpPr>
          <p:nvPr/>
        </p:nvCxnSpPr>
        <p:spPr>
          <a:xfrm flipH="1">
            <a:off x="8977570" y="2812385"/>
            <a:ext cx="915730" cy="71798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C1121249-D27F-D64B-8673-517945D4E9C8}"/>
              </a:ext>
            </a:extLst>
          </p:cNvPr>
          <p:cNvSpPr txBox="1"/>
          <p:nvPr/>
        </p:nvSpPr>
        <p:spPr>
          <a:xfrm>
            <a:off x="9286440" y="401321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698038F-66A3-B04C-9EA1-C8FEE4F0F6F7}"/>
              </a:ext>
            </a:extLst>
          </p:cNvPr>
          <p:cNvCxnSpPr>
            <a:cxnSpLocks/>
          </p:cNvCxnSpPr>
          <p:nvPr/>
        </p:nvCxnSpPr>
        <p:spPr>
          <a:xfrm flipH="1" flipV="1">
            <a:off x="8977570" y="3952326"/>
            <a:ext cx="915730" cy="187874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30644EB-7D42-584B-AC57-44443075EAF4}"/>
              </a:ext>
            </a:extLst>
          </p:cNvPr>
          <p:cNvCxnSpPr>
            <a:cxnSpLocks/>
          </p:cNvCxnSpPr>
          <p:nvPr/>
        </p:nvCxnSpPr>
        <p:spPr>
          <a:xfrm>
            <a:off x="8173720" y="3568701"/>
            <a:ext cx="0" cy="404197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/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5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</m:oMath>
                  </m:oMathPara>
                </a14:m>
                <a:endParaRPr lang="en-US" sz="5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C530548-F4F0-B149-8D24-3120299D0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7153" y="3240768"/>
                <a:ext cx="726481" cy="861774"/>
              </a:xfrm>
              <a:prstGeom prst="rect">
                <a:avLst/>
              </a:prstGeom>
              <a:blipFill>
                <a:blip r:embed="rId4"/>
                <a:stretch>
                  <a:fillRect l="-5085" r="-5085" b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8487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7001075" y="8959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BB19EE5-0B49-D846-8C4F-D8C70C10E799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950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4735581" y="2185957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7255347" y="182642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0D1BE1C-DBAB-C044-81E8-27B439FEA7F5}"/>
              </a:ext>
            </a:extLst>
          </p:cNvPr>
          <p:cNvGrpSpPr/>
          <p:nvPr/>
        </p:nvGrpSpPr>
        <p:grpSpPr>
          <a:xfrm>
            <a:off x="4308263" y="861566"/>
            <a:ext cx="1165040" cy="3672671"/>
            <a:chOff x="4067309" y="2103552"/>
            <a:chExt cx="508387" cy="1816018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19A1476-1977-EE4C-953E-99F730306764}"/>
                </a:ext>
              </a:extLst>
            </p:cNvPr>
            <p:cNvCxnSpPr>
              <a:cxnSpLocks/>
            </p:cNvCxnSpPr>
            <p:nvPr/>
          </p:nvCxnSpPr>
          <p:spPr>
            <a:xfrm>
              <a:off x="4319416" y="2103552"/>
              <a:ext cx="0" cy="712731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9CDA3EDB-F107-F24F-BBC5-7A24EBCBD0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19737" y="2984498"/>
              <a:ext cx="1163" cy="935072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E982F05-D4D0-0B4F-AD3E-828540DE94D1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61AE213-1FC6-2A4E-8112-122D227F4CBF}"/>
                </a:ext>
              </a:extLst>
            </p:cNvPr>
            <p:cNvCxnSpPr>
              <a:cxnSpLocks/>
            </p:cNvCxnSpPr>
            <p:nvPr/>
          </p:nvCxnSpPr>
          <p:spPr>
            <a:xfrm>
              <a:off x="4575696" y="2628133"/>
              <a:ext cx="0" cy="356365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25B9FBF-A3ED-F24F-8DEC-2DE970FC5A77}"/>
                </a:ext>
              </a:extLst>
            </p:cNvPr>
            <p:cNvCxnSpPr>
              <a:cxnSpLocks/>
            </p:cNvCxnSpPr>
            <p:nvPr/>
          </p:nvCxnSpPr>
          <p:spPr>
            <a:xfrm>
              <a:off x="4067309" y="2984498"/>
              <a:ext cx="508387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C879D8-200A-6C44-AD4A-D7EA28CA35C2}"/>
                </a:ext>
              </a:extLst>
            </p:cNvPr>
            <p:cNvCxnSpPr>
              <a:cxnSpLocks/>
            </p:cNvCxnSpPr>
            <p:nvPr/>
          </p:nvCxnSpPr>
          <p:spPr>
            <a:xfrm>
              <a:off x="4129892" y="2816283"/>
              <a:ext cx="379048" cy="0"/>
            </a:xfrm>
            <a:prstGeom prst="line">
              <a:avLst/>
            </a:prstGeom>
            <a:ln w="3810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5908D61E-C2CD-F84D-92C8-F596A603D389}"/>
              </a:ext>
            </a:extLst>
          </p:cNvPr>
          <p:cNvSpPr txBox="1"/>
          <p:nvPr/>
        </p:nvSpPr>
        <p:spPr>
          <a:xfrm>
            <a:off x="3423131" y="1922466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3BCC633-D0B7-4147-BFD8-5C911916A8DE}"/>
              </a:ext>
            </a:extLst>
          </p:cNvPr>
          <p:cNvCxnSpPr>
            <a:cxnSpLocks/>
          </p:cNvCxnSpPr>
          <p:nvPr/>
        </p:nvCxnSpPr>
        <p:spPr>
          <a:xfrm flipH="1">
            <a:off x="7480300" y="3962401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10465F-987E-B949-AD4E-1070E2D4BB15}"/>
              </a:ext>
            </a:extLst>
          </p:cNvPr>
          <p:cNvCxnSpPr>
            <a:cxnSpLocks/>
          </p:cNvCxnSpPr>
          <p:nvPr/>
        </p:nvCxnSpPr>
        <p:spPr>
          <a:xfrm>
            <a:off x="8173720" y="3959692"/>
            <a:ext cx="0" cy="574545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CF574412-CE16-B141-AC55-255D3001E196}"/>
              </a:ext>
            </a:extLst>
          </p:cNvPr>
          <p:cNvSpPr txBox="1"/>
          <p:nvPr/>
        </p:nvSpPr>
        <p:spPr>
          <a:xfrm>
            <a:off x="8763943" y="3614103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B831FD-B4F8-594B-9301-10AD49436ABE}"/>
              </a:ext>
            </a:extLst>
          </p:cNvPr>
          <p:cNvSpPr txBox="1"/>
          <p:nvPr/>
        </p:nvSpPr>
        <p:spPr>
          <a:xfrm>
            <a:off x="9263579" y="2272660"/>
            <a:ext cx="2905560" cy="1316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Equilibrium position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007BD59-26A5-A849-B27A-8371B60E02A6}"/>
              </a:ext>
            </a:extLst>
          </p:cNvPr>
          <p:cNvCxnSpPr>
            <a:cxnSpLocks/>
          </p:cNvCxnSpPr>
          <p:nvPr/>
        </p:nvCxnSpPr>
        <p:spPr>
          <a:xfrm flipH="1">
            <a:off x="9020483" y="3553470"/>
            <a:ext cx="871686" cy="388125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ADFCA9-D00C-AE41-976C-37D53D38986F}"/>
              </a:ext>
            </a:extLst>
          </p:cNvPr>
          <p:cNvCxnSpPr>
            <a:cxnSpLocks/>
          </p:cNvCxnSpPr>
          <p:nvPr/>
        </p:nvCxnSpPr>
        <p:spPr>
          <a:xfrm>
            <a:off x="3779520" y="4861392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6BA994E7-39D7-F245-AB8B-B2B162C07B65}"/>
              </a:ext>
            </a:extLst>
          </p:cNvPr>
          <p:cNvSpPr txBox="1"/>
          <p:nvPr/>
        </p:nvSpPr>
        <p:spPr>
          <a:xfrm>
            <a:off x="2902884" y="4795184"/>
            <a:ext cx="7825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97806D3-3590-894A-94A5-E3A8061C4B4E}"/>
              </a:ext>
            </a:extLst>
          </p:cNvPr>
          <p:cNvCxnSpPr>
            <a:cxnSpLocks/>
          </p:cNvCxnSpPr>
          <p:nvPr/>
        </p:nvCxnSpPr>
        <p:spPr>
          <a:xfrm flipH="1">
            <a:off x="7429500" y="3568701"/>
            <a:ext cx="1488440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5272125-237C-244C-ABF3-5D5A9A46FDB5}"/>
              </a:ext>
            </a:extLst>
          </p:cNvPr>
          <p:cNvSpPr txBox="1"/>
          <p:nvPr/>
        </p:nvSpPr>
        <p:spPr>
          <a:xfrm>
            <a:off x="8917940" y="815717"/>
            <a:ext cx="33883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Unstretched spring position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ACB1B4A-6C17-7040-B42B-5B1930662F8C}"/>
              </a:ext>
            </a:extLst>
          </p:cNvPr>
          <p:cNvCxnSpPr>
            <a:cxnSpLocks/>
          </p:cNvCxnSpPr>
          <p:nvPr/>
        </p:nvCxnSpPr>
        <p:spPr>
          <a:xfrm flipH="1">
            <a:off x="8565987" y="1966112"/>
            <a:ext cx="402753" cy="162173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6528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96000" y="3521331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259128" y="352133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621542" y="5035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6771447" y="837393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AB9131C-554F-3342-B93E-814A1B041E2F}"/>
              </a:ext>
            </a:extLst>
          </p:cNvPr>
          <p:cNvCxnSpPr>
            <a:cxnSpLocks/>
          </p:cNvCxnSpPr>
          <p:nvPr/>
        </p:nvCxnSpPr>
        <p:spPr>
          <a:xfrm flipH="1" flipV="1">
            <a:off x="5233694" y="490856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A5819F6-C4B1-0D45-99C1-E1F05A49AE0D}"/>
              </a:ext>
            </a:extLst>
          </p:cNvPr>
          <p:cNvSpPr txBox="1"/>
          <p:nvPr/>
        </p:nvSpPr>
        <p:spPr>
          <a:xfrm>
            <a:off x="3860750" y="863436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6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6523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058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471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5733881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3777366" y="3013501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238627" y="111879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6907367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6096000" y="2242052"/>
            <a:ext cx="81136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/>
          <p:nvPr/>
        </p:nvCxnSpPr>
        <p:spPr>
          <a:xfrm>
            <a:off x="690736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382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3962064" y="2304092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6000" i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6182086" y="5263839"/>
            <a:ext cx="9957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8D653D3F-B864-5549-B03A-1ACE55B4B9C5}"/>
              </a:ext>
            </a:extLst>
          </p:cNvPr>
          <p:cNvCxnSpPr>
            <a:cxnSpLocks/>
          </p:cNvCxnSpPr>
          <p:nvPr/>
        </p:nvCxnSpPr>
        <p:spPr>
          <a:xfrm>
            <a:off x="6081096" y="1573619"/>
            <a:ext cx="14904" cy="1855381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1163E84-46B8-2346-8D34-DF42D6980C96}"/>
              </a:ext>
            </a:extLst>
          </p:cNvPr>
          <p:cNvSpPr txBox="1"/>
          <p:nvPr/>
        </p:nvSpPr>
        <p:spPr>
          <a:xfrm>
            <a:off x="6558919" y="763161"/>
            <a:ext cx="102463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8E4135B-42B7-744E-8B03-E97D0CD5E911}"/>
              </a:ext>
            </a:extLst>
          </p:cNvPr>
          <p:cNvCxnSpPr>
            <a:cxnSpLocks/>
          </p:cNvCxnSpPr>
          <p:nvPr/>
        </p:nvCxnSpPr>
        <p:spPr>
          <a:xfrm flipH="1" flipV="1">
            <a:off x="6081096" y="4736187"/>
            <a:ext cx="14904" cy="1828187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7401732-CA3A-404E-A2C5-4956DC0C611D}"/>
              </a:ext>
            </a:extLst>
          </p:cNvPr>
          <p:cNvCxnSpPr>
            <a:cxnSpLocks/>
          </p:cNvCxnSpPr>
          <p:nvPr/>
        </p:nvCxnSpPr>
        <p:spPr>
          <a:xfrm>
            <a:off x="2286641" y="1589640"/>
            <a:ext cx="1078801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09CFC75-1933-B946-B58A-5C9DA9C2245C}"/>
              </a:ext>
            </a:extLst>
          </p:cNvPr>
          <p:cNvCxnSpPr>
            <a:cxnSpLocks/>
          </p:cNvCxnSpPr>
          <p:nvPr/>
        </p:nvCxnSpPr>
        <p:spPr>
          <a:xfrm flipV="1">
            <a:off x="2286641" y="525080"/>
            <a:ext cx="0" cy="108000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E64DB2F-8498-444B-BC82-4C0D931659C6}"/>
              </a:ext>
            </a:extLst>
          </p:cNvPr>
          <p:cNvSpPr txBox="1"/>
          <p:nvPr/>
        </p:nvSpPr>
        <p:spPr>
          <a:xfrm>
            <a:off x="2935420" y="1537585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x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2A13672-CE40-CB4E-992A-E5C6A963C888}"/>
              </a:ext>
            </a:extLst>
          </p:cNvPr>
          <p:cNvSpPr txBox="1"/>
          <p:nvPr/>
        </p:nvSpPr>
        <p:spPr>
          <a:xfrm>
            <a:off x="1768203" y="454507"/>
            <a:ext cx="383438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500" i="1" dirty="0">
                <a:latin typeface="Times New Roman" charset="0"/>
                <a:ea typeface="Times New Roman" charset="0"/>
                <a:cs typeface="Times New Roman" charset="0"/>
              </a:rPr>
              <a:t>y</a:t>
            </a:r>
            <a:endParaRPr lang="en-US" sz="3500" i="1" baseline="-25000" dirty="0">
              <a:latin typeface="Times New Roman" charset="0"/>
              <a:ea typeface="Times New Roman" charset="0"/>
              <a:cs typeface="Times New Roman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3AB2A67-8C93-1F48-8E2F-9861C98F64CD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1959922" y="3521332"/>
            <a:ext cx="200214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CB57ADE-B60D-9142-B126-12198A65A9C2}"/>
              </a:ext>
            </a:extLst>
          </p:cNvPr>
          <p:cNvSpPr txBox="1"/>
          <p:nvPr/>
        </p:nvSpPr>
        <p:spPr>
          <a:xfrm>
            <a:off x="2448673" y="3576947"/>
            <a:ext cx="88197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34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1455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97361"/>
            <a:ext cx="4297680" cy="2434479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79" y="3973570"/>
            <a:ext cx="4157785" cy="120803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2885662" y="2991805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5437684" y="176056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207945" y="1817863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406152" y="666373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0D58F2-C8CC-A945-A666-46E35D6C1EA9}"/>
              </a:ext>
            </a:extLst>
          </p:cNvPr>
          <p:cNvSpPr/>
          <p:nvPr/>
        </p:nvSpPr>
        <p:spPr>
          <a:xfrm>
            <a:off x="5201484" y="3394844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7300D2-52D6-9145-90CF-AF8225BA6B79}"/>
              </a:ext>
            </a:extLst>
          </p:cNvPr>
          <p:cNvCxnSpPr>
            <a:cxnSpLocks/>
          </p:cNvCxnSpPr>
          <p:nvPr/>
        </p:nvCxnSpPr>
        <p:spPr>
          <a:xfrm>
            <a:off x="5201484" y="2776226"/>
            <a:ext cx="879614" cy="1899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040C83E-86F3-9A44-89A5-63915D9F0858}"/>
              </a:ext>
            </a:extLst>
          </p:cNvPr>
          <p:cNvCxnSpPr>
            <a:cxnSpLocks/>
          </p:cNvCxnSpPr>
          <p:nvPr/>
        </p:nvCxnSpPr>
        <p:spPr>
          <a:xfrm>
            <a:off x="5201484" y="2507383"/>
            <a:ext cx="0" cy="537685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41556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487CB2E-867B-514A-AF6C-CAE3E67D899A}"/>
              </a:ext>
            </a:extLst>
          </p:cNvPr>
          <p:cNvGrpSpPr>
            <a:grpSpLocks noChangeAspect="1"/>
          </p:cNvGrpSpPr>
          <p:nvPr/>
        </p:nvGrpSpPr>
        <p:grpSpPr>
          <a:xfrm>
            <a:off x="6491481" y="4927817"/>
            <a:ext cx="5248846" cy="1677728"/>
            <a:chOff x="0" y="2370029"/>
            <a:chExt cx="12534558" cy="400651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23D8666-3C3F-F340-B973-E54232770241}"/>
                </a:ext>
              </a:extLst>
            </p:cNvPr>
            <p:cNvSpPr/>
            <p:nvPr/>
          </p:nvSpPr>
          <p:spPr>
            <a:xfrm>
              <a:off x="0" y="2403226"/>
              <a:ext cx="12192000" cy="3973318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FC6364B-EF3D-4F42-9A61-8F064EA7267D}"/>
                </a:ext>
              </a:extLst>
            </p:cNvPr>
            <p:cNvSpPr/>
            <p:nvPr/>
          </p:nvSpPr>
          <p:spPr>
            <a:xfrm>
              <a:off x="1173481" y="2370029"/>
              <a:ext cx="11361077" cy="3471045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3E69269-CC87-E74A-B68F-E55DCB7ECD60}"/>
                </a:ext>
              </a:extLst>
            </p:cNvPr>
            <p:cNvSpPr/>
            <p:nvPr/>
          </p:nvSpPr>
          <p:spPr>
            <a:xfrm>
              <a:off x="6096000" y="3402289"/>
              <a:ext cx="4297681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47FDF70-C332-FF44-9E84-63DA969BAE52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1"/>
              <a:ext cx="3124203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D0D58F2-C8CC-A945-A666-46E35D6C1EA9}"/>
                </a:ext>
              </a:extLst>
            </p:cNvPr>
            <p:cNvSpPr/>
            <p:nvPr/>
          </p:nvSpPr>
          <p:spPr>
            <a:xfrm>
              <a:off x="4230615" y="3402289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02CB78-3360-564A-B797-2B40297C1C86}"/>
              </a:ext>
            </a:extLst>
          </p:cNvPr>
          <p:cNvGrpSpPr>
            <a:grpSpLocks noChangeAspect="1"/>
          </p:cNvGrpSpPr>
          <p:nvPr/>
        </p:nvGrpSpPr>
        <p:grpSpPr>
          <a:xfrm>
            <a:off x="139700" y="358681"/>
            <a:ext cx="5207000" cy="1681005"/>
            <a:chOff x="0" y="2294388"/>
            <a:chExt cx="12434627" cy="401434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5D68F04-DB8A-4846-804E-8F06706BEBB9}"/>
                </a:ext>
              </a:extLst>
            </p:cNvPr>
            <p:cNvSpPr/>
            <p:nvPr/>
          </p:nvSpPr>
          <p:spPr>
            <a:xfrm>
              <a:off x="0" y="2294388"/>
              <a:ext cx="12192000" cy="4014340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42E9F96-C5B6-C842-842A-43B63BC288C0}"/>
                </a:ext>
              </a:extLst>
            </p:cNvPr>
            <p:cNvSpPr/>
            <p:nvPr/>
          </p:nvSpPr>
          <p:spPr>
            <a:xfrm>
              <a:off x="1173481" y="2294388"/>
              <a:ext cx="11261146" cy="354668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7C87CE96-B7F1-684E-8C7C-F9F980C1C3C4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bg1">
                  <a:lumMod val="85000"/>
                </a:schemeClr>
              </a:solidFill>
              <a:prstDash val="dash"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0" i="1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7966C63-AFEF-CD4B-A99F-51FCB562E343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78" y="3973570"/>
              <a:ext cx="6438851" cy="12080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B045282-DC68-CB48-BD92-E0F46A7A37D7}"/>
                </a:ext>
              </a:extLst>
            </p:cNvPr>
            <p:cNvSpPr/>
            <p:nvPr/>
          </p:nvSpPr>
          <p:spPr>
            <a:xfrm>
              <a:off x="7612330" y="3376267"/>
              <a:ext cx="4297681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7FD4AC0D-B067-F945-B0B4-CA5E88410A49}"/>
              </a:ext>
            </a:extLst>
          </p:cNvPr>
          <p:cNvGrpSpPr>
            <a:grpSpLocks noChangeAspect="1"/>
          </p:cNvGrpSpPr>
          <p:nvPr/>
        </p:nvGrpSpPr>
        <p:grpSpPr>
          <a:xfrm>
            <a:off x="3060281" y="2332985"/>
            <a:ext cx="5046448" cy="1958393"/>
            <a:chOff x="0" y="1423185"/>
            <a:chExt cx="12573620" cy="487949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16A5861-C0F5-0948-876E-F31F0139DDCE}"/>
                </a:ext>
              </a:extLst>
            </p:cNvPr>
            <p:cNvSpPr/>
            <p:nvPr/>
          </p:nvSpPr>
          <p:spPr>
            <a:xfrm>
              <a:off x="0" y="2114319"/>
              <a:ext cx="12192000" cy="4188356"/>
            </a:xfrm>
            <a:prstGeom prst="rect">
              <a:avLst/>
            </a:prstGeom>
            <a:pattFill prst="wdDnDiag">
              <a:fgClr>
                <a:schemeClr val="accent3"/>
              </a:fgClr>
              <a:bgClr>
                <a:schemeClr val="bg1"/>
              </a:bgClr>
            </a:patt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1A9203D-EF53-ED4B-88FE-0CECC4568E31}"/>
                </a:ext>
              </a:extLst>
            </p:cNvPr>
            <p:cNvSpPr/>
            <p:nvPr/>
          </p:nvSpPr>
          <p:spPr>
            <a:xfrm>
              <a:off x="1173481" y="2078184"/>
              <a:ext cx="11400139" cy="376289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90591D2-75D1-DA4A-926B-0DA72F7EA625}"/>
                </a:ext>
              </a:extLst>
            </p:cNvPr>
            <p:cNvSpPr/>
            <p:nvPr/>
          </p:nvSpPr>
          <p:spPr>
            <a:xfrm>
              <a:off x="6096000" y="3371961"/>
              <a:ext cx="4297680" cy="243447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08129E99-9531-E640-932B-C870703FED10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10000" b="90000" l="4750" r="9675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622" r="4554"/>
            <a:stretch/>
          </p:blipFill>
          <p:spPr bwMode="auto">
            <a:xfrm>
              <a:off x="1173480" y="3973570"/>
              <a:ext cx="4922520" cy="120803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CA1F3E94-61D8-A84E-AB7C-4AA68BFCECA6}"/>
                </a:ext>
              </a:extLst>
            </p:cNvPr>
            <p:cNvSpPr txBox="1"/>
            <p:nvPr/>
          </p:nvSpPr>
          <p:spPr>
            <a:xfrm>
              <a:off x="4534725" y="1423185"/>
              <a:ext cx="8028755" cy="13036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v = </a:t>
              </a:r>
              <a:r>
                <a:rPr lang="en-US" sz="28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v</a:t>
              </a:r>
              <a:r>
                <a:rPr lang="en-US" sz="2800" i="1" baseline="-25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max</a:t>
              </a:r>
              <a:r>
                <a: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, a = </a:t>
              </a:r>
              <a:r>
                <a: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63A62A2E-E7AA-8441-87CC-4A93271B3FF0}"/>
              </a:ext>
            </a:extLst>
          </p:cNvPr>
          <p:cNvSpPr txBox="1"/>
          <p:nvPr/>
        </p:nvSpPr>
        <p:spPr>
          <a:xfrm>
            <a:off x="2295813" y="126758"/>
            <a:ext cx="40735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0097D8E-7C78-1041-BDFD-5550DEB2F580}"/>
              </a:ext>
            </a:extLst>
          </p:cNvPr>
          <p:cNvSpPr txBox="1"/>
          <p:nvPr/>
        </p:nvSpPr>
        <p:spPr>
          <a:xfrm>
            <a:off x="7637005" y="4665229"/>
            <a:ext cx="41633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= -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 =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 = +</a:t>
            </a:r>
            <a:r>
              <a:rPr 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2800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049554-73BF-2B45-9408-A1DA6F38E5FF}"/>
              </a:ext>
            </a:extLst>
          </p:cNvPr>
          <p:cNvCxnSpPr/>
          <p:nvPr/>
        </p:nvCxnSpPr>
        <p:spPr>
          <a:xfrm flipH="1">
            <a:off x="6096000" y="2952351"/>
            <a:ext cx="790963" cy="0"/>
          </a:xfrm>
          <a:prstGeom prst="straightConnector1">
            <a:avLst/>
          </a:prstGeom>
          <a:ln w="38100">
            <a:solidFill>
              <a:srgbClr val="0070C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779498A-5E4E-C449-B15C-60A864CFF091}"/>
              </a:ext>
            </a:extLst>
          </p:cNvPr>
          <p:cNvSpPr txBox="1"/>
          <p:nvPr/>
        </p:nvSpPr>
        <p:spPr>
          <a:xfrm>
            <a:off x="5761980" y="894022"/>
            <a:ext cx="2548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extension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4DDF067-C482-BC47-B2EE-C41A198D8926}"/>
              </a:ext>
            </a:extLst>
          </p:cNvPr>
          <p:cNvSpPr txBox="1"/>
          <p:nvPr/>
        </p:nvSpPr>
        <p:spPr>
          <a:xfrm>
            <a:off x="3920006" y="5037592"/>
            <a:ext cx="263498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spring compression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5E147E8-2FF6-E94D-AEA2-B3629AF23F87}"/>
              </a:ext>
            </a:extLst>
          </p:cNvPr>
          <p:cNvSpPr txBox="1"/>
          <p:nvPr/>
        </p:nvSpPr>
        <p:spPr>
          <a:xfrm>
            <a:off x="704942" y="2750164"/>
            <a:ext cx="2548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equilibrium position</a:t>
            </a:r>
          </a:p>
        </p:txBody>
      </p:sp>
    </p:spTree>
    <p:extLst>
      <p:ext uri="{BB962C8B-B14F-4D97-AF65-F5344CB8AC3E}">
        <p14:creationId xmlns:p14="http://schemas.microsoft.com/office/powerpoint/2010/main" val="3030033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0C11153F-DEA6-0E41-8E03-2E833CB03E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36208776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DB74A1A-BB77-8248-8C7E-49625FB6B80B}"/>
              </a:ext>
            </a:extLst>
          </p:cNvPr>
          <p:cNvCxnSpPr>
            <a:cxnSpLocks/>
          </p:cNvCxnSpPr>
          <p:nvPr/>
        </p:nvCxnSpPr>
        <p:spPr>
          <a:xfrm flipH="1">
            <a:off x="304800" y="2082800"/>
            <a:ext cx="29083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862331E-2C03-274A-806B-E82C10FE9C87}"/>
              </a:ext>
            </a:extLst>
          </p:cNvPr>
          <p:cNvCxnSpPr>
            <a:cxnSpLocks/>
          </p:cNvCxnSpPr>
          <p:nvPr/>
        </p:nvCxnSpPr>
        <p:spPr>
          <a:xfrm flipH="1">
            <a:off x="304800" y="6477000"/>
            <a:ext cx="65024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903E5BA-2B23-B24B-B13F-8FA9461B130B}"/>
              </a:ext>
            </a:extLst>
          </p:cNvPr>
          <p:cNvCxnSpPr/>
          <p:nvPr/>
        </p:nvCxnSpPr>
        <p:spPr>
          <a:xfrm>
            <a:off x="914400" y="20828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047CFC-230F-064F-8092-986F02807FB7}"/>
              </a:ext>
            </a:extLst>
          </p:cNvPr>
          <p:cNvCxnSpPr>
            <a:cxnSpLocks/>
          </p:cNvCxnSpPr>
          <p:nvPr/>
        </p:nvCxnSpPr>
        <p:spPr>
          <a:xfrm>
            <a:off x="914400" y="4292600"/>
            <a:ext cx="0" cy="21844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4894B0-35F7-E641-B00E-D5F9A83187F6}"/>
              </a:ext>
            </a:extLst>
          </p:cNvPr>
          <p:cNvSpPr txBox="1"/>
          <p:nvPr/>
        </p:nvSpPr>
        <p:spPr>
          <a:xfrm>
            <a:off x="304800" y="2919452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DE26145-BEE9-B140-8328-4652C8CC57CC}"/>
              </a:ext>
            </a:extLst>
          </p:cNvPr>
          <p:cNvSpPr txBox="1"/>
          <p:nvPr/>
        </p:nvSpPr>
        <p:spPr>
          <a:xfrm>
            <a:off x="326845" y="5118100"/>
            <a:ext cx="441146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12623EE-5F9E-644C-8F6E-F32C898F82CD}"/>
              </a:ext>
            </a:extLst>
          </p:cNvPr>
          <p:cNvCxnSpPr>
            <a:cxnSpLocks/>
          </p:cNvCxnSpPr>
          <p:nvPr/>
        </p:nvCxnSpPr>
        <p:spPr>
          <a:xfrm flipV="1">
            <a:off x="1722386" y="1420684"/>
            <a:ext cx="0" cy="274491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7612B58-6E49-2743-9FFB-738E3215834C}"/>
              </a:ext>
            </a:extLst>
          </p:cNvPr>
          <p:cNvCxnSpPr>
            <a:cxnSpLocks/>
          </p:cNvCxnSpPr>
          <p:nvPr/>
        </p:nvCxnSpPr>
        <p:spPr>
          <a:xfrm>
            <a:off x="1717496" y="1828800"/>
            <a:ext cx="1051104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/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DF27F73-7165-E54D-96C7-34E2BCC2E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5752" y="1097519"/>
                <a:ext cx="614592" cy="646331"/>
              </a:xfrm>
              <a:prstGeom prst="rect">
                <a:avLst/>
              </a:prstGeom>
              <a:blipFill>
                <a:blip r:embed="rId3"/>
                <a:stretch>
                  <a:fillRect l="-10000" r="-8000" b="-21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/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00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CA" sz="30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CA" sz="30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𝑡</m:t>
                      </m:r>
                    </m:oMath>
                  </m:oMathPara>
                </a14:m>
                <a:endParaRPr lang="en-US" sz="30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B935392-3023-6F40-A3E5-15B0B4420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4456" y="4267200"/>
                <a:ext cx="909929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B5927F51-61C6-7C43-9AF4-84401A602C6F}"/>
              </a:ext>
            </a:extLst>
          </p:cNvPr>
          <p:cNvSpPr txBox="1"/>
          <p:nvPr/>
        </p:nvSpPr>
        <p:spPr>
          <a:xfrm>
            <a:off x="2069130" y="141070"/>
            <a:ext cx="74090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x(t)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0638FBF-091C-474B-91B2-30121FB43925}"/>
              </a:ext>
            </a:extLst>
          </p:cNvPr>
          <p:cNvCxnSpPr>
            <a:cxnSpLocks/>
          </p:cNvCxnSpPr>
          <p:nvPr/>
        </p:nvCxnSpPr>
        <p:spPr>
          <a:xfrm flipH="1">
            <a:off x="1320800" y="2590800"/>
            <a:ext cx="13462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DAA30C87-2F80-F947-BBD7-74657D2EC7DA}"/>
              </a:ext>
            </a:extLst>
          </p:cNvPr>
          <p:cNvCxnSpPr>
            <a:cxnSpLocks/>
          </p:cNvCxnSpPr>
          <p:nvPr/>
        </p:nvCxnSpPr>
        <p:spPr>
          <a:xfrm>
            <a:off x="1511300" y="2590800"/>
            <a:ext cx="0" cy="170180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783DF4C3-0538-B446-B3B6-E6CC61C2F15B}"/>
              </a:ext>
            </a:extLst>
          </p:cNvPr>
          <p:cNvSpPr txBox="1"/>
          <p:nvPr/>
        </p:nvSpPr>
        <p:spPr>
          <a:xfrm>
            <a:off x="1034720" y="3046452"/>
            <a:ext cx="48442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829ABFAD-DF9A-C44D-9D77-10C2BC094FBB}"/>
              </a:ext>
            </a:extLst>
          </p:cNvPr>
          <p:cNvCxnSpPr>
            <a:cxnSpLocks/>
          </p:cNvCxnSpPr>
          <p:nvPr/>
        </p:nvCxnSpPr>
        <p:spPr>
          <a:xfrm flipV="1">
            <a:off x="35462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AE538BF-B381-1B4C-BAEB-7C0074859542}"/>
              </a:ext>
            </a:extLst>
          </p:cNvPr>
          <p:cNvCxnSpPr>
            <a:cxnSpLocks/>
          </p:cNvCxnSpPr>
          <p:nvPr/>
        </p:nvCxnSpPr>
        <p:spPr>
          <a:xfrm flipV="1">
            <a:off x="10772596" y="250736"/>
            <a:ext cx="0" cy="178126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0D0EA36-46E6-5249-A259-06918ADB9C7F}"/>
              </a:ext>
            </a:extLst>
          </p:cNvPr>
          <p:cNvCxnSpPr>
            <a:cxnSpLocks/>
          </p:cNvCxnSpPr>
          <p:nvPr/>
        </p:nvCxnSpPr>
        <p:spPr>
          <a:xfrm>
            <a:off x="3546296" y="987168"/>
            <a:ext cx="7216596" cy="0"/>
          </a:xfrm>
          <a:prstGeom prst="straightConnector1">
            <a:avLst/>
          </a:prstGeom>
          <a:ln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/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cycle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𝜋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 </m:t>
                    </m:r>
                    <m:sSub>
                      <m:sSubPr>
                        <m:ctrlP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𝜔</m:t>
                        </m:r>
                      </m:e>
                      <m:sub>
                        <m:r>
                          <a:rPr lang="en-CA" sz="3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b>
                    </m:sSub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endParaRPr lang="en-US" sz="3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29D4D9E5-9A4C-B64F-8062-EDA544984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2468" y="335171"/>
                <a:ext cx="3549305" cy="553998"/>
              </a:xfrm>
              <a:prstGeom prst="rect">
                <a:avLst/>
              </a:prstGeom>
              <a:blipFill>
                <a:blip r:embed="rId5"/>
                <a:stretch>
                  <a:fillRect l="-3559" t="-11111" b="-3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/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 period (time) </a:t>
                </a:r>
                <a14:m>
                  <m:oMath xmlns:m="http://schemas.openxmlformats.org/officeDocument/2006/math">
                    <m:r>
                      <a:rPr lang="en-CA" sz="30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CA" sz="3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</m:oMath>
                </a14:m>
                <a:r>
                  <a:rPr lang="en-US" sz="3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0EC1139F-76DC-8E48-BBA4-9FB35D06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830" y="1075373"/>
                <a:ext cx="3351943" cy="553998"/>
              </a:xfrm>
              <a:prstGeom prst="rect">
                <a:avLst/>
              </a:prstGeom>
              <a:blipFill>
                <a:blip r:embed="rId6"/>
                <a:stretch>
                  <a:fillRect l="-3774" t="-11364" b="-3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9E7AFBC-04E8-E844-B883-8B41D2F728F6}"/>
              </a:ext>
            </a:extLst>
          </p:cNvPr>
          <p:cNvCxnSpPr>
            <a:cxnSpLocks/>
          </p:cNvCxnSpPr>
          <p:nvPr/>
        </p:nvCxnSpPr>
        <p:spPr>
          <a:xfrm flipH="1">
            <a:off x="2393017" y="2166298"/>
            <a:ext cx="725513" cy="84900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92A5823-16FB-294A-A454-E28135F98B6D}"/>
              </a:ext>
            </a:extLst>
          </p:cNvPr>
          <p:cNvCxnSpPr>
            <a:cxnSpLocks/>
          </p:cNvCxnSpPr>
          <p:nvPr/>
        </p:nvCxnSpPr>
        <p:spPr>
          <a:xfrm>
            <a:off x="2755774" y="2579307"/>
            <a:ext cx="323951" cy="370025"/>
          </a:xfrm>
          <a:prstGeom prst="straightConnector1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3E38B31-3F40-4D42-9C59-FF2705B9F8BC}"/>
              </a:ext>
            </a:extLst>
          </p:cNvPr>
          <p:cNvSpPr txBox="1"/>
          <p:nvPr/>
        </p:nvSpPr>
        <p:spPr>
          <a:xfrm>
            <a:off x="2636787" y="2883221"/>
            <a:ext cx="19319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Slope at </a:t>
            </a:r>
          </a:p>
          <a:p>
            <a:pPr algn="ctr"/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= </a:t>
            </a:r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</a:t>
            </a:r>
            <a:r>
              <a:rPr lang="en-US" sz="3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30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875978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23D8666-3C3F-F340-B973-E54232770241}"/>
              </a:ext>
            </a:extLst>
          </p:cNvPr>
          <p:cNvSpPr/>
          <p:nvPr/>
        </p:nvSpPr>
        <p:spPr>
          <a:xfrm>
            <a:off x="0" y="1310640"/>
            <a:ext cx="12192000" cy="5547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C6364B-EF3D-4F42-9A61-8F064EA7267D}"/>
              </a:ext>
            </a:extLst>
          </p:cNvPr>
          <p:cNvSpPr/>
          <p:nvPr/>
        </p:nvSpPr>
        <p:spPr>
          <a:xfrm>
            <a:off x="1173480" y="659474"/>
            <a:ext cx="11209020" cy="51816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E69269-CC87-E74A-B68F-E55DCB7ECD60}"/>
              </a:ext>
            </a:extLst>
          </p:cNvPr>
          <p:cNvSpPr/>
          <p:nvPr/>
        </p:nvSpPr>
        <p:spPr>
          <a:xfrm>
            <a:off x="6096000" y="3371961"/>
            <a:ext cx="4297680" cy="2434479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7FDF70-C332-FF44-9E84-63DA969BAE52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3333910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45B28EC-84B4-0144-951D-D1EC2BE6FC84}"/>
              </a:ext>
            </a:extLst>
          </p:cNvPr>
          <p:cNvSpPr txBox="1"/>
          <p:nvPr/>
        </p:nvSpPr>
        <p:spPr>
          <a:xfrm>
            <a:off x="1815411" y="2834374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3096D38-7AD8-0841-B0F8-27FB46B4CDCC}"/>
              </a:ext>
            </a:extLst>
          </p:cNvPr>
          <p:cNvCxnSpPr/>
          <p:nvPr/>
        </p:nvCxnSpPr>
        <p:spPr>
          <a:xfrm>
            <a:off x="6096000" y="1310640"/>
            <a:ext cx="0" cy="1702861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CDEA662-F38C-B740-9BFB-E11210ACF556}"/>
              </a:ext>
            </a:extLst>
          </p:cNvPr>
          <p:cNvCxnSpPr/>
          <p:nvPr/>
        </p:nvCxnSpPr>
        <p:spPr>
          <a:xfrm>
            <a:off x="6096000" y="2225040"/>
            <a:ext cx="2148840" cy="0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096C57D-7003-0E45-89F6-0758B5E07156}"/>
              </a:ext>
            </a:extLst>
          </p:cNvPr>
          <p:cNvSpPr txBox="1"/>
          <p:nvPr/>
        </p:nvSpPr>
        <p:spPr>
          <a:xfrm>
            <a:off x="6907367" y="1119408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AEFBAD7-8963-1642-B72E-277D4C26D88E}"/>
              </a:ext>
            </a:extLst>
          </p:cNvPr>
          <p:cNvCxnSpPr>
            <a:cxnSpLocks/>
          </p:cNvCxnSpPr>
          <p:nvPr/>
        </p:nvCxnSpPr>
        <p:spPr>
          <a:xfrm>
            <a:off x="1173480" y="2225040"/>
            <a:ext cx="4922520" cy="0"/>
          </a:xfrm>
          <a:prstGeom prst="straightConnector1">
            <a:avLst/>
          </a:prstGeom>
          <a:ln w="28575">
            <a:headEnd type="triangle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08BD4514-0631-2849-93C9-97BEFDBB3CAB}"/>
              </a:ext>
            </a:extLst>
          </p:cNvPr>
          <p:cNvSpPr txBox="1"/>
          <p:nvPr/>
        </p:nvSpPr>
        <p:spPr>
          <a:xfrm>
            <a:off x="3371687" y="1073550"/>
            <a:ext cx="101021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sz="60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eq</a:t>
            </a:r>
            <a:endParaRPr lang="en-US" sz="6000" i="1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8D44FC5-8654-B04C-A1BF-613B6B42558C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>
            <a:off x="1173480" y="4507218"/>
            <a:ext cx="4922520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44E7536-7098-FC4C-8184-6E6D4D29A8F8}"/>
              </a:ext>
            </a:extLst>
          </p:cNvPr>
          <p:cNvSpPr txBox="1"/>
          <p:nvPr/>
        </p:nvSpPr>
        <p:spPr>
          <a:xfrm>
            <a:off x="1773311" y="3990592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</p:spTree>
    <p:extLst>
      <p:ext uri="{BB962C8B-B14F-4D97-AF65-F5344CB8AC3E}">
        <p14:creationId xmlns:p14="http://schemas.microsoft.com/office/powerpoint/2010/main" val="5653615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338549-9F16-F946-9BF8-6D5C372DE4D2}"/>
              </a:ext>
            </a:extLst>
          </p:cNvPr>
          <p:cNvSpPr/>
          <p:nvPr/>
        </p:nvSpPr>
        <p:spPr>
          <a:xfrm>
            <a:off x="4229100" y="4523740"/>
            <a:ext cx="3073400" cy="1717040"/>
          </a:xfrm>
          <a:prstGeom prst="rect">
            <a:avLst/>
          </a:prstGeom>
          <a:solidFill>
            <a:schemeClr val="bg1">
              <a:lumMod val="85000"/>
            </a:schemeClr>
          </a:solidFill>
          <a:ln w="381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B63D5BF-26F2-7643-BAE2-144BE8644B99}"/>
              </a:ext>
            </a:extLst>
          </p:cNvPr>
          <p:cNvSpPr/>
          <p:nvPr/>
        </p:nvSpPr>
        <p:spPr>
          <a:xfrm>
            <a:off x="373380" y="0"/>
            <a:ext cx="12192000" cy="848360"/>
          </a:xfrm>
          <a:prstGeom prst="rect">
            <a:avLst/>
          </a:prstGeom>
          <a:pattFill prst="wdDnDiag">
            <a:fgClr>
              <a:schemeClr val="accent3"/>
            </a:fgClr>
            <a:bgClr>
              <a:schemeClr val="bg1"/>
            </a:bgClr>
          </a:patt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10D213-6FEB-C545-8CA3-93BD1EA71C76}"/>
              </a:ext>
            </a:extLst>
          </p:cNvPr>
          <p:cNvPicPr/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4750" r="9675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622" r="4554"/>
          <a:stretch/>
        </p:blipFill>
        <p:spPr bwMode="auto">
          <a:xfrm rot="5400000">
            <a:off x="3905248" y="2175461"/>
            <a:ext cx="3675381" cy="102117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131C858-C3FA-9E42-82AF-52B7AF8AEE30}"/>
              </a:ext>
            </a:extLst>
          </p:cNvPr>
          <p:cNvSpPr txBox="1"/>
          <p:nvPr/>
        </p:nvSpPr>
        <p:spPr>
          <a:xfrm>
            <a:off x="6468915" y="218346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081D81-C283-E840-8E52-63613D9238B7}"/>
              </a:ext>
            </a:extLst>
          </p:cNvPr>
          <p:cNvCxnSpPr>
            <a:cxnSpLocks/>
          </p:cNvCxnSpPr>
          <p:nvPr/>
        </p:nvCxnSpPr>
        <p:spPr>
          <a:xfrm flipH="1">
            <a:off x="7518400" y="4523740"/>
            <a:ext cx="14884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FE408DB-88EC-8E4F-8701-3064DC5A8F00}"/>
              </a:ext>
            </a:extLst>
          </p:cNvPr>
          <p:cNvCxnSpPr>
            <a:cxnSpLocks/>
          </p:cNvCxnSpPr>
          <p:nvPr/>
        </p:nvCxnSpPr>
        <p:spPr>
          <a:xfrm>
            <a:off x="8262620" y="4521031"/>
            <a:ext cx="0" cy="1028869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9124C1A-CFA3-E546-A6AF-2E5160C449D6}"/>
              </a:ext>
            </a:extLst>
          </p:cNvPr>
          <p:cNvSpPr txBox="1"/>
          <p:nvPr/>
        </p:nvSpPr>
        <p:spPr>
          <a:xfrm>
            <a:off x="8480734" y="4534237"/>
            <a:ext cx="5261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678583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41909</TotalTime>
  <Words>142</Words>
  <Application>Microsoft Macintosh PowerPoint</Application>
  <PresentationFormat>Widescreen</PresentationFormat>
  <Paragraphs>72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Agnes d'Entremont</dc:creator>
  <cp:lastModifiedBy>Agnes d'Entremont</cp:lastModifiedBy>
  <cp:revision>53</cp:revision>
  <dcterms:created xsi:type="dcterms:W3CDTF">2019-06-19T17:38:11Z</dcterms:created>
  <dcterms:modified xsi:type="dcterms:W3CDTF">2019-07-18T20:07:57Z</dcterms:modified>
</cp:coreProperties>
</file>