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5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25A"/>
    <a:srgbClr val="FCB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6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7A7A2-1891-4BAB-8732-8EC7643840FB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00C46-D37F-4CDB-8DC7-06A60474A5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534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38FB-E28D-4FF8-89E3-56EB94FBA58F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460F-F3EF-4736-8BDC-FF1357E0D7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820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38FB-E28D-4FF8-89E3-56EB94FBA58F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460F-F3EF-4736-8BDC-FF1357E0D7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277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38FB-E28D-4FF8-89E3-56EB94FBA58F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460F-F3EF-4736-8BDC-FF1357E0D7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2775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38FB-E28D-4FF8-89E3-56EB94FBA58F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460F-F3EF-4736-8BDC-FF1357E0D7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601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38FB-E28D-4FF8-89E3-56EB94FBA58F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460F-F3EF-4736-8BDC-FF1357E0D7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224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579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7783"/>
            <a:ext cx="7886700" cy="4351338"/>
          </a:xfrm>
        </p:spPr>
        <p:txBody>
          <a:bodyPr>
            <a:normAutofit/>
          </a:bodyPr>
          <a:lstStyle>
            <a:lvl1pPr indent="-252000"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52000">
              <a:lnSpc>
                <a:spcPct val="100000"/>
              </a:lnSpc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52000"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06724" y="6636135"/>
            <a:ext cx="837276" cy="251795"/>
          </a:xfrm>
          <a:prstGeom prst="rect">
            <a:avLst/>
          </a:prstGeom>
          <a:noFill/>
        </p:spPr>
        <p:txBody>
          <a:bodyPr wrap="square" rIns="36000" bIns="36000" rtlCol="0">
            <a:spAutoFit/>
          </a:bodyPr>
          <a:lstStyle/>
          <a:p>
            <a:pPr algn="r"/>
            <a:fld id="{6AC51A45-4923-4D98-BE4A-8812154DE033}" type="slidenum">
              <a:rPr lang="nl-NL" sz="1100" smtClean="0">
                <a:solidFill>
                  <a:srgbClr val="FC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nl-NL" sz="1200">
              <a:solidFill>
                <a:srgbClr val="FC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4497572" y="63927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Logo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583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38FB-E28D-4FF8-89E3-56EB94FBA58F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460F-F3EF-4736-8BDC-FF1357E0D7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463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38FB-E28D-4FF8-89E3-56EB94FBA58F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460F-F3EF-4736-8BDC-FF1357E0D7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797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38FB-E28D-4FF8-89E3-56EB94FBA58F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460F-F3EF-4736-8BDC-FF1357E0D7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243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38FB-E28D-4FF8-89E3-56EB94FBA58F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460F-F3EF-4736-8BDC-FF1357E0D7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375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38FB-E28D-4FF8-89E3-56EB94FBA58F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460F-F3EF-4736-8BDC-FF1357E0D7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58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38FB-E28D-4FF8-89E3-56EB94FBA58F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4460F-F3EF-4736-8BDC-FF1357E0D7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71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38FB-E28D-4FF8-89E3-56EB94FBA58F}" type="datetimeFigureOut">
              <a:rPr lang="nl-NL" smtClean="0"/>
              <a:t>19-5-2016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4460F-F3EF-4736-8BDC-FF1357E0D7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24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87349"/>
            <a:ext cx="7886700" cy="885792"/>
          </a:xfrm>
        </p:spPr>
        <p:txBody>
          <a:bodyPr/>
          <a:lstStyle/>
          <a:p>
            <a:pPr algn="ctr"/>
            <a:r>
              <a:rPr lang="nl-NL"/>
              <a:t>Titel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4025749"/>
            <a:ext cx="7886700" cy="885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600">
                <a:solidFill>
                  <a:schemeClr val="bg1">
                    <a:lumMod val="50000"/>
                  </a:schemeClr>
                </a:solidFill>
              </a:rPr>
              <a:t>Jacob Mulder, 13/4/2016</a:t>
            </a:r>
          </a:p>
        </p:txBody>
      </p:sp>
    </p:spTree>
    <p:extLst>
      <p:ext uri="{BB962C8B-B14F-4D97-AF65-F5344CB8AC3E}">
        <p14:creationId xmlns:p14="http://schemas.microsoft.com/office/powerpoint/2010/main" val="83373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Wat moet er gebeuren</a:t>
            </a:r>
          </a:p>
          <a:p>
            <a:r>
              <a:rPr lang="nl-NL"/>
              <a:t>Wat hebben we nodig</a:t>
            </a:r>
          </a:p>
          <a:p>
            <a:r>
              <a:rPr lang="nl-NL"/>
              <a:t>Wat is er beschikbaar</a:t>
            </a:r>
          </a:p>
          <a:p>
            <a:r>
              <a:rPr lang="nl-NL"/>
              <a:t>Hoe</a:t>
            </a:r>
          </a:p>
          <a:p>
            <a:r>
              <a:rPr lang="nl-NL"/>
              <a:t>Dus</a:t>
            </a:r>
          </a:p>
          <a:p>
            <a:endParaRPr lang="nl-NL"/>
          </a:p>
          <a:p>
            <a:r>
              <a:rPr lang="nl-NL"/>
              <a:t>Vervolg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1140" y="23691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>
                <a:solidFill>
                  <a:srgbClr val="78C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min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784942" y="1490597"/>
            <a:ext cx="450937" cy="2109853"/>
          </a:xfrm>
          <a:prstGeom prst="rightBrace">
            <a:avLst/>
          </a:prstGeom>
          <a:ln w="25400">
            <a:solidFill>
              <a:srgbClr val="78C25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5361140" y="423059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>
                <a:solidFill>
                  <a:srgbClr val="78C2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min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784942" y="4193014"/>
            <a:ext cx="450937" cy="438410"/>
          </a:xfrm>
          <a:prstGeom prst="rightBrace">
            <a:avLst/>
          </a:prstGeom>
          <a:ln w="25400">
            <a:solidFill>
              <a:srgbClr val="78C25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74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25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Titel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Jacob</cp:lastModifiedBy>
  <cp:revision>41</cp:revision>
  <dcterms:created xsi:type="dcterms:W3CDTF">2016-04-10T07:19:00Z</dcterms:created>
  <dcterms:modified xsi:type="dcterms:W3CDTF">2016-05-19T19:19:47Z</dcterms:modified>
</cp:coreProperties>
</file>