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" y="76200"/>
            <a:ext cx="1828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 </a:t>
            </a:r>
            <a:r>
              <a:rPr lang="en-US" sz="1200" dirty="0" err="1" smtClean="0"/>
              <a:t>decryptByte</a:t>
            </a:r>
            <a:endParaRPr lang="en-US" sz="1200" dirty="0"/>
          </a:p>
        </p:txBody>
      </p:sp>
      <p:sp>
        <p:nvSpPr>
          <p:cNvPr id="5" name="Parallelogram 4"/>
          <p:cNvSpPr/>
          <p:nvPr/>
        </p:nvSpPr>
        <p:spPr>
          <a:xfrm>
            <a:off x="76200" y="914400"/>
            <a:ext cx="1828800" cy="838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Take in byte of message (r7)</a:t>
            </a:r>
            <a:endParaRPr lang="en-US" sz="1200" dirty="0"/>
          </a:p>
        </p:txBody>
      </p:sp>
      <p:sp>
        <p:nvSpPr>
          <p:cNvPr id="6" name="Parallelogram 5"/>
          <p:cNvSpPr/>
          <p:nvPr/>
        </p:nvSpPr>
        <p:spPr>
          <a:xfrm>
            <a:off x="76200" y="1981200"/>
            <a:ext cx="1828800" cy="8382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Take in byte of key (r8)</a:t>
            </a:r>
            <a:endParaRPr lang="en-US" sz="1200" dirty="0"/>
          </a:p>
        </p:txBody>
      </p:sp>
      <p:cxnSp>
        <p:nvCxnSpPr>
          <p:cNvPr id="8" name="Straight Arrow Connector 7"/>
          <p:cNvCxnSpPr>
            <a:stCxn id="4" idx="4"/>
            <a:endCxn id="5" idx="0"/>
          </p:cNvCxnSpPr>
          <p:nvPr/>
        </p:nvCxnSpPr>
        <p:spPr>
          <a:xfrm>
            <a:off x="990600" y="6858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6" idx="0"/>
          </p:cNvCxnSpPr>
          <p:nvPr/>
        </p:nvCxnSpPr>
        <p:spPr>
          <a:xfrm>
            <a:off x="990600" y="1752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6200" y="3124200"/>
            <a:ext cx="1828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XOR byte of message and key, store in register (r9)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6" idx="4"/>
            <a:endCxn id="11" idx="0"/>
          </p:cNvCxnSpPr>
          <p:nvPr/>
        </p:nvCxnSpPr>
        <p:spPr>
          <a:xfrm>
            <a:off x="990600" y="2819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6200" y="4419600"/>
            <a:ext cx="1828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Return</a:t>
            </a:r>
          </a:p>
        </p:txBody>
      </p:sp>
      <p:cxnSp>
        <p:nvCxnSpPr>
          <p:cNvPr id="16" name="Straight Arrow Connector 15"/>
          <p:cNvCxnSpPr>
            <a:stCxn id="11" idx="2"/>
            <a:endCxn id="14" idx="0"/>
          </p:cNvCxnSpPr>
          <p:nvPr/>
        </p:nvCxnSpPr>
        <p:spPr>
          <a:xfrm>
            <a:off x="990600" y="4114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1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Orner, Jacob A C2C USAF USAFA CW/CS31</dc:creator>
  <cp:lastModifiedBy>Test</cp:lastModifiedBy>
  <cp:revision>2</cp:revision>
  <dcterms:created xsi:type="dcterms:W3CDTF">2006-08-16T00:00:00Z</dcterms:created>
  <dcterms:modified xsi:type="dcterms:W3CDTF">2016-09-13T03:01:59Z</dcterms:modified>
</cp:coreProperties>
</file>