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6309" y="381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</a:t>
            </a:r>
            <a:r>
              <a:rPr lang="en-US" sz="1200" dirty="0" err="1" smtClean="0"/>
              <a:t>decryptMessage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4343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</a:t>
            </a:r>
            <a:r>
              <a:rPr lang="en-US" sz="1200" dirty="0" smtClean="0"/>
              <a:t>first byte </a:t>
            </a:r>
            <a:r>
              <a:rPr lang="en-US" sz="1200" dirty="0"/>
              <a:t>of key in  register (r8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57150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</a:t>
            </a:r>
            <a:r>
              <a:rPr lang="en-US" sz="1200" dirty="0" smtClean="0"/>
              <a:t>first byte </a:t>
            </a:r>
            <a:r>
              <a:rPr lang="en-US" sz="1200" dirty="0"/>
              <a:t>of message in register (r7)</a:t>
            </a:r>
          </a:p>
        </p:txBody>
      </p:sp>
      <p:cxnSp>
        <p:nvCxnSpPr>
          <p:cNvPr id="17" name="Straight Arrow Connector 16"/>
          <p:cNvCxnSpPr>
            <a:stCxn id="4" idx="4"/>
            <a:endCxn id="14" idx="0"/>
          </p:cNvCxnSpPr>
          <p:nvPr/>
        </p:nvCxnSpPr>
        <p:spPr>
          <a:xfrm flipH="1">
            <a:off x="1104900" y="990600"/>
            <a:ext cx="27709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>
          <a:xfrm>
            <a:off x="11049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2262187" y="5715000"/>
            <a:ext cx="1752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Call </a:t>
            </a:r>
            <a:r>
              <a:rPr lang="en-US" sz="1200" dirty="0" err="1" smtClean="0"/>
              <a:t>decryptCharacter</a:t>
            </a:r>
            <a:r>
              <a:rPr lang="en-US" sz="1200" dirty="0" smtClean="0"/>
              <a:t>, input data in r7 and data in r8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15" idx="3"/>
            <a:endCxn id="25" idx="5"/>
          </p:cNvCxnSpPr>
          <p:nvPr/>
        </p:nvCxnSpPr>
        <p:spPr>
          <a:xfrm>
            <a:off x="1905000" y="6134100"/>
            <a:ext cx="461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30" idx="1"/>
          </p:cNvCxnSpPr>
          <p:nvPr/>
        </p:nvCxnSpPr>
        <p:spPr>
          <a:xfrm>
            <a:off x="3910012" y="6134100"/>
            <a:ext cx="43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43400" y="57150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Decrement length (r4)</a:t>
            </a:r>
            <a:endParaRPr lang="en-US" sz="1200" dirty="0"/>
          </a:p>
        </p:txBody>
      </p:sp>
      <p:sp>
        <p:nvSpPr>
          <p:cNvPr id="35" name="Diamond 34"/>
          <p:cNvSpPr/>
          <p:nvPr/>
        </p:nvSpPr>
        <p:spPr>
          <a:xfrm>
            <a:off x="6400800" y="5715000"/>
            <a:ext cx="12954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Length &gt; 0?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0" idx="3"/>
            <a:endCxn id="35" idx="1"/>
          </p:cNvCxnSpPr>
          <p:nvPr/>
        </p:nvCxnSpPr>
        <p:spPr>
          <a:xfrm>
            <a:off x="5943600" y="61341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73" idx="2"/>
          </p:cNvCxnSpPr>
          <p:nvPr/>
        </p:nvCxnSpPr>
        <p:spPr>
          <a:xfrm>
            <a:off x="7696200" y="6134100"/>
            <a:ext cx="4345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46600" y="57647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51624" y="522553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6" name="Straight Arrow Connector 45"/>
          <p:cNvCxnSpPr>
            <a:stCxn id="35" idx="0"/>
            <a:endCxn id="48" idx="2"/>
          </p:cNvCxnSpPr>
          <p:nvPr/>
        </p:nvCxnSpPr>
        <p:spPr>
          <a:xfrm flipV="1">
            <a:off x="7048500" y="5086865"/>
            <a:ext cx="0" cy="62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29400" y="3124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key reached?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29400" y="4248665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Increment address of message (r5)</a:t>
            </a:r>
          </a:p>
        </p:txBody>
      </p:sp>
      <p:cxnSp>
        <p:nvCxnSpPr>
          <p:cNvPr id="52" name="Straight Arrow Connector 51"/>
          <p:cNvCxnSpPr>
            <a:stCxn id="48" idx="0"/>
            <a:endCxn id="47" idx="2"/>
          </p:cNvCxnSpPr>
          <p:nvPr/>
        </p:nvCxnSpPr>
        <p:spPr>
          <a:xfrm flipV="1">
            <a:off x="7048500" y="3962400"/>
            <a:ext cx="0" cy="28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51624" y="26391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4" name="Straight Arrow Connector 53"/>
          <p:cNvCxnSpPr>
            <a:stCxn id="47" idx="0"/>
          </p:cNvCxnSpPr>
          <p:nvPr/>
        </p:nvCxnSpPr>
        <p:spPr>
          <a:xfrm flipV="1">
            <a:off x="7048500" y="2500526"/>
            <a:ext cx="0" cy="623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1"/>
          </p:cNvCxnSpPr>
          <p:nvPr/>
        </p:nvCxnSpPr>
        <p:spPr>
          <a:xfrm flipH="1">
            <a:off x="5943600" y="3543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19627" y="31739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876800" y="31242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next byte of key in register (r8)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1530178"/>
            <a:ext cx="838200" cy="91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first byte of key in register (r8) </a:t>
            </a:r>
          </a:p>
        </p:txBody>
      </p:sp>
      <p:cxnSp>
        <p:nvCxnSpPr>
          <p:cNvPr id="63" name="Straight Arrow Connector 62"/>
          <p:cNvCxnSpPr>
            <a:stCxn id="60" idx="1"/>
            <a:endCxn id="67" idx="3"/>
          </p:cNvCxnSpPr>
          <p:nvPr/>
        </p:nvCxnSpPr>
        <p:spPr>
          <a:xfrm flipH="1" flipV="1">
            <a:off x="3671887" y="3533003"/>
            <a:ext cx="1204913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1"/>
          </p:cNvCxnSpPr>
          <p:nvPr/>
        </p:nvCxnSpPr>
        <p:spPr>
          <a:xfrm flipH="1" flipV="1">
            <a:off x="3138487" y="1985833"/>
            <a:ext cx="3490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05087" y="3113903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next byte of message in register (r7)</a:t>
            </a:r>
          </a:p>
        </p:txBody>
      </p:sp>
      <p:cxnSp>
        <p:nvCxnSpPr>
          <p:cNvPr id="70" name="Straight Arrow Connector 69"/>
          <p:cNvCxnSpPr>
            <a:endCxn id="67" idx="0"/>
          </p:cNvCxnSpPr>
          <p:nvPr/>
        </p:nvCxnSpPr>
        <p:spPr>
          <a:xfrm>
            <a:off x="3138487" y="1985833"/>
            <a:ext cx="0" cy="112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2"/>
            <a:endCxn id="25" idx="0"/>
          </p:cNvCxnSpPr>
          <p:nvPr/>
        </p:nvCxnSpPr>
        <p:spPr>
          <a:xfrm>
            <a:off x="3138487" y="3952103"/>
            <a:ext cx="0" cy="1762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130746" y="5832217"/>
            <a:ext cx="937054" cy="60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454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Orner, Jacob A C2C USAF USAFA CW/CS31</dc:creator>
  <cp:lastModifiedBy>Test</cp:lastModifiedBy>
  <cp:revision>7</cp:revision>
  <dcterms:created xsi:type="dcterms:W3CDTF">2006-08-16T00:00:00Z</dcterms:created>
  <dcterms:modified xsi:type="dcterms:W3CDTF">2016-09-13T17:20:58Z</dcterms:modified>
</cp:coreProperties>
</file>