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5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7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8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156F-6FEC-4263-9653-651579BFC3E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30D2-B139-4185-92F1-639E2216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546216" y="927240"/>
            <a:ext cx="7390701" cy="3749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14410" y="1237632"/>
            <a:ext cx="2670170" cy="3221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53" y="1049816"/>
            <a:ext cx="1064334" cy="5986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5" y="1709211"/>
            <a:ext cx="1716260" cy="5069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29" y="1237632"/>
            <a:ext cx="957179" cy="5600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817908" y="129187"/>
            <a:ext cx="1230223" cy="268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Query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787556" y="1354414"/>
            <a:ext cx="1230223" cy="554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FAISS Embedding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19" idx="2"/>
            <a:endCxn id="6" idx="3"/>
          </p:cNvCxnSpPr>
          <p:nvPr/>
        </p:nvCxnSpPr>
        <p:spPr>
          <a:xfrm rot="5400000">
            <a:off x="7340375" y="898027"/>
            <a:ext cx="51569" cy="207301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364213" y="2045040"/>
            <a:ext cx="1601291" cy="55160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3"/>
            <a:endCxn id="35" idx="1"/>
          </p:cNvCxnSpPr>
          <p:nvPr/>
        </p:nvCxnSpPr>
        <p:spPr>
          <a:xfrm flipV="1">
            <a:off x="2392745" y="1960321"/>
            <a:ext cx="899600" cy="2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292345" y="1683152"/>
            <a:ext cx="1230223" cy="554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FAISS Embedding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5" idx="3"/>
            <a:endCxn id="6" idx="1"/>
          </p:cNvCxnSpPr>
          <p:nvPr/>
        </p:nvCxnSpPr>
        <p:spPr>
          <a:xfrm>
            <a:off x="4522568" y="1960321"/>
            <a:ext cx="584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447157" y="3279886"/>
            <a:ext cx="6912" cy="381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799953" y="3661220"/>
            <a:ext cx="1230223" cy="554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LLM Chat Prompt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18" idx="2"/>
          </p:cNvCxnSpPr>
          <p:nvPr/>
        </p:nvCxnSpPr>
        <p:spPr>
          <a:xfrm rot="5400000">
            <a:off x="7820464" y="736604"/>
            <a:ext cx="951526" cy="273586"/>
          </a:xfrm>
          <a:prstGeom prst="bentConnector3">
            <a:avLst>
              <a:gd name="adj1" fmla="val 8058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7" idx="3"/>
          </p:cNvCxnSpPr>
          <p:nvPr/>
        </p:nvCxnSpPr>
        <p:spPr>
          <a:xfrm rot="16200000" flipH="1">
            <a:off x="6969334" y="1877546"/>
            <a:ext cx="3524847" cy="596837"/>
          </a:xfrm>
          <a:prstGeom prst="bentConnector4">
            <a:avLst>
              <a:gd name="adj1" fmla="val 21362"/>
              <a:gd name="adj2" fmla="val 13830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0269157" y="3762942"/>
            <a:ext cx="1952316" cy="782464"/>
            <a:chOff x="10239684" y="3802443"/>
            <a:chExt cx="1952316" cy="78246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684" y="3802443"/>
              <a:ext cx="1803460" cy="48994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10782300" y="4215575"/>
              <a:ext cx="140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API</a:t>
              </a:r>
              <a:endParaRPr lang="en-US" b="1" dirty="0"/>
            </a:p>
          </p:txBody>
        </p:sp>
      </p:grpSp>
      <p:cxnSp>
        <p:nvCxnSpPr>
          <p:cNvPr id="64" name="Elbow Connector 63"/>
          <p:cNvCxnSpPr/>
          <p:nvPr/>
        </p:nvCxnSpPr>
        <p:spPr>
          <a:xfrm rot="5400000">
            <a:off x="6876100" y="3667394"/>
            <a:ext cx="2133886" cy="1004746"/>
          </a:xfrm>
          <a:prstGeom prst="bentConnector3">
            <a:avLst>
              <a:gd name="adj1" fmla="val 142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Clipart - mono folder document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09" y="6015355"/>
            <a:ext cx="890695" cy="890695"/>
          </a:xfrm>
          <a:prstGeom prst="rect">
            <a:avLst/>
          </a:prstGeom>
        </p:spPr>
      </p:pic>
      <p:cxnSp>
        <p:nvCxnSpPr>
          <p:cNvPr id="75" name="Elbow Connector 74"/>
          <p:cNvCxnSpPr/>
          <p:nvPr/>
        </p:nvCxnSpPr>
        <p:spPr>
          <a:xfrm rot="10800000" flipV="1">
            <a:off x="8865260" y="4284715"/>
            <a:ext cx="1405923" cy="9693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9047824" y="4023632"/>
            <a:ext cx="12036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8402667" y="5254080"/>
            <a:ext cx="1230223" cy="554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LLM Chat Response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830301" y="2007857"/>
            <a:ext cx="1230223" cy="429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Document Retrieval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703173" y="5254080"/>
            <a:ext cx="1474995" cy="8162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Reference News Articles &amp; Citations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7" name="Picture 26" descr="Clipart - mono folder document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00" y="2389191"/>
            <a:ext cx="890695" cy="890695"/>
          </a:xfrm>
          <a:prstGeom prst="rect">
            <a:avLst/>
          </a:prstGeom>
        </p:spPr>
      </p:pic>
      <p:sp>
        <p:nvSpPr>
          <p:cNvPr id="115" name="Rounded Rectangle 114"/>
          <p:cNvSpPr/>
          <p:nvPr/>
        </p:nvSpPr>
        <p:spPr>
          <a:xfrm>
            <a:off x="5107328" y="2474020"/>
            <a:ext cx="1230223" cy="340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Vector DB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Database PNG Transparent Image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28" y="1349160"/>
            <a:ext cx="1222322" cy="12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DE02C60026E944A5E136A4BBDE1F12" ma:contentTypeVersion="15" ma:contentTypeDescription="Create a new document." ma:contentTypeScope="" ma:versionID="899159c2014ee17b31289885ea1f3fa2">
  <xsd:schema xmlns:xsd="http://www.w3.org/2001/XMLSchema" xmlns:xs="http://www.w3.org/2001/XMLSchema" xmlns:p="http://schemas.microsoft.com/office/2006/metadata/properties" xmlns:ns3="41d1f799-a933-46e4-974e-3ab4cc69e4fe" xmlns:ns4="29ac4c1a-5af4-46d1-bc07-8d2ee54ec2c7" targetNamespace="http://schemas.microsoft.com/office/2006/metadata/properties" ma:root="true" ma:fieldsID="e95af6509f378c99a60e15138c34e937" ns3:_="" ns4:_="">
    <xsd:import namespace="41d1f799-a933-46e4-974e-3ab4cc69e4fe"/>
    <xsd:import namespace="29ac4c1a-5af4-46d1-bc07-8d2ee54ec2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1f799-a933-46e4-974e-3ab4cc69e4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c4c1a-5af4-46d1-bc07-8d2ee54ec2c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d1f799-a933-46e4-974e-3ab4cc69e4fe" xsi:nil="true"/>
  </documentManagement>
</p:properties>
</file>

<file path=customXml/itemProps1.xml><?xml version="1.0" encoding="utf-8"?>
<ds:datastoreItem xmlns:ds="http://schemas.openxmlformats.org/officeDocument/2006/customXml" ds:itemID="{FE625706-8B86-443D-A691-2A949D1F88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d1f799-a933-46e4-974e-3ab4cc69e4fe"/>
    <ds:schemaRef ds:uri="29ac4c1a-5af4-46d1-bc07-8d2ee54ec2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7158E8-D9D3-4161-B08B-1F50D41346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E60D86-EC30-4243-9879-68251322E545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9ac4c1a-5af4-46d1-bc07-8d2ee54ec2c7"/>
    <ds:schemaRef ds:uri="41d1f799-a933-46e4-974e-3ab4cc69e4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Strock</dc:creator>
  <cp:lastModifiedBy>Jacob Strock</cp:lastModifiedBy>
  <cp:revision>6</cp:revision>
  <dcterms:created xsi:type="dcterms:W3CDTF">2024-10-28T18:02:49Z</dcterms:created>
  <dcterms:modified xsi:type="dcterms:W3CDTF">2024-10-28T18:55:30Z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0x0101006DDE02C60026E944A5E136A4BBDE1F12</vt:lpwstr>
  </property>
</Properties>
</file>