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www.code.org" TargetMode="External"/><Relationship Id="rId4" Type="http://schemas.openxmlformats.org/officeDocument/2006/relationships/hyperlink" Target="www.KidsRuby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It’s Fun to Code!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Programming and how do I Start?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javaExampleCode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7" y="1200137"/>
            <a:ext cx="72104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Racket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acketExampleCode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63375"/>
            <a:ext cx="5263974" cy="38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would I want to learn to code?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Last year, U.S.News ranked “Software Developer” and two other Computer Science jobs in the Top 10 Best Jobs to have.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Coding is practical.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Coding can be fun!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Think about this...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Would you rather do the same task, like adding a list of 100 numbers, 100 times…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Or take a minute to write a small bit of code to do it for you in an instant?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1587450" y="1401600"/>
            <a:ext cx="5969099" cy="2340299"/>
          </a:xfrm>
          <a:prstGeom prst="bracePair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234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Game design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Software engineering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Robotics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Apple and Microsoft</a:t>
            </a: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Programming can be fun!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753950" y="3876775"/>
            <a:ext cx="565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All these jobs can be fun!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tudentAndProfessor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724" y="205974"/>
            <a:ext cx="7114549" cy="45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videoGameClass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512" y="205975"/>
            <a:ext cx="6618980" cy="438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obotics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462" y="205975"/>
            <a:ext cx="6727075" cy="44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can I do to start coding?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www.code.org</a:t>
            </a:r>
            <a:r>
              <a:rPr lang="en" sz="2800"/>
              <a:t>  Hour of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Find a beginner book for an easy language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(I recommend Dr.Racket or Python)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>
              <a:spcBef>
                <a:spcPts val="0"/>
              </a:spcBef>
              <a:buNone/>
            </a:pPr>
            <a:r>
              <a:rPr lang="en" sz="2800" u="sng">
                <a:solidFill>
                  <a:schemeClr val="hlink"/>
                </a:solidFill>
                <a:hlinkClick r:id="rId4"/>
              </a:rPr>
              <a:t>www.KidsRuby.com</a:t>
            </a:r>
            <a:r>
              <a:rPr lang="en" sz="2800"/>
              <a:t>  Games, Puzzles, Homework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is Code?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Where do we see code? </a:t>
            </a:r>
          </a:p>
          <a:p>
            <a:pPr lv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We see it in everyday life, whether it be in your smartphone, computer, car, or even in the check-out line at the grocery!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Apple iPhone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phone6plus.png"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5375435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Windows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indowsphone.pn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49"/>
            <a:ext cx="7082350" cy="38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Apps	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lappybird.jp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6753449" cy="379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Robots?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optimusprime.jp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5482212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of my favorites, 3D Printers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kerbot.jpe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6623468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does it look like? 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Most coding languages use the alphabet, numbers, and special symbols (like math operators + - % / *)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tmlExampleCode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61341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