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www.code.org" TargetMode="External"/><Relationship Id="rId4" Type="http://schemas.openxmlformats.org/officeDocument/2006/relationships/hyperlink" Target="www.kidsruby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Learning to Code is so Important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6750" y="2692464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Jacob Pawlak - Computer Science/Linguistics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can you do to start programming?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Start right now!</a:t>
            </a:r>
            <a:r>
              <a:rPr lang="en"/>
              <a:t> Or whenever you get home.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www.code.org</a:t>
            </a:r>
            <a:r>
              <a:rPr lang="en"/>
              <a:t> Hour of code!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Find a book or just google a beginner programming language - Python, Scheme, Ruby, JavaScript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www.kidsruby.com</a:t>
            </a:r>
            <a:r>
              <a:rPr lang="en"/>
              <a:t> - A great introduction to Ruby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is Code?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Where do we even see code?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What uses code?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lappybird.jp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iphone6plus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512" y="-45025"/>
            <a:ext cx="742098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optimusprime.jp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785" y="0"/>
            <a:ext cx="756842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does code look like?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Python Demos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teamLab5.py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lab9Team4.py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Last year, U.S. News ranked “Software Developer” and two other Computer Science Jobs in the Top 10 Best Careers to have.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Coding can be practical.</a:t>
            </a:r>
          </a:p>
          <a:p>
            <a: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Coding can be fun!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would you want to learn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Think about this…	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Would you rather use paper and a pen to sum up all of the even numbers from 0 to 10,000,000…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Or write 4 lines of code to do it in like a second?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counter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for i in range(0, 10000000, 2):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	counter += i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print(counter)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Programming can be fun!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Game Design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Software Engineering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Robotics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Apple and Facebook and Google (oh my)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2400"/>
              <a:t>All these jobs can be fun!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