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6" r:id="rId2"/>
    <p:sldId id="257" r:id="rId3"/>
    <p:sldId id="260" r:id="rId4"/>
    <p:sldId id="261" r:id="rId5"/>
    <p:sldId id="259" r:id="rId6"/>
    <p:sldId id="263" r:id="rId7"/>
    <p:sldId id="262" r:id="rId8"/>
    <p:sldId id="264" r:id="rId9"/>
    <p:sldId id="267" r:id="rId10"/>
    <p:sldId id="265" r:id="rId11"/>
    <p:sldId id="268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3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CEEF7-51DE-41D5-994B-3B6FB9C8A947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F4ABF-1CCE-491B-B1DA-077234B70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95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cathacks</a:t>
            </a:r>
            <a:endParaRPr lang="en-US" dirty="0" smtClean="0"/>
          </a:p>
          <a:p>
            <a:r>
              <a:rPr lang="en-US" dirty="0" smtClean="0"/>
              <a:t>-time</a:t>
            </a:r>
            <a:r>
              <a:rPr lang="en-US" baseline="0" dirty="0" smtClean="0"/>
              <a:t> limitation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F4ABF-1CCE-491B-B1DA-077234B700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89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B6B416D-727C-4A8F-AE04-5BEF91F618A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3D850B-F878-468F-9C68-8C1A2F9A2B4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B416D-727C-4A8F-AE04-5BEF91F618A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850B-F878-468F-9C68-8C1A2F9A2B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B416D-727C-4A8F-AE04-5BEF91F618A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43D850B-F878-468F-9C68-8C1A2F9A2B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B416D-727C-4A8F-AE04-5BEF91F618A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850B-F878-468F-9C68-8C1A2F9A2B4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B6B416D-727C-4A8F-AE04-5BEF91F618A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43D850B-F878-468F-9C68-8C1A2F9A2B4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B416D-727C-4A8F-AE04-5BEF91F618A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850B-F878-468F-9C68-8C1A2F9A2B4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B416D-727C-4A8F-AE04-5BEF91F618A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850B-F878-468F-9C68-8C1A2F9A2B4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B416D-727C-4A8F-AE04-5BEF91F618A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850B-F878-468F-9C68-8C1A2F9A2B4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B416D-727C-4A8F-AE04-5BEF91F618A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850B-F878-468F-9C68-8C1A2F9A2B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B416D-727C-4A8F-AE04-5BEF91F618A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3D850B-F878-468F-9C68-8C1A2F9A2B4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B416D-727C-4A8F-AE04-5BEF91F618A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850B-F878-468F-9C68-8C1A2F9A2B4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DB6B416D-727C-4A8F-AE04-5BEF91F618A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743D850B-F878-468F-9C68-8C1A2F9A2B4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Ryan Shah and Jacob </a:t>
            </a:r>
            <a:r>
              <a:rPr lang="en-US" dirty="0" err="1" smtClean="0"/>
              <a:t>Pawlak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Sensing Semantics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2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8" y="1676400"/>
            <a:ext cx="8584193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444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Identification of languages</a:t>
            </a:r>
          </a:p>
          <a:p>
            <a:endParaRPr lang="en-US" dirty="0"/>
          </a:p>
          <a:p>
            <a:r>
              <a:rPr lang="en-US" dirty="0" smtClean="0"/>
              <a:t>Topics of Texts</a:t>
            </a:r>
          </a:p>
          <a:p>
            <a:endParaRPr lang="en-US" dirty="0"/>
          </a:p>
          <a:p>
            <a:r>
              <a:rPr lang="en-US" dirty="0" smtClean="0"/>
              <a:t>Aid for the Visual/Auditory impaired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8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Arduino </a:t>
            </a:r>
            <a:r>
              <a:rPr lang="en-US" dirty="0" smtClean="0"/>
              <a:t>Automation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Tactile Feedback</a:t>
            </a:r>
          </a:p>
          <a:p>
            <a:pPr marL="4572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goals/Questions</a:t>
            </a:r>
            <a:endParaRPr lang="en-US" dirty="0"/>
          </a:p>
        </p:txBody>
      </p:sp>
      <p:pic>
        <p:nvPicPr>
          <p:cNvPr id="5122" name="Picture 2" descr="C:\Users\Ryan\AppData\Local\Microsoft\Windows\INetCache\IE\PF0JSAQZ\Question_mark_3d[2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362200"/>
            <a:ext cx="1970553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11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667000"/>
            <a:ext cx="4582610" cy="366772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&amp; Purpose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To develop an application that takes large amounts of semantic data and displays it in a unique and creative 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96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Natural Language </a:t>
            </a:r>
            <a:r>
              <a:rPr lang="en-US" dirty="0" smtClean="0"/>
              <a:t>Toolkit</a:t>
            </a:r>
          </a:p>
          <a:p>
            <a:endParaRPr lang="en-US" dirty="0" smtClean="0"/>
          </a:p>
          <a:p>
            <a:r>
              <a:rPr lang="en-US" dirty="0" err="1" smtClean="0"/>
              <a:t>Wordnet</a:t>
            </a:r>
            <a:endParaRPr lang="en-US" dirty="0" smtClean="0"/>
          </a:p>
          <a:p>
            <a:pPr lvl="1"/>
            <a:r>
              <a:rPr lang="en-US" dirty="0" err="1" smtClean="0"/>
              <a:t>SentiWordNet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Pygame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Included Libraries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2667000"/>
            <a:ext cx="37147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http://sentiwordnet.isti.cnr.it/imgs/logoswnlo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876800"/>
            <a:ext cx="34671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09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Semantic Data</a:t>
            </a:r>
          </a:p>
          <a:p>
            <a:pPr lvl="1"/>
            <a:r>
              <a:rPr lang="en-US" dirty="0" smtClean="0"/>
              <a:t>Nouns, Verbs, Adjectives, Adverbs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SentiWordNet</a:t>
            </a:r>
            <a:endParaRPr lang="en-US" dirty="0"/>
          </a:p>
        </p:txBody>
      </p:sp>
      <p:pic>
        <p:nvPicPr>
          <p:cNvPr id="2050" name="Picture 2" descr="http://www.greenbookblog.org/wp-content/uploads/2012/01/Screen-shot-2010-11-11-at-1.27.51-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76600"/>
            <a:ext cx="6086475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8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in Data</a:t>
            </a:r>
          </a:p>
          <a:p>
            <a:endParaRPr lang="en-US" dirty="0" smtClean="0"/>
          </a:p>
          <a:p>
            <a:r>
              <a:rPr lang="en-US" dirty="0" smtClean="0"/>
              <a:t>Split Sentences</a:t>
            </a:r>
          </a:p>
          <a:p>
            <a:endParaRPr lang="en-US" dirty="0" smtClean="0"/>
          </a:p>
          <a:p>
            <a:r>
              <a:rPr lang="en-US" dirty="0" smtClean="0"/>
              <a:t>Tag Tokens</a:t>
            </a:r>
          </a:p>
          <a:p>
            <a:endParaRPr lang="en-US" dirty="0" smtClean="0"/>
          </a:p>
          <a:p>
            <a:r>
              <a:rPr lang="en-US" dirty="0" smtClean="0"/>
              <a:t>Determine Scores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195" y="1828800"/>
            <a:ext cx="5778244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894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idea behind the cube is to present the text data in a multimedia “light show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/>
              <a:t>The 4x4x4 LED cube consists of 4 different color layers to represent </a:t>
            </a:r>
            <a:r>
              <a:rPr lang="en-US" dirty="0" smtClean="0"/>
              <a:t>our calculated </a:t>
            </a:r>
            <a:r>
              <a:rPr lang="en-US" dirty="0"/>
              <a:t>semantic values (1 - 16, positive and negative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LED Cube</a:t>
            </a:r>
          </a:p>
        </p:txBody>
      </p:sp>
      <p:sp>
        <p:nvSpPr>
          <p:cNvPr id="4" name="AutoShape 2" descr="Displaying 0300126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isplaying 0300126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isplaying 0300126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3" t="7240" r="34500" b="24758"/>
          <a:stretch/>
        </p:blipFill>
        <p:spPr bwMode="auto">
          <a:xfrm>
            <a:off x="4572000" y="3505200"/>
            <a:ext cx="306070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541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Arduino Uno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Prototyping non-solder breadboard and leads</a:t>
            </a:r>
          </a:p>
          <a:p>
            <a:endParaRPr lang="en-US" dirty="0"/>
          </a:p>
          <a:p>
            <a:r>
              <a:rPr lang="en-US" dirty="0"/>
              <a:t>Soldering Iron and rosin core solder</a:t>
            </a:r>
          </a:p>
          <a:p>
            <a:endParaRPr lang="en-US" dirty="0"/>
          </a:p>
          <a:p>
            <a:r>
              <a:rPr lang="en-US" dirty="0"/>
              <a:t>64 LEDs - 16 of each red, blue, yellow and green</a:t>
            </a:r>
          </a:p>
          <a:p>
            <a:endParaRPr lang="en-US" dirty="0"/>
          </a:p>
          <a:p>
            <a:r>
              <a:rPr lang="en-US" dirty="0"/>
              <a:t>16 220 Ohm resistors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22 Gauge craft wire for connecting grounds</a:t>
            </a:r>
          </a:p>
          <a:p>
            <a:endParaRPr lang="en-US" dirty="0"/>
          </a:p>
          <a:p>
            <a:r>
              <a:rPr lang="en-US" dirty="0"/>
              <a:t>Alligator arm helper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Materials Used</a:t>
            </a:r>
          </a:p>
        </p:txBody>
      </p:sp>
    </p:spTree>
    <p:extLst>
      <p:ext uri="{BB962C8B-B14F-4D97-AF65-F5344CB8AC3E}">
        <p14:creationId xmlns:p14="http://schemas.microsoft.com/office/powerpoint/2010/main" val="243553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Uses the </a:t>
            </a:r>
            <a:r>
              <a:rPr lang="en-US" dirty="0" smtClean="0"/>
              <a:t>Semantic Values </a:t>
            </a:r>
            <a:r>
              <a:rPr lang="en-US" dirty="0" smtClean="0"/>
              <a:t>to determine </a:t>
            </a:r>
            <a:r>
              <a:rPr lang="en-US" dirty="0" smtClean="0"/>
              <a:t>the corresponding light values and creates Arduino code to display them.</a:t>
            </a:r>
          </a:p>
          <a:p>
            <a:endParaRPr lang="en-US" dirty="0"/>
          </a:p>
          <a:p>
            <a:r>
              <a:rPr lang="en-US" dirty="0"/>
              <a:t>The dataToLight.py makes a unique C file for each input text </a:t>
            </a:r>
            <a:r>
              <a:rPr lang="en-US" dirty="0" smtClean="0"/>
              <a:t>file</a:t>
            </a:r>
          </a:p>
          <a:p>
            <a:endParaRPr lang="en-US" dirty="0"/>
          </a:p>
          <a:p>
            <a:r>
              <a:rPr lang="en-US" dirty="0"/>
              <a:t>The new C file can then be opened in the Arduino IDE and uploaded to the cube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</a:t>
            </a:r>
            <a:r>
              <a:rPr lang="en-US" dirty="0" smtClean="0"/>
              <a:t>Values </a:t>
            </a:r>
            <a:r>
              <a:rPr lang="en-US" dirty="0"/>
              <a:t>to </a:t>
            </a:r>
            <a:r>
              <a:rPr lang="en-US" dirty="0" smtClean="0"/>
              <a:t>Light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Patterns</a:t>
            </a:r>
          </a:p>
        </p:txBody>
      </p:sp>
    </p:spTree>
    <p:extLst>
      <p:ext uri="{BB962C8B-B14F-4D97-AF65-F5344CB8AC3E}">
        <p14:creationId xmlns:p14="http://schemas.microsoft.com/office/powerpoint/2010/main" val="300081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to light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31037"/>
            <a:ext cx="8677275" cy="2612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333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1817</TotalTime>
  <Words>230</Words>
  <Application>Microsoft Office PowerPoint</Application>
  <PresentationFormat>On-screen Show (4:3)</PresentationFormat>
  <Paragraphs>61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Grid</vt:lpstr>
      <vt:lpstr>Sensing Semantics</vt:lpstr>
      <vt:lpstr>Background &amp; Purpose</vt:lpstr>
      <vt:lpstr>Included Libraries</vt:lpstr>
      <vt:lpstr>SentiWordNet</vt:lpstr>
      <vt:lpstr>Implementation</vt:lpstr>
      <vt:lpstr>The LED Cube</vt:lpstr>
      <vt:lpstr>Hardware Materials Used</vt:lpstr>
      <vt:lpstr>Converting Values to Light Patterns</vt:lpstr>
      <vt:lpstr>Data to light</vt:lpstr>
      <vt:lpstr>Naïve Bayes</vt:lpstr>
      <vt:lpstr>Other Uses</vt:lpstr>
      <vt:lpstr>Future goals/Questions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Sensing Semantics</dc:title>
  <dc:creator>Ryan Shah</dc:creator>
  <cp:lastModifiedBy>Ryan Shah</cp:lastModifiedBy>
  <cp:revision>13</cp:revision>
  <dcterms:created xsi:type="dcterms:W3CDTF">2016-04-26T22:27:29Z</dcterms:created>
  <dcterms:modified xsi:type="dcterms:W3CDTF">2016-04-28T23:37:12Z</dcterms:modified>
</cp:coreProperties>
</file>