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0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87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2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5839BA-ED9A-4278-BF23-26ED8B3F250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23D2-10EF-4689-BB65-7FCC4167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4F60-0E1C-4757-8BE8-F7808ADC8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Grocery Crud: KAJER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DDFA-552C-4BF5-9448-AE5AC3411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fun experiment</a:t>
            </a:r>
          </a:p>
        </p:txBody>
      </p:sp>
    </p:spTree>
    <p:extLst>
      <p:ext uri="{BB962C8B-B14F-4D97-AF65-F5344CB8AC3E}">
        <p14:creationId xmlns:p14="http://schemas.microsoft.com/office/powerpoint/2010/main" val="27608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FD3-E8E8-4366-87DC-323F2ACB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2667-825D-4B5E-B10F-0DA72DA13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Working with and learning Grocery Crud was difficult and extremely time-consuming.</a:t>
            </a:r>
          </a:p>
          <a:p>
            <a:pPr lvl="1"/>
            <a:r>
              <a:rPr lang="en-US" sz="1800" dirty="0"/>
              <a:t>However, the error messages were super helpful, and the online forms also helped.</a:t>
            </a:r>
          </a:p>
          <a:p>
            <a:pPr lvl="1"/>
            <a:r>
              <a:rPr lang="en-US" sz="1800" dirty="0"/>
              <a:t>It helps to know that with enough troubleshooting and testing, coding in a new format or language isn’t impossible.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2399-42A3-4C1E-B6A9-805A86517F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Planning before the team has hands on code is difficult.</a:t>
            </a:r>
          </a:p>
          <a:p>
            <a:pPr lvl="1"/>
            <a:r>
              <a:rPr lang="en-US" dirty="0"/>
              <a:t>Even though this was supposed to be only one sprint, this felt like 3 or 4 as we kept having to redo our plans and restart the steps of the software development lifecycle, which was frustrating.</a:t>
            </a:r>
          </a:p>
          <a:p>
            <a:pPr lvl="1"/>
            <a:r>
              <a:rPr lang="en-US" dirty="0"/>
              <a:t>Jumping right in after planning isn’t always the best as it can lead to frustration when plans change.</a:t>
            </a:r>
          </a:p>
        </p:txBody>
      </p:sp>
    </p:spTree>
    <p:extLst>
      <p:ext uri="{BB962C8B-B14F-4D97-AF65-F5344CB8AC3E}">
        <p14:creationId xmlns:p14="http://schemas.microsoft.com/office/powerpoint/2010/main" val="40819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F2AB-2720-4C20-B043-69AABEF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  <a:r>
              <a:rPr lang="en-US" sz="1050" dirty="0"/>
              <a:t> </a:t>
            </a:r>
            <a:r>
              <a:rPr lang="en-US" sz="1800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0E9D-62A0-488D-A388-F715ADE78E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Think about the user.</a:t>
            </a:r>
          </a:p>
          <a:p>
            <a:pPr lvl="1"/>
            <a:r>
              <a:rPr lang="en-US" sz="1800" dirty="0"/>
              <a:t>when designing the html pages, thinking about how a user would interact with the screens is helpful.</a:t>
            </a:r>
          </a:p>
          <a:p>
            <a:pPr lvl="1"/>
            <a:r>
              <a:rPr lang="en-US" sz="1800" dirty="0"/>
              <a:t>For instance, the menu button is very normal looking compared to just a regular button.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BC37C-88EE-4561-9587-F179D7CFD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Pay attention to detail. </a:t>
            </a:r>
          </a:p>
          <a:p>
            <a:pPr lvl="1"/>
            <a:r>
              <a:rPr lang="en-US" sz="1800" dirty="0"/>
              <a:t>Ensuring you have matching brackets and semicolons after every line prevents a lot of errors and time wasted.</a:t>
            </a:r>
          </a:p>
          <a:p>
            <a:pPr lvl="1"/>
            <a:r>
              <a:rPr lang="en-US" sz="1800" dirty="0"/>
              <a:t>Constantly updating and reinitializing the database can save a ton of time trouble shooting confusing errors.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9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1593</TotalTime>
  <Words>214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Grocery Crud: KAJER</vt:lpstr>
      <vt:lpstr>Lessons Learned</vt:lpstr>
      <vt:lpstr>Lessons Learned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Crud</dc:title>
  <dc:creator>Alexander MacLean</dc:creator>
  <cp:lastModifiedBy>Alexander MacLean</cp:lastModifiedBy>
  <cp:revision>9</cp:revision>
  <dcterms:created xsi:type="dcterms:W3CDTF">2020-04-19T18:51:34Z</dcterms:created>
  <dcterms:modified xsi:type="dcterms:W3CDTF">2020-04-22T18:26:23Z</dcterms:modified>
</cp:coreProperties>
</file>