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B2B2B2"/>
    <a:srgbClr val="ECECEC"/>
    <a:srgbClr val="595959"/>
    <a:srgbClr val="064163"/>
    <a:srgbClr val="3B1659"/>
    <a:srgbClr val="84B3DD"/>
    <a:srgbClr val="0081BA"/>
    <a:srgbClr val="870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771" autoAdjust="0"/>
    <p:restoredTop sz="94650" autoAdjust="0"/>
  </p:normalViewPr>
  <p:slideViewPr>
    <p:cSldViewPr snapToGrid="0" snapToObjects="1">
      <p:cViewPr varScale="1">
        <p:scale>
          <a:sx n="115" d="100"/>
          <a:sy n="115" d="100"/>
        </p:scale>
        <p:origin x="-79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3" d="100"/>
          <a:sy n="73" d="100"/>
        </p:scale>
        <p:origin x="-4140"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D04D6973-754B-47CD-95F4-E4177A42261F}" type="datetimeFigureOut">
              <a:rPr lang="en-US" altLang="en-US"/>
              <a:pPr/>
              <a:t>11/9/2018</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72979507-E6EB-4E09-9330-8A6222761008}" type="datetimeFigureOut">
              <a:rPr lang="en-US" altLang="en-US"/>
              <a:pPr/>
              <a:t>11/9/2018</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mailto:jacob.raymond@canada.ca"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3.jpg"/><Relationship Id="rId5" Type="http://schemas.openxmlformats.org/officeDocument/2006/relationships/image" Target="../media/image4.jpg"/><Relationship Id="rId4" Type="http://schemas.openxmlformats.org/officeDocument/2006/relationships/image" Target="../media/image15.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4"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2"/>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sp>
        <p:nvSpPr>
          <p:cNvPr id="2" name="TextBox 1"/>
          <p:cNvSpPr txBox="1"/>
          <p:nvPr userDrawn="1"/>
        </p:nvSpPr>
        <p:spPr>
          <a:xfrm>
            <a:off x="285226" y="151002"/>
            <a:ext cx="8447713" cy="5324535"/>
          </a:xfrm>
          <a:prstGeom prst="rect">
            <a:avLst/>
          </a:prstGeom>
          <a:noFill/>
        </p:spPr>
        <p:txBody>
          <a:bodyPr wrap="square" rtlCol="0">
            <a:spAutoFit/>
          </a:bodyPr>
          <a:lstStyle/>
          <a:p>
            <a:pPr marL="268288" indent="-268288" defTabSz="268288">
              <a:buFont typeface="Arial" panose="020B0604020202020204" pitchFamily="34" charset="0"/>
              <a:buChar char="•"/>
              <a:tabLst/>
            </a:pPr>
            <a:r>
              <a:rPr lang="en-US" sz="2000" kern="1200" dirty="0" smtClean="0">
                <a:solidFill>
                  <a:srgbClr val="808080"/>
                </a:solidFill>
                <a:latin typeface="Calibri" panose="020F0502020204030204" pitchFamily="34" charset="0"/>
                <a:ea typeface="ヒラギノ角ゴ Pro W3" pitchFamily="127" charset="-128"/>
                <a:cs typeface="+mn-cs"/>
              </a:rPr>
              <a:t>This presentation is about trends concerning goods that fall under code 3254 (Pharmaceutical and medicine manufacturing) of the </a:t>
            </a:r>
            <a:r>
              <a:rPr lang="en-CA" sz="2000" kern="1200" dirty="0" smtClean="0">
                <a:solidFill>
                  <a:srgbClr val="808080"/>
                </a:solidFill>
                <a:latin typeface="Calibri" panose="020F0502020204030204" pitchFamily="34" charset="0"/>
                <a:ea typeface="ヒラギノ角ゴ Pro W3" pitchFamily="127" charset="-128"/>
                <a:cs typeface="+mn-cs"/>
              </a:rPr>
              <a:t>North American Industry Classification System </a:t>
            </a:r>
            <a:r>
              <a:rPr lang="en-US" sz="2000" kern="1200" dirty="0" smtClean="0">
                <a:solidFill>
                  <a:srgbClr val="808080"/>
                </a:solidFill>
                <a:latin typeface="Calibri" panose="020F0502020204030204" pitchFamily="34" charset="0"/>
                <a:ea typeface="ヒラギノ角ゴ Pro W3" pitchFamily="127" charset="-128"/>
                <a:cs typeface="+mn-cs"/>
              </a:rPr>
              <a:t>. </a:t>
            </a:r>
            <a:r>
              <a:rPr lang="en-CA" sz="2000" kern="1200" dirty="0" smtClean="0">
                <a:solidFill>
                  <a:srgbClr val="808080"/>
                </a:solidFill>
                <a:latin typeface="Calibri" panose="020F0502020204030204" pitchFamily="34" charset="0"/>
                <a:ea typeface="ヒラギノ角ゴ Pro W3" pitchFamily="127" charset="-128"/>
                <a:cs typeface="+mn-cs"/>
              </a:rPr>
              <a:t>The NAICS is used by businesses and governments to classify business establishments according to type of economic activity (process of production) in Canada. NAICS3254 is comprised of establishments primarily engaged in manufacturing drugs, medicines and related products for human or animal use, and includes manufacturing for:</a:t>
            </a:r>
          </a:p>
          <a:p>
            <a:pPr marL="742950" lvl="1" indent="-285750">
              <a:buFont typeface="Arial" panose="020B0604020202020204" pitchFamily="34" charset="0"/>
              <a:buChar char="•"/>
            </a:pPr>
            <a:r>
              <a:rPr lang="en-US" sz="2000" kern="1200" dirty="0" smtClean="0">
                <a:solidFill>
                  <a:srgbClr val="808080"/>
                </a:solidFill>
                <a:latin typeface="Calibri" panose="020F0502020204030204" pitchFamily="34" charset="0"/>
                <a:ea typeface="ヒラギノ角ゴ Pro W3" pitchFamily="127" charset="-128"/>
                <a:cs typeface="+mn-cs"/>
              </a:rPr>
              <a:t>Brand name products</a:t>
            </a:r>
          </a:p>
          <a:p>
            <a:pPr marL="742950" lvl="1" indent="-285750">
              <a:buFont typeface="Arial" panose="020B0604020202020204" pitchFamily="34" charset="0"/>
              <a:buChar char="•"/>
            </a:pPr>
            <a:r>
              <a:rPr lang="en-US" sz="2000" kern="1200" dirty="0" smtClean="0">
                <a:solidFill>
                  <a:srgbClr val="808080"/>
                </a:solidFill>
                <a:latin typeface="Calibri" panose="020F0502020204030204" pitchFamily="34" charset="0"/>
                <a:ea typeface="ヒラギノ角ゴ Pro W3" pitchFamily="127" charset="-128"/>
                <a:cs typeface="+mn-cs"/>
              </a:rPr>
              <a:t>Generic products</a:t>
            </a:r>
          </a:p>
          <a:p>
            <a:pPr marL="742950" lvl="1" indent="-285750">
              <a:buFont typeface="Arial" panose="020B0604020202020204" pitchFamily="34" charset="0"/>
              <a:buChar char="•"/>
            </a:pPr>
            <a:r>
              <a:rPr lang="en-US" sz="2000" kern="1200" dirty="0" smtClean="0">
                <a:solidFill>
                  <a:srgbClr val="808080"/>
                </a:solidFill>
                <a:latin typeface="Calibri" panose="020F0502020204030204" pitchFamily="34" charset="0"/>
                <a:ea typeface="ヒラギノ角ゴ Pro W3" pitchFamily="127" charset="-128"/>
                <a:cs typeface="+mn-cs"/>
              </a:rPr>
              <a:t>Nutraceuticals</a:t>
            </a:r>
          </a:p>
          <a:p>
            <a:pPr marL="342900" indent="-285750">
              <a:buFont typeface="Arial" panose="020B0604020202020204" pitchFamily="34" charset="0"/>
              <a:buChar char="•"/>
            </a:pPr>
            <a:endParaRPr lang="en-US" sz="2000" kern="1200" dirty="0" smtClean="0">
              <a:solidFill>
                <a:srgbClr val="808080"/>
              </a:solidFill>
              <a:latin typeface="Calibri" panose="020F0502020204030204" pitchFamily="34" charset="0"/>
              <a:ea typeface="ヒラギノ角ゴ Pro W3" pitchFamily="127" charset="-128"/>
              <a:cs typeface="+mn-cs"/>
            </a:endParaRPr>
          </a:p>
          <a:p>
            <a:pPr marL="176213" indent="-176213">
              <a:buFont typeface="Arial" panose="020B0604020202020204" pitchFamily="34" charset="0"/>
              <a:buChar char="•"/>
            </a:pPr>
            <a:r>
              <a:rPr lang="en-US" sz="2000" kern="1200" dirty="0" smtClean="0">
                <a:solidFill>
                  <a:srgbClr val="808080"/>
                </a:solidFill>
                <a:latin typeface="Calibri" panose="020F0502020204030204" pitchFamily="34" charset="0"/>
                <a:ea typeface="ヒラギノ角ゴ Pro W3" pitchFamily="127" charset="-128"/>
                <a:cs typeface="+mn-cs"/>
              </a:rPr>
              <a:t>Our goal was to present trends as well as to give an overview of the Canadian pharmaceutical manufacturing industry.</a:t>
            </a:r>
          </a:p>
          <a:p>
            <a:pPr indent="-285750">
              <a:buFont typeface="Arial" panose="020B0604020202020204" pitchFamily="34" charset="0"/>
              <a:buChar char="•"/>
            </a:pPr>
            <a:endParaRPr lang="en-US" sz="2000" kern="1200" dirty="0" smtClean="0">
              <a:solidFill>
                <a:srgbClr val="808080"/>
              </a:solidFill>
              <a:latin typeface="Calibri" panose="020F0502020204030204" pitchFamily="34" charset="0"/>
              <a:ea typeface="ヒラギノ角ゴ Pro W3" pitchFamily="127" charset="-128"/>
              <a:cs typeface="+mn-cs"/>
            </a:endParaRPr>
          </a:p>
          <a:p>
            <a:pPr marL="176213" indent="-176213">
              <a:buFont typeface="Arial" panose="020B0604020202020204" pitchFamily="34" charset="0"/>
              <a:buChar char="•"/>
            </a:pPr>
            <a:r>
              <a:rPr lang="en-US" sz="2000" kern="1200" dirty="0" smtClean="0">
                <a:solidFill>
                  <a:srgbClr val="808080"/>
                </a:solidFill>
                <a:latin typeface="Calibri" panose="020F0502020204030204" pitchFamily="34" charset="0"/>
                <a:ea typeface="ヒラギノ角ゴ Pro W3" pitchFamily="127" charset="-128"/>
                <a:cs typeface="+mn-cs"/>
              </a:rPr>
              <a:t>Please note that the content of this presentation was partly generated using an computer algorithm. If you have any questions, comments, or notice a problem, please contact </a:t>
            </a:r>
            <a:r>
              <a:rPr lang="en-US" sz="2000" kern="1200" dirty="0" smtClean="0">
                <a:solidFill>
                  <a:srgbClr val="808080"/>
                </a:solidFill>
                <a:latin typeface="Calibri" panose="020F0502020204030204" pitchFamily="34" charset="0"/>
                <a:ea typeface="ヒラギノ角ゴ Pro W3" pitchFamily="127" charset="-128"/>
                <a:cs typeface="+mn-cs"/>
                <a:hlinkClick r:id="rId3"/>
              </a:rPr>
              <a:t>jacob.raymond@canada.ca</a:t>
            </a:r>
            <a:r>
              <a:rPr lang="en-US" sz="2000" kern="1200" dirty="0" smtClean="0">
                <a:solidFill>
                  <a:srgbClr val="808080"/>
                </a:solidFill>
                <a:latin typeface="Calibri" panose="020F0502020204030204" pitchFamily="34" charset="0"/>
                <a:ea typeface="ヒラギノ角ゴ Pro W3" pitchFamily="127" charset="-128"/>
                <a:cs typeface="+mn-cs"/>
              </a:rPr>
              <a:t>. </a:t>
            </a:r>
          </a:p>
        </p:txBody>
      </p:sp>
    </p:spTree>
    <p:extLst>
      <p:ext uri="{BB962C8B-B14F-4D97-AF65-F5344CB8AC3E}">
        <p14:creationId xmlns:p14="http://schemas.microsoft.com/office/powerpoint/2010/main" val="24695279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5"/>
          <p:cNvSpPr>
            <a:spLocks noGrp="1"/>
          </p:cNvSpPr>
          <p:nvPr>
            <p:ph sz="quarter" idx="11"/>
          </p:nvPr>
        </p:nvSpPr>
        <p:spPr>
          <a:xfrm>
            <a:off x="487363" y="2192885"/>
            <a:ext cx="8199437" cy="39419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Content Placeholder 6"/>
          <p:cNvSpPr>
            <a:spLocks noGrp="1"/>
          </p:cNvSpPr>
          <p:nvPr>
            <p:ph sz="quarter" idx="12"/>
          </p:nvPr>
        </p:nvSpPr>
        <p:spPr>
          <a:xfrm>
            <a:off x="487363" y="1457325"/>
            <a:ext cx="8199437" cy="622300"/>
          </a:xfrm>
        </p:spPr>
        <p:txBody>
          <a:bodyPr/>
          <a:lstStyle>
            <a:lvl1pPr marL="0" indent="0">
              <a:buNone/>
              <a:defRPr sz="1200" b="1"/>
            </a:lvl1pPr>
            <a:lvl2pPr marL="457200" indent="0">
              <a:buNone/>
              <a:defRPr sz="1200" b="1"/>
            </a:lvl2pPr>
            <a:lvl3pPr marL="914400" indent="0">
              <a:buNone/>
              <a:defRPr sz="1200" b="1"/>
            </a:lvl3pPr>
            <a:lvl4pPr marL="1371600" indent="0">
              <a:buNone/>
              <a:defRPr sz="1200" b="1"/>
            </a:lvl4pPr>
            <a:lvl5pPr marL="1828800" indent="0">
              <a:buNone/>
              <a:defRPr sz="1200"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8" name="Text Placeholder 7"/>
          <p:cNvSpPr>
            <a:spLocks noGrp="1"/>
          </p:cNvSpPr>
          <p:nvPr>
            <p:ph type="body" sz="quarter" idx="13"/>
          </p:nvPr>
        </p:nvSpPr>
        <p:spPr>
          <a:xfrm>
            <a:off x="487363" y="6356350"/>
            <a:ext cx="8199437" cy="365125"/>
          </a:xfr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6974315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5"/>
          <p:cNvSpPr>
            <a:spLocks noGrp="1"/>
          </p:cNvSpPr>
          <p:nvPr>
            <p:ph sz="quarter" idx="11"/>
          </p:nvPr>
        </p:nvSpPr>
        <p:spPr>
          <a:xfrm>
            <a:off x="487363" y="1459832"/>
            <a:ext cx="8199437" cy="466664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8" name="Text Placeholder 7"/>
          <p:cNvSpPr>
            <a:spLocks noGrp="1"/>
          </p:cNvSpPr>
          <p:nvPr>
            <p:ph type="body" sz="quarter" idx="12"/>
          </p:nvPr>
        </p:nvSpPr>
        <p:spPr>
          <a:xfrm>
            <a:off x="487363" y="6356350"/>
            <a:ext cx="8199437" cy="365125"/>
          </a:xfrm>
        </p:spPr>
        <p:txBody>
          <a:bodyPr/>
          <a:lstStyle>
            <a:lvl1pPr marL="0" indent="0">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823182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1" y="1"/>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3074" name="Picture 2" descr="S:\CMB_NEW\0400-Comms Svcs\480 - Publishing and Production\! IC brand TEMPLATES\FIPs\canada_2colo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9455" y="2689173"/>
            <a:ext cx="4885090" cy="116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149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Content Placeholder 8"/>
          <p:cNvPicPr>
            <a:picLocks noChangeAspect="1"/>
          </p:cNvPicPr>
          <p:nvPr userDrawn="1"/>
        </p:nvPicPr>
        <p:blipFill rotWithShape="1">
          <a:blip r:embed="rId2" cstate="email">
            <a:extLst>
              <a:ext uri="{28A0092B-C50C-407E-A947-70E740481C1C}">
                <a14:useLocalDpi xmlns:a14="http://schemas.microsoft.com/office/drawing/2010/main"/>
              </a:ext>
            </a:extLst>
          </a:blip>
          <a:srcRect l="812"/>
          <a:stretch/>
        </p:blipFill>
        <p:spPr bwMode="auto">
          <a:xfrm>
            <a:off x="457200" y="627842"/>
            <a:ext cx="8200764" cy="538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rans_flag_gr-01.png"/>
          <p:cNvPicPr>
            <a:picLocks noChangeAspect="1"/>
          </p:cNvPicPr>
          <p:nvPr userDrawn="1"/>
        </p:nvPicPr>
        <p:blipFill rotWithShape="1">
          <a:blip r:embed="rId3">
            <a:extLst>
              <a:ext uri="{28A0092B-C50C-407E-A947-70E740481C1C}">
                <a14:useLocalDpi xmlns:a14="http://schemas.microsoft.com/office/drawing/2010/main" val="0"/>
              </a:ext>
            </a:extLst>
          </a:blip>
          <a:srcRect l="22438" t="13724" r="23423" b="31757"/>
          <a:stretch/>
        </p:blipFill>
        <p:spPr>
          <a:xfrm>
            <a:off x="261164" y="627842"/>
            <a:ext cx="8396799" cy="5389562"/>
          </a:xfrm>
          <a:prstGeom prst="rect">
            <a:avLst/>
          </a:prstGeom>
        </p:spPr>
      </p:pic>
      <p:sp>
        <p:nvSpPr>
          <p:cNvPr id="6" name="Rectangle 5"/>
          <p:cNvSpPr/>
          <p:nvPr userDrawn="1"/>
        </p:nvSpPr>
        <p:spPr>
          <a:xfrm>
            <a:off x="457200" y="3125585"/>
            <a:ext cx="7320274" cy="2419003"/>
          </a:xfrm>
          <a:prstGeom prst="rect">
            <a:avLst/>
          </a:prstGeom>
          <a:solidFill>
            <a:schemeClr val="bg1">
              <a:alpha val="67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dirty="0"/>
          </a:p>
        </p:txBody>
      </p:sp>
      <p:sp>
        <p:nvSpPr>
          <p:cNvPr id="2" name="Title 1"/>
          <p:cNvSpPr>
            <a:spLocks noGrp="1"/>
          </p:cNvSpPr>
          <p:nvPr>
            <p:ph type="title" hasCustomPrompt="1"/>
          </p:nvPr>
        </p:nvSpPr>
        <p:spPr>
          <a:xfrm>
            <a:off x="457200" y="3362015"/>
            <a:ext cx="7323450" cy="985837"/>
          </a:xfrm>
        </p:spPr>
        <p:txBody>
          <a:bodyPr/>
          <a:lstStyle>
            <a:lvl1pPr>
              <a:defRPr sz="2800"/>
            </a:lvl1pPr>
          </a:lstStyle>
          <a:p>
            <a:r>
              <a:rPr lang="en-US" dirty="0" smtClean="0"/>
              <a:t>CLICK TO EDIT MASTER TITLE STYLE</a:t>
            </a:r>
            <a:endParaRPr lang="en-CA" dirty="0"/>
          </a:p>
        </p:txBody>
      </p:sp>
      <p:sp>
        <p:nvSpPr>
          <p:cNvPr id="7" name="TextBox 6"/>
          <p:cNvSpPr txBox="1"/>
          <p:nvPr userDrawn="1"/>
        </p:nvSpPr>
        <p:spPr>
          <a:xfrm>
            <a:off x="457200" y="5785629"/>
            <a:ext cx="3438525" cy="231775"/>
          </a:xfrm>
          <a:prstGeom prst="rect">
            <a:avLst/>
          </a:prstGeom>
          <a:noFill/>
        </p:spPr>
        <p:txBody>
          <a:bodyPr wrap="square" rtlCol="0">
            <a:spAutoFit/>
          </a:bodyPr>
          <a:lstStyle/>
          <a:p>
            <a:pPr fontAlgn="base">
              <a:spcAft>
                <a:spcPts val="0"/>
              </a:spcAft>
            </a:pPr>
            <a:r>
              <a:rPr lang="en-CA" sz="900" kern="1200" dirty="0">
                <a:solidFill>
                  <a:srgbClr val="FFFFFF"/>
                </a:solidFill>
                <a:effectLst/>
                <a:latin typeface="Century Gothic"/>
                <a:ea typeface="ヒラギノ角ゴ Pro W3"/>
                <a:cs typeface="Times New Roman"/>
              </a:rPr>
              <a:t>Lake </a:t>
            </a:r>
            <a:r>
              <a:rPr lang="en-CA" sz="900" kern="1200" dirty="0" err="1">
                <a:solidFill>
                  <a:srgbClr val="FFFFFF"/>
                </a:solidFill>
                <a:effectLst/>
                <a:latin typeface="Century Gothic"/>
                <a:ea typeface="ヒラギノ角ゴ Pro W3"/>
                <a:cs typeface="Times New Roman"/>
              </a:rPr>
              <a:t>Laberge</a:t>
            </a:r>
            <a:r>
              <a:rPr lang="en-CA" sz="900" kern="1200" dirty="0">
                <a:solidFill>
                  <a:srgbClr val="FFFFFF"/>
                </a:solidFill>
                <a:effectLst/>
                <a:latin typeface="Century Gothic"/>
                <a:ea typeface="ヒラギノ角ゴ Pro W3"/>
                <a:cs typeface="Times New Roman"/>
              </a:rPr>
              <a:t>, Yukon Territory, Canada. </a:t>
            </a:r>
            <a:r>
              <a:rPr lang="en-CA" sz="900" kern="1200" dirty="0" err="1">
                <a:solidFill>
                  <a:srgbClr val="FFFFFF"/>
                </a:solidFill>
                <a:effectLst/>
                <a:latin typeface="Century Gothic"/>
                <a:ea typeface="ヒラギノ角ゴ Pro W3"/>
                <a:cs typeface="Times New Roman"/>
              </a:rPr>
              <a:t>Shutterstock</a:t>
            </a:r>
            <a:endParaRPr lang="en-CA" sz="1200" dirty="0">
              <a:effectLst/>
              <a:latin typeface="Times New Roman"/>
              <a:ea typeface="ＭＳ 明朝"/>
            </a:endParaRPr>
          </a:p>
        </p:txBody>
      </p:sp>
      <p:sp>
        <p:nvSpPr>
          <p:cNvPr id="8" name="Footer Placeholder 4"/>
          <p:cNvSpPr txBox="1">
            <a:spLocks/>
          </p:cNvSpPr>
          <p:nvPr userDrawn="1"/>
        </p:nvSpPr>
        <p:spPr bwMode="auto">
          <a:xfrm>
            <a:off x="386370" y="6356349"/>
            <a:ext cx="594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ヒラギノ角ゴ Pro W3" pitchFamily="127" charset="-128"/>
                <a:cs typeface="+mn-cs"/>
              </a:defRPr>
            </a:lvl9pPr>
          </a:lstStyle>
          <a:p>
            <a:pPr eaLnBrk="1" hangingPunct="1"/>
            <a:r>
              <a:rPr lang="en-US" altLang="en-US" sz="1200" dirty="0">
                <a:solidFill>
                  <a:srgbClr val="595959"/>
                </a:solidFill>
                <a:latin typeface="Century Gothic" panose="020B0502020202020204" pitchFamily="34" charset="0"/>
              </a:rPr>
              <a:t> </a:t>
            </a:r>
            <a:r>
              <a:rPr lang="en-US" altLang="en-US" sz="1200" i="1" dirty="0">
                <a:solidFill>
                  <a:srgbClr val="595959"/>
                </a:solidFill>
                <a:latin typeface="Century Gothic" panose="020B0502020202020204" pitchFamily="34" charset="0"/>
              </a:rPr>
              <a:t>Building a prosperous and innovative Canada</a:t>
            </a:r>
            <a:endParaRPr lang="en-US" altLang="en-US" sz="1200" dirty="0">
              <a:solidFill>
                <a:srgbClr val="595959"/>
              </a:solidFill>
              <a:latin typeface="Century Gothic" panose="020B0502020202020204" pitchFamily="34" charset="0"/>
            </a:endParaRPr>
          </a:p>
        </p:txBody>
      </p:sp>
      <p:pic>
        <p:nvPicPr>
          <p:cNvPr id="9" name="Picture 7"/>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68339" y="4455379"/>
            <a:ext cx="6900862"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ubtitle 6"/>
          <p:cNvSpPr>
            <a:spLocks noGrp="1"/>
          </p:cNvSpPr>
          <p:nvPr>
            <p:ph type="subTitle" idx="1"/>
          </p:nvPr>
        </p:nvSpPr>
        <p:spPr>
          <a:xfrm>
            <a:off x="457200" y="4563041"/>
            <a:ext cx="6900862" cy="765175"/>
          </a:xfrm>
        </p:spPr>
        <p:txBody>
          <a:bodyPr/>
          <a:lstStyle>
            <a:lvl1pPr marL="0" indent="0">
              <a:buNone/>
              <a:defRPr/>
            </a:lvl1pPr>
          </a:lstStyle>
          <a:p>
            <a:endParaRPr altLang="en-US" dirty="0" smtClean="0">
              <a:ea typeface="ヒラギノ角ゴ Pro W3" pitchFamily="127" charset="-128"/>
            </a:endParaRP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9760" y="61729"/>
            <a:ext cx="4209803" cy="242064"/>
          </a:xfrm>
          <a:prstGeom prst="rect">
            <a:avLst/>
          </a:prstGeom>
        </p:spPr>
      </p:pic>
      <p:pic>
        <p:nvPicPr>
          <p:cNvPr id="12"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auto">
          <a:xfrm>
            <a:off x="249760" y="377052"/>
            <a:ext cx="815512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canda-wordmark.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7523163" y="6294438"/>
            <a:ext cx="1198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8520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2"/>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1" y="1"/>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7" name="Picture 9" descr="canda-wordmark.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523163" y="6294438"/>
            <a:ext cx="1198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668867" y="859692"/>
            <a:ext cx="8475132" cy="4943231"/>
          </a:xfrm>
        </p:spPr>
        <p:txBody>
          <a:bodyPr/>
          <a:lstStyle>
            <a:lvl1pPr marL="0" indent="0">
              <a:buNone/>
              <a:defRPr/>
            </a:lvl1pPr>
          </a:lstStyle>
          <a:p>
            <a:pPr lvl="0"/>
            <a:r>
              <a:rPr lang="en-CA" smtClean="0"/>
              <a:t>Click to edit Master text styles</a:t>
            </a:r>
          </a:p>
        </p:txBody>
      </p:sp>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68866" y="4524375"/>
            <a:ext cx="71120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add subtitle</a:t>
            </a:r>
            <a:endParaRPr lang="en-US" dirty="0"/>
          </a:p>
        </p:txBody>
      </p:sp>
      <p:sp>
        <p:nvSpPr>
          <p:cNvPr id="11" name="Slide Number Placeholder 5"/>
          <p:cNvSpPr>
            <a:spLocks noGrp="1"/>
          </p:cNvSpPr>
          <p:nvPr>
            <p:ph type="sldNum" sz="quarter" idx="12"/>
          </p:nvPr>
        </p:nvSpPr>
        <p:spPr/>
        <p:txBody>
          <a:bodyPr/>
          <a:lstStyle>
            <a:lvl1pPr>
              <a:defRPr/>
            </a:lvl1pPr>
          </a:lstStyle>
          <a:p>
            <a:fld id="{2B042CE3-6392-4968-B209-93A52C299364}" type="slidenum">
              <a:rPr lang="en-US" altLang="en-US"/>
              <a:pPr/>
              <a:t>‹#›</a:t>
            </a:fld>
            <a:endParaRPr lang="en-US" altLang="en-US"/>
          </a:p>
        </p:txBody>
      </p:sp>
      <p:pic>
        <p:nvPicPr>
          <p:cNvPr id="14"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487363" y="544831"/>
            <a:ext cx="815512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87363" y="182761"/>
            <a:ext cx="4209803" cy="242064"/>
          </a:xfrm>
          <a:prstGeom prst="rect">
            <a:avLst/>
          </a:prstGeom>
        </p:spPr>
      </p:pic>
      <p:pic>
        <p:nvPicPr>
          <p:cNvPr id="16" name="Picture 7"/>
          <p:cNvPicPr>
            <a:picLocks/>
          </p:cNvPicPr>
          <p:nvPr userDrawn="1"/>
        </p:nvPicPr>
        <p:blipFill>
          <a:blip r:embed="rId4">
            <a:extLst>
              <a:ext uri="{28A0092B-C50C-407E-A947-70E740481C1C}">
                <a14:useLocalDpi xmlns:a14="http://schemas.microsoft.com/office/drawing/2010/main" val="0"/>
              </a:ext>
            </a:extLst>
          </a:blip>
          <a:stretch>
            <a:fillRect/>
          </a:stretch>
        </p:blipFill>
        <p:spPr bwMode="auto">
          <a:xfrm>
            <a:off x="566600" y="4424288"/>
            <a:ext cx="7307153"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028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DP">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56611" y="0"/>
            <a:ext cx="1072342" cy="108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4284662"/>
            <a:ext cx="7772400" cy="985837"/>
          </a:xfrm>
        </p:spPr>
        <p:txBody>
          <a:bodyPr/>
          <a:lstStyle>
            <a:lvl1pPr>
              <a:lnSpc>
                <a:spcPct val="300000"/>
              </a:lnSpc>
              <a:defRPr sz="4000" kern="0" baseline="0"/>
            </a:lvl1pPr>
          </a:lstStyle>
          <a:p>
            <a:endParaRPr lang="en-CA" dirty="0"/>
          </a:p>
        </p:txBody>
      </p:sp>
    </p:spTree>
    <p:extLst>
      <p:ext uri="{BB962C8B-B14F-4D97-AF65-F5344CB8AC3E}">
        <p14:creationId xmlns:p14="http://schemas.microsoft.com/office/powerpoint/2010/main" val="3403408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loyment">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6731" y="24937"/>
            <a:ext cx="115547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8"/>
          <p:cNvSpPr>
            <a:spLocks noGrp="1"/>
          </p:cNvSpPr>
          <p:nvPr>
            <p:ph type="title"/>
          </p:nvPr>
        </p:nvSpPr>
        <p:spPr>
          <a:xfrm>
            <a:off x="722313" y="4039816"/>
            <a:ext cx="7772400" cy="985837"/>
          </a:xfrm>
        </p:spPr>
        <p:txBody>
          <a:bodyPr/>
          <a:lstStyle>
            <a:lvl1pPr>
              <a:defRPr sz="4000"/>
            </a:lvl1pPr>
          </a:lstStyle>
          <a:p>
            <a:r>
              <a:rPr lang="en-US" dirty="0" smtClean="0"/>
              <a:t>Click to edit Master title style</a:t>
            </a:r>
            <a:endParaRPr lang="en-CA" dirty="0"/>
          </a:p>
        </p:txBody>
      </p:sp>
    </p:spTree>
    <p:extLst>
      <p:ext uri="{BB962C8B-B14F-4D97-AF65-F5344CB8AC3E}">
        <p14:creationId xmlns:p14="http://schemas.microsoft.com/office/powerpoint/2010/main" val="2455776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mp;D">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307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2570" y="0"/>
            <a:ext cx="1172095"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722313" y="3913981"/>
            <a:ext cx="7772400" cy="985837"/>
          </a:xfrm>
        </p:spPr>
        <p:txBody>
          <a:bodyPr/>
          <a:lstStyle>
            <a:lvl1pPr>
              <a:defRPr sz="4000"/>
            </a:lvl1pPr>
          </a:lstStyle>
          <a:p>
            <a:r>
              <a:rPr lang="en-US" dirty="0" smtClean="0"/>
              <a:t>Click to edit Master title style</a:t>
            </a:r>
            <a:endParaRPr lang="en-CA" dirty="0"/>
          </a:p>
        </p:txBody>
      </p:sp>
    </p:spTree>
    <p:extLst>
      <p:ext uri="{BB962C8B-B14F-4D97-AF65-F5344CB8AC3E}">
        <p14:creationId xmlns:p14="http://schemas.microsoft.com/office/powerpoint/2010/main" val="2092422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de">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835532"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5190" y="0"/>
            <a:ext cx="1163782" cy="108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722313" y="3913981"/>
            <a:ext cx="7772400" cy="985837"/>
          </a:xfrm>
        </p:spPr>
        <p:txBody>
          <a:bodyPr/>
          <a:lstStyle>
            <a:lvl1pPr>
              <a:defRPr sz="4000"/>
            </a:lvl1pPr>
          </a:lstStyle>
          <a:p>
            <a:r>
              <a:rPr lang="en-US" dirty="0" smtClean="0"/>
              <a:t>Click to edit Master title style</a:t>
            </a:r>
            <a:endParaRPr lang="en-CA" dirty="0"/>
          </a:p>
        </p:txBody>
      </p:sp>
    </p:spTree>
    <p:extLst>
      <p:ext uri="{BB962C8B-B14F-4D97-AF65-F5344CB8AC3E}">
        <p14:creationId xmlns:p14="http://schemas.microsoft.com/office/powerpoint/2010/main" val="26720561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es">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512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2575" y="0"/>
            <a:ext cx="1163782" cy="117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722313" y="3982572"/>
            <a:ext cx="7772400" cy="985837"/>
          </a:xfrm>
        </p:spPr>
        <p:txBody>
          <a:bodyPr/>
          <a:lstStyle>
            <a:lvl1pPr>
              <a:defRPr sz="4000"/>
            </a:lvl1pPr>
          </a:lstStyle>
          <a:p>
            <a:r>
              <a:rPr lang="en-US" smtClean="0"/>
              <a:t>Click to edit Master title style</a:t>
            </a:r>
            <a:endParaRPr lang="en-CA"/>
          </a:p>
        </p:txBody>
      </p:sp>
    </p:spTree>
    <p:extLst>
      <p:ext uri="{BB962C8B-B14F-4D97-AF65-F5344CB8AC3E}">
        <p14:creationId xmlns:p14="http://schemas.microsoft.com/office/powerpoint/2010/main" val="26720561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nce">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614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6731" y="0"/>
            <a:ext cx="1155469" cy="116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722313" y="3913981"/>
            <a:ext cx="7772400" cy="985837"/>
          </a:xfrm>
        </p:spPr>
        <p:txBody>
          <a:bodyPr/>
          <a:lstStyle>
            <a:lvl1pPr>
              <a:defRPr sz="4000"/>
            </a:lvl1pPr>
          </a:lstStyle>
          <a:p>
            <a:r>
              <a:rPr lang="en-US" smtClean="0"/>
              <a:t>Click to edit Master title style</a:t>
            </a:r>
            <a:endParaRPr lang="en-CA"/>
          </a:p>
        </p:txBody>
      </p:sp>
    </p:spTree>
    <p:extLst>
      <p:ext uri="{BB962C8B-B14F-4D97-AF65-F5344CB8AC3E}">
        <p14:creationId xmlns:p14="http://schemas.microsoft.com/office/powerpoint/2010/main" val="33848529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Isosceles Triangle 3"/>
          <p:cNvSpPr/>
          <p:nvPr userDrawn="1"/>
        </p:nvSpPr>
        <p:spPr>
          <a:xfrm rot="10800000">
            <a:off x="3333401" y="0"/>
            <a:ext cx="2502131" cy="1438102"/>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717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06731" y="0"/>
            <a:ext cx="1155469" cy="116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722313" y="3913981"/>
            <a:ext cx="7772400" cy="985837"/>
          </a:xfrm>
        </p:spPr>
        <p:txBody>
          <a:bodyPr/>
          <a:lstStyle>
            <a:lvl1pPr>
              <a:defRPr sz="4000"/>
            </a:lvl1pPr>
          </a:lstStyle>
          <a:p>
            <a:r>
              <a:rPr lang="en-US" smtClean="0"/>
              <a:t>Click to edit Master title style</a:t>
            </a:r>
            <a:endParaRPr lang="en-CA"/>
          </a:p>
        </p:txBody>
      </p:sp>
    </p:spTree>
    <p:extLst>
      <p:ext uri="{BB962C8B-B14F-4D97-AF65-F5344CB8AC3E}">
        <p14:creationId xmlns:p14="http://schemas.microsoft.com/office/powerpoint/2010/main" val="3493196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dirty="0" smtClean="0"/>
              <a:t>Click to edit Master title style</a:t>
            </a:r>
            <a:endParaRPr lang="en-US" altLang="en-US" dirty="0" smtClean="0"/>
          </a:p>
        </p:txBody>
      </p:sp>
      <p:sp>
        <p:nvSpPr>
          <p:cNvPr id="1027" name="Text Placeholder 2"/>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dirty="0" smtClean="0"/>
              <a:t>Click to edit Master text styles</a:t>
            </a:r>
          </a:p>
          <a:p>
            <a:pPr lvl="1"/>
            <a:r>
              <a:rPr lang="en-CA" altLang="en-US" dirty="0" smtClean="0"/>
              <a:t>Second level</a:t>
            </a:r>
          </a:p>
          <a:p>
            <a:pPr lvl="2"/>
            <a:r>
              <a:rPr lang="en-CA" altLang="en-US" dirty="0" smtClean="0"/>
              <a:t>Third level</a:t>
            </a:r>
          </a:p>
          <a:p>
            <a:pPr lvl="3"/>
            <a:r>
              <a:rPr lang="en-CA" altLang="en-US" dirty="0" smtClean="0"/>
              <a:t>Fourth level</a:t>
            </a:r>
          </a:p>
          <a:p>
            <a:pPr lvl="4"/>
            <a:r>
              <a:rPr lang="en-CA" altLang="en-US" dirty="0" smtClean="0"/>
              <a:t>Fifth level</a:t>
            </a:r>
            <a:endParaRPr lang="en-US" altLang="en-US" dirty="0" smtClean="0"/>
          </a:p>
        </p:txBody>
      </p:sp>
      <p:sp>
        <p:nvSpPr>
          <p:cNvPr id="6" name="Slide Number Placeholder 5"/>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79" r:id="rId1"/>
    <p:sldLayoutId id="2147483955" r:id="rId2"/>
    <p:sldLayoutId id="2147483958" r:id="rId3"/>
    <p:sldLayoutId id="2147483980" r:id="rId4"/>
    <p:sldLayoutId id="2147483981" r:id="rId5"/>
    <p:sldLayoutId id="2147483982" r:id="rId6"/>
    <p:sldLayoutId id="2147483983" r:id="rId7"/>
    <p:sldLayoutId id="2147483984" r:id="rId8"/>
    <p:sldLayoutId id="2147483985" r:id="rId9"/>
    <p:sldLayoutId id="2147483975" r:id="rId10"/>
    <p:sldLayoutId id="2147483978" r:id="rId11"/>
    <p:sldLayoutId id="2147483977" r:id="rId12"/>
    <p:sldLayoutId id="2147483986" r:id="rId13"/>
  </p:sldLayoutIdLst>
  <p:timing>
    <p:tnLst>
      <p:par>
        <p:cTn id="1" dur="indefinite" restart="never" nodeType="tmRoot"/>
      </p:par>
    </p:tnLst>
  </p:timing>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BSL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Raymond, Jacob: MLSB-DGFSV (NCR-RCN)</cp:lastModifiedBy>
  <cp:revision>178</cp:revision>
  <cp:lastPrinted>2016-02-24T14:02:21Z</cp:lastPrinted>
  <dcterms:created xsi:type="dcterms:W3CDTF">2015-04-10T18:49:27Z</dcterms:created>
  <dcterms:modified xsi:type="dcterms:W3CDTF">2018-11-09T13:22:01Z</dcterms:modified>
</cp:coreProperties>
</file>