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63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18EF9-AE40-C54C-B93A-09A0B9F39C12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65AC0-559C-8346-BD92-862CB0EDB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69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44075-33B8-4BF6-B223-7C0B6D2185E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244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FED01-A51A-8741-8B16-0691B22AC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5D47117-1CA3-0740-8408-A19B47D0D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37ABD4-8227-DB4B-B4A6-6064ABBD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1AEE-C243-1B49-9D9A-7679901BACA1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B15454-B9A0-3D4F-8689-EF8DAF53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0645F6-8C23-DA45-BB30-CDB3BEA8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F475-BC65-A44D-AAAC-645BA0149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29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DD8AB-5140-844B-9D28-B9FEEDAF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0F4F99-5F10-0345-A6DF-EEBC18C68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45ACEF-E0F0-C648-9772-05891C3A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1AEE-C243-1B49-9D9A-7679901BACA1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3703DB-435C-E742-8A27-2C006038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B462AD-73F7-8046-A4C3-78713CF0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F475-BC65-A44D-AAAC-645BA0149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31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2AED341-3187-9142-886B-BA7C4EB63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998946-4BFE-8E43-A246-2904F104D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15D43C-3628-2445-B831-1BF02622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1AEE-C243-1B49-9D9A-7679901BACA1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4AB557-0FC2-4B43-ACA8-15432140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2171F9-368A-754F-B57E-4DEBFACE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F475-BC65-A44D-AAAC-645BA0149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83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8FDBBE-962C-F74E-8460-41647BA3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EAD170-8AE6-6246-A644-559E1CE63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C620ED-F876-7D4C-8037-899DDF32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1AEE-C243-1B49-9D9A-7679901BACA1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3895D3-04F0-CB40-A713-AD40DDC6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24FD46-F356-8A43-A34A-D6D544AB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F475-BC65-A44D-AAAC-645BA0149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43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9EEC55-3339-6247-B601-2DB7BF7A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7B79B9-1F66-3F48-A1BD-DD8F01680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136808-6E58-574E-AB2F-D03E8E45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1AEE-C243-1B49-9D9A-7679901BACA1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E73205-06E5-7D44-B64F-716482E1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9BC89F-372F-824A-BC70-12534C30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F475-BC65-A44D-AAAC-645BA0149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22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8128F5-D921-CE48-B3B5-A015D11C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732CB5-AB4B-4442-862C-17A24F5D9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30E867-6422-2C4F-BE87-1216E2D86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7188A7-18C6-8746-BB8B-1D54AF9B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1AEE-C243-1B49-9D9A-7679901BACA1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EFE7A9-6122-994E-94B1-7DD079D2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9C8A77-AAA2-744B-BA2D-0DCDC639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F475-BC65-A44D-AAAC-645BA0149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49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0E85-BC6E-7D4E-BDE7-5FC294BC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A6B37D-5A41-1D49-80B1-013EEF01E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9EDD91-49CA-2942-9E75-FF3C80359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F58B5A-AED9-5045-967C-8B29FD0E7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239E0B-B575-4F40-B511-0221CC194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9704E37-9363-ED4C-9FED-BBEF8442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1AEE-C243-1B49-9D9A-7679901BACA1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71AD85-FE63-CA4A-BB62-54CC612C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18EFF6-200B-6C4B-8FAF-AA67821E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F475-BC65-A44D-AAAC-645BA0149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77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21488-5FC2-A94F-ACC4-45B5FBA9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7B79EA-FC5E-EA4F-9E4D-1B74A958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1AEE-C243-1B49-9D9A-7679901BACA1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1E8E9C-6DCB-8744-9447-218D7E5B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53E440-2ABA-FF4A-BA5C-B7CB15F0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F475-BC65-A44D-AAAC-645BA0149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10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BA19D58-7299-7243-803E-76F6276E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1AEE-C243-1B49-9D9A-7679901BACA1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E82896-9FD6-AC49-A1EA-229A191C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E93E3A-FE0B-7A42-A027-F00EF573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F475-BC65-A44D-AAAC-645BA0149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64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581621-6EA7-3D44-9098-2B6B8C97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95F131-F190-E446-AA6C-170F3C57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C7D1A3-DEE2-7B41-A61E-7B94CCC4A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2C6A4D-DF52-DC4B-B31D-CCD17603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1AEE-C243-1B49-9D9A-7679901BACA1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9C2D0D-1520-904C-8F2C-B90B2702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802C76-DBF7-294B-9940-801C9C89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F475-BC65-A44D-AAAC-645BA0149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00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FDCC3-D470-3746-AFE7-3276ABC5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DCE374-F418-4244-B048-EEA7B3C2F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B7C372-8238-7540-B31F-802457B82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F1C3F3-8F4D-9E4B-9B0A-C3347FD5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1AEE-C243-1B49-9D9A-7679901BACA1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53C302-FEDF-5E43-92DD-2233DBF5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FC93D6-DE85-CF45-B5FF-040682D0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F475-BC65-A44D-AAAC-645BA0149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22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D4444A7-44C9-4549-898A-73170801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BFC3F4-077E-0C4D-8257-042C7D95C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0CCD3C-9432-BE47-82DC-028CC78E2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01AEE-C243-1B49-9D9A-7679901BACA1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ED519A-A1F0-A548-992A-ADA8AC510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AF7408-443E-8042-B3C5-6B14CD0FF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CF475-BC65-A44D-AAAC-645BA0149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03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678410-EA25-407E-BCC0-02577CC0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kumimoji="1" lang="ja-JP" altLang="en-US" sz="3600">
                <a:latin typeface="+mn-ea"/>
                <a:ea typeface="+mn-ea"/>
              </a:rPr>
              <a:t>合成地震動　応答スペクトル</a:t>
            </a:r>
            <a:endParaRPr kumimoji="1" lang="ja-JP" altLang="en-US" sz="3600" dirty="0">
              <a:latin typeface="+mn-ea"/>
              <a:ea typeface="+mn-ea"/>
            </a:endParaRPr>
          </a:p>
        </p:txBody>
      </p:sp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D582E69B-DFFC-EC43-9DAF-3FEA79B79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924" y="1458843"/>
            <a:ext cx="7129946" cy="508170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C5DEE3-4395-AD49-BB1C-41D798AD0E3B}"/>
              </a:ext>
            </a:extLst>
          </p:cNvPr>
          <p:cNvSpPr txBox="1"/>
          <p:nvPr/>
        </p:nvSpPr>
        <p:spPr>
          <a:xfrm>
            <a:off x="7484165" y="4890052"/>
            <a:ext cx="1800493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1"/>
                </a:solidFill>
              </a:rPr>
              <a:t>ー</a:t>
            </a:r>
            <a:r>
              <a:rPr lang="ja-JP" altLang="en-US"/>
              <a:t>：合成地震動</a:t>
            </a:r>
            <a:endParaRPr lang="en-US" altLang="ja-JP" dirty="0"/>
          </a:p>
          <a:p>
            <a:r>
              <a:rPr kumimoji="1" lang="ja-JP" altLang="en-US">
                <a:solidFill>
                  <a:schemeClr val="accent2"/>
                </a:solidFill>
              </a:rPr>
              <a:t>ー</a:t>
            </a:r>
            <a:r>
              <a:rPr kumimoji="1" lang="ja-JP" altLang="en-US"/>
              <a:t>：鷹取波</a:t>
            </a:r>
          </a:p>
        </p:txBody>
      </p:sp>
    </p:spTree>
    <p:extLst>
      <p:ext uri="{BB962C8B-B14F-4D97-AF65-F5344CB8AC3E}">
        <p14:creationId xmlns:p14="http://schemas.microsoft.com/office/powerpoint/2010/main" val="137438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Macintosh PowerPoint</Application>
  <PresentationFormat>ワイド画面</PresentationFormat>
  <Paragraphs>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合成地震動　応答スペクトル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合成地震動　応答スペクトル</dc:title>
  <dc:creator>ショーバック ジェイコブ英輔</dc:creator>
  <cp:lastModifiedBy>ショーバック ジェイコブ英輔</cp:lastModifiedBy>
  <cp:revision>2</cp:revision>
  <dcterms:created xsi:type="dcterms:W3CDTF">2022-01-17T07:34:06Z</dcterms:created>
  <dcterms:modified xsi:type="dcterms:W3CDTF">2022-01-17T07:46:24Z</dcterms:modified>
</cp:coreProperties>
</file>