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d64c715cc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d64c715cc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d64c715cc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d64c715cc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d64c715cc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d64c715cc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d64c715cc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d64c715cc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Programming Class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By Jacob Smith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Problem</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main problem that we have in programming is that we have not studied what will be on the actual exam and have just studied stuff around it. This is reflected because our last test went completely off of what the study guide had said. The study guides do not usually correlate with the actual test, furthermore the test is without notes. Granted it is not pass fail anymore but we still don’t go over the written part of the exam. This should be retconned because we are studying </a:t>
            </a:r>
            <a:r>
              <a:rPr lang="en"/>
              <a:t>all</a:t>
            </a:r>
            <a:r>
              <a:rPr lang="en"/>
              <a:t> of the exam. There should be a part of the exam for the nocti that tests us on our written knowledge and sees if we are actually memorizing the questions. This could help students and would be closer to the actual nocti.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Unfinished Projects</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 are tons of unfinished projects that we have that could have helped us in the exam. There should be weeks to finish these and take breaks because as it is we are all over the place in terms of what we are doing. We should also take the time to think about </a:t>
            </a:r>
            <a:r>
              <a:rPr lang="en"/>
              <a:t>curriculum and what we should get for class projects after nocti. There is also the problem of lack of projects, there should be more objects for us to tyo with and program, as well as more funds. We’ve covered this in class because each group was assigned a project but those were going slow so they were postponed.  </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 Problems</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Nocti breaks</a:t>
            </a:r>
            <a:endParaRPr/>
          </a:p>
          <a:p>
            <a:pPr indent="-342900" lvl="0" marL="457200" rtl="0" algn="l">
              <a:spcBef>
                <a:spcPts val="0"/>
              </a:spcBef>
              <a:spcAft>
                <a:spcPts val="0"/>
              </a:spcAft>
              <a:buSzPts val="1800"/>
              <a:buAutoNum type="arabicPeriod"/>
            </a:pPr>
            <a:r>
              <a:rPr lang="en"/>
              <a:t>Certifications</a:t>
            </a:r>
            <a:endParaRPr/>
          </a:p>
          <a:p>
            <a:pPr indent="-342900" lvl="0" marL="457200" rtl="0" algn="l">
              <a:spcBef>
                <a:spcPts val="0"/>
              </a:spcBef>
              <a:spcAft>
                <a:spcPts val="0"/>
              </a:spcAft>
              <a:buSzPts val="1800"/>
              <a:buAutoNum type="arabicPeriod"/>
            </a:pPr>
            <a:r>
              <a:rPr lang="en"/>
              <a:t>Any questions about previous slides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conclusion we have </a:t>
            </a:r>
            <a:r>
              <a:rPr lang="en"/>
              <a:t>a lot</a:t>
            </a:r>
            <a:r>
              <a:rPr lang="en"/>
              <a:t> in the class that needs to be explained better. This can be achieved through time management and problem solving. How we would go about this is taking a week after exam three to sit down as a class and think about the </a:t>
            </a:r>
            <a:r>
              <a:rPr lang="en"/>
              <a:t>final</a:t>
            </a:r>
            <a:r>
              <a:rPr lang="en"/>
              <a:t> remaining quarter of the year. Thank you for your time and li</a:t>
            </a:r>
            <a:r>
              <a:rPr lang="en"/>
              <a:t>stening.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