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B075-1994-4459-88C6-0FC7500B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4" y="847726"/>
            <a:ext cx="6150510" cy="3200400"/>
          </a:xfrm>
        </p:spPr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sz="1200" dirty="0" err="1"/>
              <a:t>hampions</a:t>
            </a:r>
            <a:r>
              <a:rPr lang="en-US" dirty="0" err="1"/>
              <a:t>M</a:t>
            </a:r>
            <a:r>
              <a:rPr lang="en-US" sz="1200" dirty="0" err="1"/>
              <a:t>onsters</a:t>
            </a:r>
            <a:r>
              <a:rPr lang="en-US" dirty="0" err="1"/>
              <a:t>D</a:t>
            </a:r>
            <a:r>
              <a:rPr lang="en-US" sz="1200" dirty="0" err="1"/>
              <a:t>ragons</a:t>
            </a:r>
            <a:endParaRPr lang="en-US" sz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D7E0D-70DD-48A6-BE52-4DEE7D75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24" y="4124325"/>
            <a:ext cx="6150510" cy="1905000"/>
          </a:xfrm>
        </p:spPr>
        <p:txBody>
          <a:bodyPr>
            <a:normAutofit/>
          </a:bodyPr>
          <a:lstStyle/>
          <a:p>
            <a:r>
              <a:rPr lang="en-US" dirty="0"/>
              <a:t>By Jacob Brown</a:t>
            </a:r>
          </a:p>
        </p:txBody>
      </p:sp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3AD7548B-93DD-45A6-86DE-633DEF85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131" y="1540610"/>
            <a:ext cx="3416888" cy="386433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8816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15F-95DD-4491-ACDB-D7AB9C4B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82601"/>
            <a:ext cx="10131425" cy="5732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cap="none" dirty="0">
                <a:latin typeface="Gungsuh" panose="02030600000101010101" pitchFamily="18" charset="-127"/>
                <a:ea typeface="Gungsuh" panose="02030600000101010101" pitchFamily="18" charset="-127"/>
              </a:rPr>
              <a:t>Major Achievements for CMD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6589-B179-4F16-837C-70C09603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55701"/>
            <a:ext cx="10131425" cy="4635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Utilizes Firebase for User Authentication/Account Creation, Login/</a:t>
            </a:r>
            <a:r>
              <a:rPr lang="en-US" dirty="0" err="1"/>
              <a:t>Signout</a:t>
            </a:r>
            <a:r>
              <a:rPr lang="en-US" dirty="0"/>
              <a:t>, and User Data storage.</a:t>
            </a:r>
          </a:p>
          <a:p>
            <a:r>
              <a:rPr lang="en-US" dirty="0"/>
              <a:t>2 types of users.</a:t>
            </a:r>
          </a:p>
          <a:p>
            <a:pPr lvl="1"/>
            <a:r>
              <a:rPr lang="en-US" dirty="0"/>
              <a:t>Admin users. Have access to add/edit and delete things in the database.</a:t>
            </a:r>
          </a:p>
          <a:p>
            <a:pPr lvl="1"/>
            <a:r>
              <a:rPr lang="en-US" dirty="0"/>
              <a:t>Player users. Have access to their data including stats, cards, decks, profile info, etc.</a:t>
            </a:r>
          </a:p>
          <a:p>
            <a:r>
              <a:rPr lang="en-US" dirty="0"/>
              <a:t>Users must sign-in for application use.</a:t>
            </a:r>
          </a:p>
          <a:p>
            <a:r>
              <a:rPr lang="en-US" dirty="0"/>
              <a:t>Player Users can change the profile information after they have already created it.</a:t>
            </a:r>
          </a:p>
          <a:p>
            <a:r>
              <a:rPr lang="en-US" dirty="0"/>
              <a:t>Player Users can buy cards for their collections.</a:t>
            </a:r>
          </a:p>
          <a:p>
            <a:r>
              <a:rPr lang="en-US" dirty="0"/>
              <a:t>Player Users can recommend cards to other users by email.</a:t>
            </a:r>
          </a:p>
          <a:p>
            <a:r>
              <a:rPr lang="en-US" dirty="0"/>
              <a:t>Player Users can search their card collections by name, collections are also automatically sorted alphabetically.</a:t>
            </a:r>
          </a:p>
          <a:p>
            <a:r>
              <a:rPr lang="en-US" dirty="0"/>
              <a:t>Player Users can create/delete decks that are themselves collections of cards.</a:t>
            </a:r>
          </a:p>
          <a:p>
            <a:r>
              <a:rPr lang="en-US" dirty="0"/>
              <a:t>Player Users can add friends by their display name.</a:t>
            </a:r>
          </a:p>
          <a:p>
            <a:r>
              <a:rPr lang="en-US" dirty="0"/>
              <a:t>Player Users can compare stats with friends in their friends list.</a:t>
            </a:r>
          </a:p>
          <a:p>
            <a:r>
              <a:rPr lang="en-US" dirty="0"/>
              <a:t>Admin Users can view all registered accounts and add/edit or delete them.</a:t>
            </a:r>
          </a:p>
          <a:p>
            <a:r>
              <a:rPr lang="en-US" dirty="0"/>
              <a:t>Admin Users can view all cards in the database and add/edit or delete them.</a:t>
            </a:r>
          </a:p>
        </p:txBody>
      </p:sp>
    </p:spTree>
    <p:extLst>
      <p:ext uri="{BB962C8B-B14F-4D97-AF65-F5344CB8AC3E}">
        <p14:creationId xmlns:p14="http://schemas.microsoft.com/office/powerpoint/2010/main" val="2482357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42</TotalTime>
  <Words>193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Gungsuh</vt:lpstr>
      <vt:lpstr>Arial</vt:lpstr>
      <vt:lpstr>Calibri</vt:lpstr>
      <vt:lpstr>Calibri Light</vt:lpstr>
      <vt:lpstr>Celestial</vt:lpstr>
      <vt:lpstr>ChampionsMonstersDragons</vt:lpstr>
      <vt:lpstr>Major Achievements for 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ChampionsMonstersDragons</dc:title>
  <dc:creator>Jacob Brown</dc:creator>
  <cp:lastModifiedBy>Jacob Brown</cp:lastModifiedBy>
  <cp:revision>3</cp:revision>
  <dcterms:created xsi:type="dcterms:W3CDTF">2019-12-05T19:29:21Z</dcterms:created>
  <dcterms:modified xsi:type="dcterms:W3CDTF">2019-12-05T20:11:48Z</dcterms:modified>
</cp:coreProperties>
</file>