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10/10/2019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10/10/2019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B075-1994-4459-88C6-0FC7500BC8A5}"/>
              </a:ext>
            </a:extLst>
          </p:cNvPr>
          <p:cNvSpPr>
            <a:spLocks noGrp="1"/>
          </p:cNvSpPr>
          <p:nvPr>
            <p:ph type="ctrTitle"/>
          </p:nvPr>
        </p:nvSpPr>
        <p:spPr>
          <a:xfrm>
            <a:off x="1114424" y="847726"/>
            <a:ext cx="6150510" cy="3200400"/>
          </a:xfrm>
        </p:spPr>
        <p:txBody>
          <a:bodyPr>
            <a:normAutofit/>
          </a:bodyPr>
          <a:lstStyle/>
          <a:p>
            <a:r>
              <a:rPr lang="en-US" dirty="0" err="1"/>
              <a:t>C</a:t>
            </a:r>
            <a:r>
              <a:rPr lang="en-US" sz="1200" dirty="0" err="1"/>
              <a:t>hampions</a:t>
            </a:r>
            <a:r>
              <a:rPr lang="en-US" dirty="0" err="1"/>
              <a:t>M</a:t>
            </a:r>
            <a:r>
              <a:rPr lang="en-US" sz="1200" dirty="0" err="1"/>
              <a:t>onsters</a:t>
            </a:r>
            <a:r>
              <a:rPr lang="en-US" dirty="0" err="1"/>
              <a:t>D</a:t>
            </a:r>
            <a:r>
              <a:rPr lang="en-US" sz="1200" dirty="0" err="1"/>
              <a:t>ragons</a:t>
            </a:r>
            <a:endParaRPr lang="en-US" sz="1200" dirty="0"/>
          </a:p>
        </p:txBody>
      </p:sp>
      <p:sp>
        <p:nvSpPr>
          <p:cNvPr id="3" name="Subtitle 2">
            <a:extLst>
              <a:ext uri="{FF2B5EF4-FFF2-40B4-BE49-F238E27FC236}">
                <a16:creationId xmlns:a16="http://schemas.microsoft.com/office/drawing/2014/main" id="{596D7E0D-70DD-48A6-BE52-4DEE7D756623}"/>
              </a:ext>
            </a:extLst>
          </p:cNvPr>
          <p:cNvSpPr>
            <a:spLocks noGrp="1"/>
          </p:cNvSpPr>
          <p:nvPr>
            <p:ph type="subTitle" idx="1"/>
          </p:nvPr>
        </p:nvSpPr>
        <p:spPr>
          <a:xfrm>
            <a:off x="1114424" y="4124325"/>
            <a:ext cx="6150510" cy="1905000"/>
          </a:xfrm>
        </p:spPr>
        <p:txBody>
          <a:bodyPr>
            <a:normAutofit/>
          </a:bodyPr>
          <a:lstStyle/>
          <a:p>
            <a:r>
              <a:rPr lang="en-US" dirty="0"/>
              <a:t>By Jacob Brown</a:t>
            </a:r>
          </a:p>
        </p:txBody>
      </p:sp>
      <p:pic>
        <p:nvPicPr>
          <p:cNvPr id="5" name="Picture 4" descr="A person wearing glasses and smiling at the camera&#10;&#10;Description automatically generated">
            <a:extLst>
              <a:ext uri="{FF2B5EF4-FFF2-40B4-BE49-F238E27FC236}">
                <a16:creationId xmlns:a16="http://schemas.microsoft.com/office/drawing/2014/main" id="{3AD7548B-93DD-45A6-86DE-633DEF852FEE}"/>
              </a:ext>
            </a:extLst>
          </p:cNvPr>
          <p:cNvPicPr>
            <a:picLocks noChangeAspect="1"/>
          </p:cNvPicPr>
          <p:nvPr/>
        </p:nvPicPr>
        <p:blipFill>
          <a:blip r:embed="rId3"/>
          <a:stretch>
            <a:fillRect/>
          </a:stretch>
        </p:blipFill>
        <p:spPr>
          <a:xfrm>
            <a:off x="7599131" y="1540610"/>
            <a:ext cx="3416888" cy="386433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8816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select friends in my friends list and compare stats &lt;so that&gt; I can gloat about my wins.</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52992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view my profile &lt;so that&gt; I can make changes to it.</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152279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view my card collection &lt;so that&gt; I may sort my cards and browse through them.</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12117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view my decks &lt;so that&gt; I may add, delete or edit them.</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3439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view cards recommended to me &lt;so that&gt; I can see what my friends suggest I use.</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344116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Admin, &lt;I want to&gt; log in to my account &lt;so that&gt; I may access my admin abilities.</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268245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Admin, &lt;I want to&gt; see the </a:t>
            </a:r>
            <a:r>
              <a:rPr lang="en-US" sz="2200" dirty="0" err="1"/>
              <a:t>homescreen</a:t>
            </a:r>
            <a:r>
              <a:rPr lang="en-US" sz="2200" dirty="0"/>
              <a:t> display what actions I may take &lt;so that&gt; I can navigate my options immediately.</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411259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Admin, &lt;I want to&gt; view a list of registered accounts &lt;so that&gt; I may add, delete or edit them.</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27853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Admin, &lt;I want to&gt; view cards in the database &lt;so that&gt; I can make changes.</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40008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Admin, &lt;I want to&gt; create and add cards to the database &lt;so that&gt; I can document card ideas on the go.</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10190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258B-F830-4855-A952-D1675F14EE6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94833E3-A6DC-4624-A21E-1174EAF6AF15}"/>
              </a:ext>
            </a:extLst>
          </p:cNvPr>
          <p:cNvSpPr>
            <a:spLocks noGrp="1"/>
          </p:cNvSpPr>
          <p:nvPr>
            <p:ph idx="1"/>
          </p:nvPr>
        </p:nvSpPr>
        <p:spPr/>
        <p:txBody>
          <a:bodyPr/>
          <a:lstStyle/>
          <a:p>
            <a:r>
              <a:rPr lang="en-US" dirty="0">
                <a:latin typeface="Bahnschrift" panose="020B0502040204020203" pitchFamily="34" charset="0"/>
              </a:rPr>
              <a:t>This app is meant as a companion app to a card game (no name as of yet) that I am developing in my spare time.</a:t>
            </a:r>
          </a:p>
          <a:p>
            <a:r>
              <a:rPr lang="en-US" dirty="0">
                <a:latin typeface="Bahnschrift" panose="020B0502040204020203" pitchFamily="34" charset="0"/>
              </a:rPr>
              <a:t>It will allow you to create an account and view and track your stats, friends, cards, decks. You will also be able to recommend cards to friends, share deck builds you have made and compare stats. You will also be able to get more cards from the store.</a:t>
            </a:r>
          </a:p>
          <a:p>
            <a:r>
              <a:rPr lang="en-US" dirty="0">
                <a:latin typeface="Bahnschrift" panose="020B0502040204020203" pitchFamily="34" charset="0"/>
              </a:rPr>
              <a:t>As an admin user it will allow the ability to add, delete or edit cards. You can access the registered users to make changes.</a:t>
            </a:r>
          </a:p>
        </p:txBody>
      </p:sp>
    </p:spTree>
    <p:extLst>
      <p:ext uri="{BB962C8B-B14F-4D97-AF65-F5344CB8AC3E}">
        <p14:creationId xmlns:p14="http://schemas.microsoft.com/office/powerpoint/2010/main" val="140952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open the app &lt;so that&gt; I can see the login page.</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234641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create an account &lt;so that&gt; I can access the app.</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17454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log in to my account &lt;so that&gt; I can view my home screen.</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287079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see my </a:t>
            </a:r>
            <a:r>
              <a:rPr lang="en-US" sz="2200" dirty="0" err="1"/>
              <a:t>homescreen</a:t>
            </a:r>
            <a:r>
              <a:rPr lang="en-US" sz="2200" dirty="0"/>
              <a:t> display my account stats &lt;so that&gt; I can track account progress.</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95525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open a drawer on the home screen &lt;so that&gt; I can view my profile, friends, card collection, decks, cards recommended to me, or the store.</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165965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open the store to get additional cards &lt;so that&gt; I can add them to my collection.</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252823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A979-228A-48CE-B86B-C01EE3783AA8}"/>
              </a:ext>
            </a:extLst>
          </p:cNvPr>
          <p:cNvSpPr>
            <a:spLocks noGrp="1"/>
          </p:cNvSpPr>
          <p:nvPr>
            <p:ph type="title"/>
          </p:nvPr>
        </p:nvSpPr>
        <p:spPr>
          <a:xfrm>
            <a:off x="1141413" y="609600"/>
            <a:ext cx="9905998" cy="707471"/>
          </a:xfrm>
        </p:spPr>
        <p:txBody>
          <a:bodyPr>
            <a:noAutofit/>
          </a:bodyPr>
          <a:lstStyle/>
          <a:p>
            <a:r>
              <a:rPr lang="en-US" sz="2200" dirty="0"/>
              <a:t>&lt;As a&gt; User, &lt;I want to&gt; view my friends list &lt;so that&gt; I can see my friends and add or delete them.</a:t>
            </a:r>
          </a:p>
        </p:txBody>
      </p:sp>
      <p:pic>
        <p:nvPicPr>
          <p:cNvPr id="13" name="Content Placeholder 12">
            <a:extLst>
              <a:ext uri="{FF2B5EF4-FFF2-40B4-BE49-F238E27FC236}">
                <a16:creationId xmlns:a16="http://schemas.microsoft.com/office/drawing/2014/main" id="{6009B637-E7D1-4AF0-97D2-E201AE06BEA9}"/>
              </a:ext>
            </a:extLst>
          </p:cNvPr>
          <p:cNvPicPr>
            <a:picLocks noGrp="1" noChangeAspect="1"/>
          </p:cNvPicPr>
          <p:nvPr>
            <p:ph idx="1"/>
          </p:nvPr>
        </p:nvPicPr>
        <p:blipFill>
          <a:blip r:embed="rId2"/>
          <a:stretch>
            <a:fillRect/>
          </a:stretch>
        </p:blipFill>
        <p:spPr>
          <a:xfrm>
            <a:off x="3999707" y="1601788"/>
            <a:ext cx="4189412" cy="4189412"/>
          </a:xfrm>
        </p:spPr>
      </p:pic>
    </p:spTree>
    <p:extLst>
      <p:ext uri="{BB962C8B-B14F-4D97-AF65-F5344CB8AC3E}">
        <p14:creationId xmlns:p14="http://schemas.microsoft.com/office/powerpoint/2010/main" val="1005774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527</TotalTime>
  <Words>609</Words>
  <Application>Microsoft Office PowerPoint</Application>
  <PresentationFormat>Widescreen</PresentationFormat>
  <Paragraphs>23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Bahnschrift</vt:lpstr>
      <vt:lpstr>Century Gothic</vt:lpstr>
      <vt:lpstr>Mesh</vt:lpstr>
      <vt:lpstr>ChampionsMonstersDragons</vt:lpstr>
      <vt:lpstr>Summary</vt:lpstr>
      <vt:lpstr>&lt;As a&gt; User, &lt;I want to&gt; open the app &lt;so that&gt; I can see the login page.</vt:lpstr>
      <vt:lpstr>&lt;As a&gt; User, &lt;I want to&gt; create an account &lt;so that&gt; I can access the app.</vt:lpstr>
      <vt:lpstr>&lt;As a&gt; User, &lt;I want to&gt; log in to my account &lt;so that&gt; I can view my home screen.</vt:lpstr>
      <vt:lpstr>&lt;As a&gt; User, &lt;I want to&gt; see my homescreen display my account stats &lt;so that&gt; I can track account progress.</vt:lpstr>
      <vt:lpstr>&lt;As a&gt; User, &lt;I want to&gt; open a drawer on the home screen &lt;so that&gt; I can view my profile, friends, card collection, decks, cards recommended to me, or the store.</vt:lpstr>
      <vt:lpstr>&lt;As a&gt; User, &lt;I want to&gt; open the store to get additional cards &lt;so that&gt; I can add them to my collection.</vt:lpstr>
      <vt:lpstr>&lt;As a&gt; User, &lt;I want to&gt; view my friends list &lt;so that&gt; I can see my friends and add or delete them.</vt:lpstr>
      <vt:lpstr>&lt;As a&gt; User, &lt;I want to&gt; select friends in my friends list and compare stats &lt;so that&gt; I can gloat about my wins.</vt:lpstr>
      <vt:lpstr>&lt;As a&gt; User, &lt;I want to&gt; view my profile &lt;so that&gt; I can make changes to it.</vt:lpstr>
      <vt:lpstr>&lt;As a&gt; User, &lt;I want to&gt; view my card collection &lt;so that&gt; I may sort my cards and browse through them.</vt:lpstr>
      <vt:lpstr>&lt;As a&gt; User, &lt;I want to&gt; view my decks &lt;so that&gt; I may add, delete or edit them.</vt:lpstr>
      <vt:lpstr>&lt;As a&gt; User, &lt;I want to&gt; view cards recommended to me &lt;so that&gt; I can see what my friends suggest I use.</vt:lpstr>
      <vt:lpstr>&lt;As a&gt; Admin, &lt;I want to&gt; log in to my account &lt;so that&gt; I may access my admin abilities.</vt:lpstr>
      <vt:lpstr>&lt;As a&gt; Admin, &lt;I want to&gt; see the homescreen display what actions I may take &lt;so that&gt; I can navigate my options immediately.</vt:lpstr>
      <vt:lpstr>&lt;As a&gt; Admin, &lt;I want to&gt; view a list of registered accounts &lt;so that&gt; I may add, delete or edit them.</vt:lpstr>
      <vt:lpstr>&lt;As a&gt; Admin, &lt;I want to&gt; view cards in the database &lt;so that&gt; I can make changes.</vt:lpstr>
      <vt:lpstr>&lt;As a&gt; Admin, &lt;I want to&gt; create and add cards to the database &lt;so that&gt; I can document card ideas on the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Deck Manager</dc:title>
  <dc:creator>Jacob Brown</dc:creator>
  <cp:lastModifiedBy>Jacob Brown</cp:lastModifiedBy>
  <cp:revision>16</cp:revision>
  <dcterms:created xsi:type="dcterms:W3CDTF">2019-10-10T19:19:43Z</dcterms:created>
  <dcterms:modified xsi:type="dcterms:W3CDTF">2019-10-11T04:08:16Z</dcterms:modified>
</cp:coreProperties>
</file>