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M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MY"/>
          </a:p>
        </p:txBody>
      </p:sp>
      <p:sp>
        <p:nvSpPr>
          <p:cNvPr id="4" name="Date Placeholder 3"/>
          <p:cNvSpPr>
            <a:spLocks noGrp="1"/>
          </p:cNvSpPr>
          <p:nvPr>
            <p:ph type="dt" sz="half" idx="10"/>
          </p:nvPr>
        </p:nvSpPr>
        <p:spPr/>
        <p:txBody>
          <a:bodyPr/>
          <a:lstStyle/>
          <a:p>
            <a:fld id="{7A25E022-C3AB-4034-B933-0E8E4A02803B}" type="datetimeFigureOut">
              <a:rPr lang="en-MY" smtClean="0"/>
              <a:t>16/1/2020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7E857DE5-A40E-4BE0-8AF1-01D2BED7B8F7}" type="slidenum">
              <a:rPr lang="en-MY" smtClean="0"/>
              <a:t>‹#›</a:t>
            </a:fld>
            <a:endParaRPr lang="en-MY"/>
          </a:p>
        </p:txBody>
      </p:sp>
    </p:spTree>
    <p:extLst>
      <p:ext uri="{BB962C8B-B14F-4D97-AF65-F5344CB8AC3E}">
        <p14:creationId xmlns:p14="http://schemas.microsoft.com/office/powerpoint/2010/main" val="2066160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7A25E022-C3AB-4034-B933-0E8E4A02803B}" type="datetimeFigureOut">
              <a:rPr lang="en-MY" smtClean="0"/>
              <a:t>16/1/2020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7E857DE5-A40E-4BE0-8AF1-01D2BED7B8F7}" type="slidenum">
              <a:rPr lang="en-MY" smtClean="0"/>
              <a:t>‹#›</a:t>
            </a:fld>
            <a:endParaRPr lang="en-MY"/>
          </a:p>
        </p:txBody>
      </p:sp>
    </p:spTree>
    <p:extLst>
      <p:ext uri="{BB962C8B-B14F-4D97-AF65-F5344CB8AC3E}">
        <p14:creationId xmlns:p14="http://schemas.microsoft.com/office/powerpoint/2010/main" val="152647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7A25E022-C3AB-4034-B933-0E8E4A02803B}" type="datetimeFigureOut">
              <a:rPr lang="en-MY" smtClean="0"/>
              <a:t>16/1/2020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7E857DE5-A40E-4BE0-8AF1-01D2BED7B8F7}" type="slidenum">
              <a:rPr lang="en-MY" smtClean="0"/>
              <a:t>‹#›</a:t>
            </a:fld>
            <a:endParaRPr lang="en-MY"/>
          </a:p>
        </p:txBody>
      </p:sp>
    </p:spTree>
    <p:extLst>
      <p:ext uri="{BB962C8B-B14F-4D97-AF65-F5344CB8AC3E}">
        <p14:creationId xmlns:p14="http://schemas.microsoft.com/office/powerpoint/2010/main" val="55216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7A25E022-C3AB-4034-B933-0E8E4A02803B}" type="datetimeFigureOut">
              <a:rPr lang="en-MY" smtClean="0"/>
              <a:t>16/1/2020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7E857DE5-A40E-4BE0-8AF1-01D2BED7B8F7}" type="slidenum">
              <a:rPr lang="en-MY" smtClean="0"/>
              <a:t>‹#›</a:t>
            </a:fld>
            <a:endParaRPr lang="en-MY"/>
          </a:p>
        </p:txBody>
      </p:sp>
    </p:spTree>
    <p:extLst>
      <p:ext uri="{BB962C8B-B14F-4D97-AF65-F5344CB8AC3E}">
        <p14:creationId xmlns:p14="http://schemas.microsoft.com/office/powerpoint/2010/main" val="325348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MY"/>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25E022-C3AB-4034-B933-0E8E4A02803B}" type="datetimeFigureOut">
              <a:rPr lang="en-MY" smtClean="0"/>
              <a:t>16/1/2020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7E857DE5-A40E-4BE0-8AF1-01D2BED7B8F7}" type="slidenum">
              <a:rPr lang="en-MY" smtClean="0"/>
              <a:t>‹#›</a:t>
            </a:fld>
            <a:endParaRPr lang="en-MY"/>
          </a:p>
        </p:txBody>
      </p:sp>
    </p:spTree>
    <p:extLst>
      <p:ext uri="{BB962C8B-B14F-4D97-AF65-F5344CB8AC3E}">
        <p14:creationId xmlns:p14="http://schemas.microsoft.com/office/powerpoint/2010/main" val="244264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Date Placeholder 4"/>
          <p:cNvSpPr>
            <a:spLocks noGrp="1"/>
          </p:cNvSpPr>
          <p:nvPr>
            <p:ph type="dt" sz="half" idx="10"/>
          </p:nvPr>
        </p:nvSpPr>
        <p:spPr/>
        <p:txBody>
          <a:bodyPr/>
          <a:lstStyle/>
          <a:p>
            <a:fld id="{7A25E022-C3AB-4034-B933-0E8E4A02803B}" type="datetimeFigureOut">
              <a:rPr lang="en-MY" smtClean="0"/>
              <a:t>16/1/2020</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7E857DE5-A40E-4BE0-8AF1-01D2BED7B8F7}" type="slidenum">
              <a:rPr lang="en-MY" smtClean="0"/>
              <a:t>‹#›</a:t>
            </a:fld>
            <a:endParaRPr lang="en-MY"/>
          </a:p>
        </p:txBody>
      </p:sp>
    </p:spTree>
    <p:extLst>
      <p:ext uri="{BB962C8B-B14F-4D97-AF65-F5344CB8AC3E}">
        <p14:creationId xmlns:p14="http://schemas.microsoft.com/office/powerpoint/2010/main" val="2010622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MY"/>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7" name="Date Placeholder 6"/>
          <p:cNvSpPr>
            <a:spLocks noGrp="1"/>
          </p:cNvSpPr>
          <p:nvPr>
            <p:ph type="dt" sz="half" idx="10"/>
          </p:nvPr>
        </p:nvSpPr>
        <p:spPr/>
        <p:txBody>
          <a:bodyPr/>
          <a:lstStyle/>
          <a:p>
            <a:fld id="{7A25E022-C3AB-4034-B933-0E8E4A02803B}" type="datetimeFigureOut">
              <a:rPr lang="en-MY" smtClean="0"/>
              <a:t>16/1/2020</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7E857DE5-A40E-4BE0-8AF1-01D2BED7B8F7}" type="slidenum">
              <a:rPr lang="en-MY" smtClean="0"/>
              <a:t>‹#›</a:t>
            </a:fld>
            <a:endParaRPr lang="en-MY"/>
          </a:p>
        </p:txBody>
      </p:sp>
    </p:spTree>
    <p:extLst>
      <p:ext uri="{BB962C8B-B14F-4D97-AF65-F5344CB8AC3E}">
        <p14:creationId xmlns:p14="http://schemas.microsoft.com/office/powerpoint/2010/main" val="696365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Date Placeholder 2"/>
          <p:cNvSpPr>
            <a:spLocks noGrp="1"/>
          </p:cNvSpPr>
          <p:nvPr>
            <p:ph type="dt" sz="half" idx="10"/>
          </p:nvPr>
        </p:nvSpPr>
        <p:spPr/>
        <p:txBody>
          <a:bodyPr/>
          <a:lstStyle/>
          <a:p>
            <a:fld id="{7A25E022-C3AB-4034-B933-0E8E4A02803B}" type="datetimeFigureOut">
              <a:rPr lang="en-MY" smtClean="0"/>
              <a:t>16/1/2020</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7E857DE5-A40E-4BE0-8AF1-01D2BED7B8F7}" type="slidenum">
              <a:rPr lang="en-MY" smtClean="0"/>
              <a:t>‹#›</a:t>
            </a:fld>
            <a:endParaRPr lang="en-MY"/>
          </a:p>
        </p:txBody>
      </p:sp>
    </p:spTree>
    <p:extLst>
      <p:ext uri="{BB962C8B-B14F-4D97-AF65-F5344CB8AC3E}">
        <p14:creationId xmlns:p14="http://schemas.microsoft.com/office/powerpoint/2010/main" val="1292346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25E022-C3AB-4034-B933-0E8E4A02803B}" type="datetimeFigureOut">
              <a:rPr lang="en-MY" smtClean="0"/>
              <a:t>16/1/2020</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7E857DE5-A40E-4BE0-8AF1-01D2BED7B8F7}" type="slidenum">
              <a:rPr lang="en-MY" smtClean="0"/>
              <a:t>‹#›</a:t>
            </a:fld>
            <a:endParaRPr lang="en-MY"/>
          </a:p>
        </p:txBody>
      </p:sp>
    </p:spTree>
    <p:extLst>
      <p:ext uri="{BB962C8B-B14F-4D97-AF65-F5344CB8AC3E}">
        <p14:creationId xmlns:p14="http://schemas.microsoft.com/office/powerpoint/2010/main" val="36980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M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25E022-C3AB-4034-B933-0E8E4A02803B}" type="datetimeFigureOut">
              <a:rPr lang="en-MY" smtClean="0"/>
              <a:t>16/1/2020</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7E857DE5-A40E-4BE0-8AF1-01D2BED7B8F7}" type="slidenum">
              <a:rPr lang="en-MY" smtClean="0"/>
              <a:t>‹#›</a:t>
            </a:fld>
            <a:endParaRPr lang="en-MY"/>
          </a:p>
        </p:txBody>
      </p:sp>
    </p:spTree>
    <p:extLst>
      <p:ext uri="{BB962C8B-B14F-4D97-AF65-F5344CB8AC3E}">
        <p14:creationId xmlns:p14="http://schemas.microsoft.com/office/powerpoint/2010/main" val="3701123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MY"/>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25E022-C3AB-4034-B933-0E8E4A02803B}" type="datetimeFigureOut">
              <a:rPr lang="en-MY" smtClean="0"/>
              <a:t>16/1/2020</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7E857DE5-A40E-4BE0-8AF1-01D2BED7B8F7}" type="slidenum">
              <a:rPr lang="en-MY" smtClean="0"/>
              <a:t>‹#›</a:t>
            </a:fld>
            <a:endParaRPr lang="en-MY"/>
          </a:p>
        </p:txBody>
      </p:sp>
    </p:spTree>
    <p:extLst>
      <p:ext uri="{BB962C8B-B14F-4D97-AF65-F5344CB8AC3E}">
        <p14:creationId xmlns:p14="http://schemas.microsoft.com/office/powerpoint/2010/main" val="3722688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MY"/>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25E022-C3AB-4034-B933-0E8E4A02803B}" type="datetimeFigureOut">
              <a:rPr lang="en-MY" smtClean="0"/>
              <a:t>16/1/2020</a:t>
            </a:fld>
            <a:endParaRPr lang="en-M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857DE5-A40E-4BE0-8AF1-01D2BED7B8F7}" type="slidenum">
              <a:rPr lang="en-MY" smtClean="0"/>
              <a:t>‹#›</a:t>
            </a:fld>
            <a:endParaRPr lang="en-MY"/>
          </a:p>
        </p:txBody>
      </p:sp>
    </p:spTree>
    <p:extLst>
      <p:ext uri="{BB962C8B-B14F-4D97-AF65-F5344CB8AC3E}">
        <p14:creationId xmlns:p14="http://schemas.microsoft.com/office/powerpoint/2010/main" val="3241344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0250" y="1199406"/>
            <a:ext cx="9144000" cy="4013861"/>
          </a:xfrm>
        </p:spPr>
        <p:txBody>
          <a:bodyPr>
            <a:normAutofit/>
          </a:bodyPr>
          <a:lstStyle/>
          <a:p>
            <a:r>
              <a:rPr lang="en-US" sz="2800" b="1" dirty="0"/>
              <a:t>I</a:t>
            </a:r>
            <a:r>
              <a:rPr lang="en-US" sz="2800" b="1" dirty="0" smtClean="0"/>
              <a:t>ntroduction</a:t>
            </a:r>
            <a:r>
              <a:rPr lang="en-MY" sz="1300" b="1" dirty="0"/>
              <a:t/>
            </a:r>
            <a:br>
              <a:rPr lang="en-MY" sz="1300" b="1" dirty="0"/>
            </a:br>
            <a:r>
              <a:rPr lang="en-MY" sz="1300" dirty="0"/>
              <a:t> </a:t>
            </a:r>
            <a:br>
              <a:rPr lang="en-MY" sz="1300" dirty="0"/>
            </a:br>
            <a:r>
              <a:rPr lang="en-US" sz="1600" i="1" dirty="0"/>
              <a:t>Description of the Problem and Background</a:t>
            </a:r>
            <a:r>
              <a:rPr lang="en-MY" sz="1600" b="1" dirty="0"/>
              <a:t/>
            </a:r>
            <a:br>
              <a:rPr lang="en-MY" sz="1600" b="1" dirty="0"/>
            </a:br>
            <a:r>
              <a:rPr lang="en-US" sz="1600" dirty="0"/>
              <a:t>Scenario:</a:t>
            </a:r>
            <a:r>
              <a:rPr lang="en-MY" sz="1600" dirty="0"/>
              <a:t/>
            </a:r>
            <a:br>
              <a:rPr lang="en-MY" sz="1600" dirty="0"/>
            </a:br>
            <a:r>
              <a:rPr lang="en-US" sz="1600" dirty="0"/>
              <a:t> </a:t>
            </a:r>
            <a:r>
              <a:rPr lang="en-MY" sz="1600" dirty="0"/>
              <a:t/>
            </a:r>
            <a:br>
              <a:rPr lang="en-MY" sz="1600" dirty="0"/>
            </a:br>
            <a:r>
              <a:rPr lang="en-US" sz="1600" dirty="0"/>
              <a:t>I am planning to visit USA end of this year. It was a longtime Dream that I wanted to visit New York since my childhood. I am kind of excited that I can leverage this opportunity to find some interesting places that I can visit while I am at NY especially coffee shop. It my compulsory activity to try the coffee at new places that I'm visiting. The Key Questions: what are the coffee shops within NY City? </a:t>
            </a:r>
            <a:r>
              <a:rPr lang="en-MY" dirty="0"/>
              <a:t/>
            </a:r>
            <a:br>
              <a:rPr lang="en-MY" dirty="0"/>
            </a:br>
            <a:endParaRPr lang="en-MY" dirty="0"/>
          </a:p>
        </p:txBody>
      </p:sp>
    </p:spTree>
    <p:extLst>
      <p:ext uri="{BB962C8B-B14F-4D97-AF65-F5344CB8AC3E}">
        <p14:creationId xmlns:p14="http://schemas.microsoft.com/office/powerpoint/2010/main" val="204074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smtClean="0"/>
              <a:t>DATA</a:t>
            </a:r>
            <a:endParaRPr lang="en-MY" b="1" dirty="0"/>
          </a:p>
        </p:txBody>
      </p:sp>
      <p:sp>
        <p:nvSpPr>
          <p:cNvPr id="3" name="Content Placeholder 2"/>
          <p:cNvSpPr>
            <a:spLocks noGrp="1"/>
          </p:cNvSpPr>
          <p:nvPr>
            <p:ph idx="1"/>
          </p:nvPr>
        </p:nvSpPr>
        <p:spPr/>
        <p:txBody>
          <a:bodyPr>
            <a:normAutofit/>
          </a:bodyPr>
          <a:lstStyle/>
          <a:p>
            <a:r>
              <a:rPr lang="en-US" sz="1900" dirty="0"/>
              <a:t>Data that will be used is from </a:t>
            </a:r>
            <a:r>
              <a:rPr lang="en-US" sz="1900" dirty="0" smtClean="0"/>
              <a:t>New York </a:t>
            </a:r>
            <a:r>
              <a:rPr lang="en-US" sz="1900" dirty="0"/>
              <a:t>city geographical coordinates data will be utilized as input for the Foursquare API, that will be leveraged to provision venues information for each location. We will use the Foursquare API to explore the mentioned venues in New York City.</a:t>
            </a:r>
            <a:endParaRPr lang="en-MY" sz="1900" dirty="0"/>
          </a:p>
          <a:p>
            <a:pPr marL="0" indent="0">
              <a:buNone/>
            </a:pPr>
            <a:r>
              <a:rPr lang="en-US" sz="1900" i="1" u="sng" dirty="0"/>
              <a:t>How the data will be used to solve the problem:</a:t>
            </a:r>
            <a:endParaRPr lang="en-MY" sz="1900" b="1" dirty="0"/>
          </a:p>
          <a:p>
            <a:r>
              <a:rPr lang="en-US" sz="1900" dirty="0"/>
              <a:t>The data will be used as follows: Use Foursquare and </a:t>
            </a:r>
            <a:r>
              <a:rPr lang="en-US" sz="1900" dirty="0" err="1"/>
              <a:t>geopy</a:t>
            </a:r>
            <a:r>
              <a:rPr lang="en-US" sz="1900" dirty="0"/>
              <a:t> data to map the venues for coffee shops clustered in groups (as per Course LAB) Use foursquare and </a:t>
            </a:r>
            <a:r>
              <a:rPr lang="en-US" sz="1900" dirty="0" err="1"/>
              <a:t>geopy</a:t>
            </a:r>
            <a:r>
              <a:rPr lang="en-US" sz="1900" dirty="0"/>
              <a:t> data to map the location of coffee shops , separately and on top of the above clustered map in order to be able to identify the venues. Create a map that depicts, for instance, the locations and nearby shops with the particular radius.</a:t>
            </a:r>
            <a:endParaRPr lang="en-MY" sz="1900" dirty="0"/>
          </a:p>
          <a:p>
            <a:pPr marL="0" indent="0">
              <a:buNone/>
            </a:pPr>
            <a:endParaRPr lang="en-MY" dirty="0"/>
          </a:p>
        </p:txBody>
      </p:sp>
    </p:spTree>
    <p:extLst>
      <p:ext uri="{BB962C8B-B14F-4D97-AF65-F5344CB8AC3E}">
        <p14:creationId xmlns:p14="http://schemas.microsoft.com/office/powerpoint/2010/main" val="2497392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1886"/>
            <a:ext cx="10515600" cy="5785077"/>
          </a:xfrm>
        </p:spPr>
        <p:txBody>
          <a:bodyPr/>
          <a:lstStyle/>
          <a:p>
            <a:pPr marL="0" indent="0">
              <a:buNone/>
            </a:pPr>
            <a:r>
              <a:rPr lang="en-US" sz="3200" b="1" dirty="0"/>
              <a:t>Data Mapping</a:t>
            </a:r>
            <a:endParaRPr lang="en-MY" sz="3200" dirty="0"/>
          </a:p>
          <a:p>
            <a:r>
              <a:rPr lang="en-US" dirty="0"/>
              <a:t>The Following maps were created to facilitate the analysis and the choice of the coffee shops.</a:t>
            </a:r>
            <a:endParaRPr lang="en-MY" dirty="0"/>
          </a:p>
          <a:p>
            <a:pPr marL="0" indent="0">
              <a:buNone/>
            </a:pPr>
            <a:endParaRPr lang="en-MY" dirty="0" smtClean="0"/>
          </a:p>
          <a:p>
            <a:pPr marL="0" indent="0">
              <a:buNone/>
            </a:pPr>
            <a:endParaRPr lang="en-MY" dirty="0"/>
          </a:p>
          <a:p>
            <a:pPr marL="0" indent="0">
              <a:buNone/>
            </a:pPr>
            <a:endParaRPr lang="en-MY" dirty="0"/>
          </a:p>
          <a:p>
            <a:pPr marL="0" indent="0">
              <a:buNone/>
            </a:pPr>
            <a:r>
              <a:rPr lang="en-US" sz="3200" b="1" dirty="0"/>
              <a:t>Methodology</a:t>
            </a:r>
            <a:endParaRPr lang="en-MY" sz="3200" dirty="0"/>
          </a:p>
          <a:p>
            <a:r>
              <a:rPr lang="en-US" dirty="0"/>
              <a:t>This section represents the main component of the report where the data is gathered, prepared for the analysis.</a:t>
            </a:r>
            <a:endParaRPr lang="en-MY" dirty="0"/>
          </a:p>
          <a:p>
            <a:pPr marL="0" indent="0">
              <a:buNone/>
            </a:pPr>
            <a:endParaRPr lang="en-MY" dirty="0"/>
          </a:p>
        </p:txBody>
      </p:sp>
    </p:spTree>
    <p:extLst>
      <p:ext uri="{BB962C8B-B14F-4D97-AF65-F5344CB8AC3E}">
        <p14:creationId xmlns:p14="http://schemas.microsoft.com/office/powerpoint/2010/main" val="3756120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Result </a:t>
            </a:r>
            <a:endParaRPr lang="en-MY"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8642" t="27783" r="3113"/>
          <a:stretch/>
        </p:blipFill>
        <p:spPr bwMode="auto">
          <a:xfrm>
            <a:off x="1367396" y="1825625"/>
            <a:ext cx="9457208" cy="43513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5386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sz="2800" b="1" dirty="0" err="1" smtClean="0"/>
              <a:t>Cont</a:t>
            </a:r>
            <a:r>
              <a:rPr lang="en-MY" sz="2800" b="1" dirty="0" smtClean="0"/>
              <a:t> : result</a:t>
            </a:r>
            <a:endParaRPr lang="en-MY" sz="2800" b="1" dirty="0"/>
          </a:p>
        </p:txBody>
      </p:sp>
      <p:sp>
        <p:nvSpPr>
          <p:cNvPr id="3" name="Content Placeholder 2"/>
          <p:cNvSpPr>
            <a:spLocks noGrp="1"/>
          </p:cNvSpPr>
          <p:nvPr>
            <p:ph idx="1"/>
          </p:nvPr>
        </p:nvSpPr>
        <p:spPr/>
        <p:txBody>
          <a:bodyPr/>
          <a:lstStyle/>
          <a:p>
            <a:r>
              <a:rPr lang="en-US" dirty="0"/>
              <a:t>After examining the map, I have chosen one location that can be quite convincing that is five coffee Roasters. </a:t>
            </a:r>
            <a:endParaRPr lang="en-US" dirty="0" smtClean="0"/>
          </a:p>
          <a:p>
            <a:r>
              <a:rPr lang="en-US" dirty="0" smtClean="0"/>
              <a:t>This </a:t>
            </a:r>
            <a:r>
              <a:rPr lang="en-US" dirty="0"/>
              <a:t>is because of the location which is at Liberty Plaza. Using the “one map’ above, I was able to explore all possibilities since the popups provide the information needed for a good decision which is For Five Coffee Roasters.</a:t>
            </a:r>
            <a:endParaRPr lang="en-MY" dirty="0"/>
          </a:p>
          <a:p>
            <a:endParaRPr lang="en-MY" dirty="0"/>
          </a:p>
        </p:txBody>
      </p:sp>
    </p:spTree>
    <p:extLst>
      <p:ext uri="{BB962C8B-B14F-4D97-AF65-F5344CB8AC3E}">
        <p14:creationId xmlns:p14="http://schemas.microsoft.com/office/powerpoint/2010/main" val="930571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0021"/>
            <a:ext cx="10515600" cy="5416942"/>
          </a:xfrm>
        </p:spPr>
        <p:txBody>
          <a:bodyPr/>
          <a:lstStyle/>
          <a:p>
            <a:pPr marL="0" indent="0">
              <a:buNone/>
            </a:pPr>
            <a:r>
              <a:rPr lang="en-MY" b="1" dirty="0"/>
              <a:t>Discussion</a:t>
            </a:r>
            <a:endParaRPr lang="en-MY" dirty="0"/>
          </a:p>
          <a:p>
            <a:r>
              <a:rPr lang="en-MY" dirty="0"/>
              <a:t>I feel this Capstone project presented me a great opportunity to practice and apply the Data Science tools and methodologies learned.</a:t>
            </a:r>
          </a:p>
          <a:p>
            <a:pPr marL="0" indent="0">
              <a:buNone/>
            </a:pPr>
            <a:endParaRPr lang="en-MY" b="1" dirty="0" smtClean="0"/>
          </a:p>
          <a:p>
            <a:pPr marL="0" indent="0">
              <a:buNone/>
            </a:pPr>
            <a:r>
              <a:rPr lang="en-MY" b="1" dirty="0"/>
              <a:t>Conclusion	</a:t>
            </a:r>
            <a:endParaRPr lang="en-MY" dirty="0"/>
          </a:p>
          <a:p>
            <a:r>
              <a:rPr lang="en-MY" dirty="0"/>
              <a:t>In the nutshell, this project has showed me the way to identify and explore data in more advanced version to process it. The mapping with Folium is a very powerful technique to consolidate information and make the analysis and decision thoroughly and with confidence. </a:t>
            </a:r>
            <a:endParaRPr lang="en-MY" dirty="0" smtClean="0"/>
          </a:p>
          <a:p>
            <a:r>
              <a:rPr lang="en-MY" dirty="0" smtClean="0"/>
              <a:t>I </a:t>
            </a:r>
            <a:r>
              <a:rPr lang="en-MY" dirty="0"/>
              <a:t>would recommend for use in similar situations.</a:t>
            </a:r>
          </a:p>
          <a:p>
            <a:pPr marL="0" indent="0">
              <a:buNone/>
            </a:pPr>
            <a:endParaRPr lang="en-MY" b="1" dirty="0"/>
          </a:p>
        </p:txBody>
      </p:sp>
    </p:spTree>
    <p:extLst>
      <p:ext uri="{BB962C8B-B14F-4D97-AF65-F5344CB8AC3E}">
        <p14:creationId xmlns:p14="http://schemas.microsoft.com/office/powerpoint/2010/main" val="1964127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Introduction   Description of the Problem and Background Scenario:   I am planning to visit USA end of this year. It was a longtime Dream that I wanted to visit New York since my childhood. I am kind of excited that I can leverage this opportunity to find some interesting places that I can visit while I am at NY especially coffee shop. It my compulsory activity to try the coffee at new places that I'm visiting. The Key Questions: what are the coffee shops within NY City?  </vt:lpstr>
      <vt:lpstr>DATA</vt:lpstr>
      <vt:lpstr>PowerPoint Presentation</vt:lpstr>
      <vt:lpstr>Result </vt:lpstr>
      <vt:lpstr>Cont : result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Description of the Problem and Background Scenario:   I am planning to visit USA end of this year. It was a longtime Dream that I wanted to visit New York since my childhood. I am kind of excited that I can leverage this opportunity to find some interesting places that I can visit while I am at NY especially coffee shop. It my compulsory activity to try the coffee at new places that I'm visiting. The Key Questions: what are the coffee shops within NY City?  </dc:title>
  <dc:creator>Jac</dc:creator>
  <cp:lastModifiedBy>Jac</cp:lastModifiedBy>
  <cp:revision>1</cp:revision>
  <dcterms:created xsi:type="dcterms:W3CDTF">2020-01-15T18:00:51Z</dcterms:created>
  <dcterms:modified xsi:type="dcterms:W3CDTF">2020-01-15T18:01:03Z</dcterms:modified>
</cp:coreProperties>
</file>