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e3cf6ef9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e3cf6ef9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e3cf6ef9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e3cf6ef9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d07f22ef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d07f22ef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e3cf6ef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e3cf6ef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e3cf6ef9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e3cf6ef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e3cf6ef9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e3cf6ef9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e3cf6ef9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e3cf6ef9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3cf6ef9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3cf6ef9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e3cf6ef9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e3cf6ef9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e3cf6ef9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e3cf6ef9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latin typeface="Arial"/>
                <a:ea typeface="Arial"/>
                <a:cs typeface="Arial"/>
                <a:sym typeface="Arial"/>
              </a:rPr>
              <a:t>Presentación preliminar del proyecto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IngenicArt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Arial"/>
                <a:ea typeface="Arial"/>
                <a:cs typeface="Arial"/>
                <a:sym typeface="Arial"/>
              </a:rPr>
              <a:t>Referencias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de Fontcuberta, M. . (2001). Comunicación y educación: Una relación necesaria. Cuadernos.Info, (14). https://doi.org/10.7764/cdi.14.190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Méndez, J., y Monescillo, M. (1993). Medios de comunicación y educación secundaria.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Aprender con los medios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(1). https://orcid.org/0000-0003-1622-9080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Regalado, N. (2018).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¿Qué es Facebook, para qué sirve y cómo funciona esta red social?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. Webescuela. Recuperado de https://webescuela.com/facebook-que-es-como-funciona/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Arial"/>
                <a:ea typeface="Arial"/>
                <a:cs typeface="Arial"/>
                <a:sym typeface="Arial"/>
              </a:rPr>
              <a:t>Referencias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Terán, M. (2022, 12 de septiembre).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Estos son 5 peligros a los que estás expuesto en Tinder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. El Economista. Recuperado de https://www.eleconomista.es/tecnologia/noticias/11941220/09/22/Estos-son-5-peligros-a-los-que-estas-expuesto-en-Tinder-.html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Arial"/>
                <a:ea typeface="Arial"/>
                <a:cs typeface="Arial"/>
                <a:sym typeface="Arial"/>
              </a:rPr>
              <a:t>Problemática / necesidad (desde el punto de vista social)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Carencia de medios de comunicación para hallar asesoramiento escolar, en cualquier nivel educativo.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175" y="2177925"/>
            <a:ext cx="2705801" cy="270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Arial"/>
                <a:ea typeface="Arial"/>
                <a:cs typeface="Arial"/>
                <a:sym typeface="Arial"/>
              </a:rPr>
              <a:t>Justificación de la problemática / necesidad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Vinculación entre la educación y los medios de comunicación (de Fontcuberta, 2001).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Profesores y 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estudiantes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beneficiados (Méndez y Monescillo, 1993).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Es relevante que la solución sea práctica, para asesorar a los estudiantes que lo necesiten.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Las personas tienden a desconfiar en Tinder, por el robo de datos (Teran, 2022).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Arial"/>
                <a:ea typeface="Arial"/>
                <a:cs typeface="Arial"/>
                <a:sym typeface="Arial"/>
              </a:rPr>
              <a:t>Solución que se propone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Aplicación web que conecte al estudiantado con algún asesor / experto de cierta área académica.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025" y="2043525"/>
            <a:ext cx="4357949" cy="29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5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Arial"/>
                <a:ea typeface="Arial"/>
                <a:cs typeface="Arial"/>
                <a:sym typeface="Arial"/>
              </a:rPr>
              <a:t>Justificación de la relevancia de la solución que se propone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Bajo rendimiento académico debido a varios factores (Shapiro, 2011, p. 224).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Comprensión parcial de un tópico particular y dudas pendientes.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Difusión escasa sobre asesorías particulares.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Intención de reforzar conocimientos.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Arial"/>
                <a:ea typeface="Arial"/>
                <a:cs typeface="Arial"/>
                <a:sym typeface="Arial"/>
              </a:rPr>
              <a:t>Elementos de la solución planteada que indicarían que podría tener éxito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Resolución de dudas concretas, de una asignatura escolar puntual (cualquier grado de educación).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Implementación de modalidad tanto presencial como virtual.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350" y="3046525"/>
            <a:ext cx="2797300" cy="27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Arial"/>
                <a:ea typeface="Arial"/>
                <a:cs typeface="Arial"/>
                <a:sym typeface="Arial"/>
              </a:rPr>
              <a:t>Elementos de la solución planteada que indicarían que podría tener éxito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No se tiene el registro de existencia de una plataforma que conecte al estudiantado con algún asesor / experto de cierta área académica.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Asesoramiento particular.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350" y="3046525"/>
            <a:ext cx="2797300" cy="27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Arial"/>
                <a:ea typeface="Arial"/>
                <a:cs typeface="Arial"/>
                <a:sym typeface="Arial"/>
              </a:rPr>
              <a:t>Referencias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Aguilar, M., Aragón, E., y Navarro, J. (2015). Las dificultades de aprendizaje de las matemáticas (DAM). Estado del arte.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Revista de Psicología y Educación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(2), 13-42.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Del Toro, A., Gorguet, M., Pérez, Y., y Ramos, D. (2011). Estrés académico en estudiantes de medicina de primer año con bajo rendimiento escolar.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MEDISAN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(1), 20-29.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López, P., Barreto, A., Mendoza, R., y Del Santo, M. (2015). Bajo rendimiento académico en estudiantes y disfuncionalidad familiar.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Revista de Ciencias Médicas de Pinar del Río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(6), 836-847.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latin typeface="Arial"/>
                <a:ea typeface="Arial"/>
                <a:cs typeface="Arial"/>
                <a:sym typeface="Arial"/>
              </a:rPr>
              <a:t>Referencias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Morelos, M. (2011) . LOS RECURSOS TECNOLÓGICOS EN EDUCACIÓN: RECURSOS SUBUTILIZADOS EN LA ACTUALIDAD.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Revista Digital de Investigación Educativa Conect@2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(2).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Pérez, M. (2010).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nseñanza y dificultades de aprendizaje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. Madrid: Escuela Española.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Char char="❏"/>
            </a:pP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Ríos, I. (2023, 28 de enero). </a:t>
            </a:r>
            <a:r>
              <a:rPr i="1"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3 cosas que debes saber sobre Google Académico</a:t>
            </a:r>
            <a:r>
              <a:rPr lang="es-419" sz="2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. El Economista. Recuperado de https://www.eleconomista.com.mx/tecnologia/3-cosas-que-debes-saber-sobre-Google-Academico-20230128-0005.html</a:t>
            </a:r>
            <a:endParaRPr sz="2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