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3" r:id="rId2"/>
    <p:sldId id="270" r:id="rId3"/>
    <p:sldId id="271" r:id="rId4"/>
    <p:sldId id="311" r:id="rId5"/>
    <p:sldId id="319" r:id="rId6"/>
    <p:sldId id="320" r:id="rId7"/>
    <p:sldId id="313" r:id="rId8"/>
    <p:sldId id="316" r:id="rId9"/>
    <p:sldId id="31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D7DE"/>
    <a:srgbClr val="F32660"/>
    <a:srgbClr val="272822"/>
    <a:srgbClr val="2B2C2B"/>
    <a:srgbClr val="AC6218"/>
    <a:srgbClr val="ED8B1F"/>
    <a:srgbClr val="A3E728"/>
    <a:srgbClr val="D6AE3C"/>
    <a:srgbClr val="27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9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92" y="96"/>
      </p:cViewPr>
      <p:guideLst/>
    </p:cSldViewPr>
  </p:slideViewPr>
  <p:notesTextViewPr>
    <p:cViewPr>
      <p:scale>
        <a:sx n="33" d="100"/>
        <a:sy n="33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91C32-53FC-4CC7-90B1-712F823A0336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08FEA-1642-498A-9275-D6926FC14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13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6D76026-D99C-C876-BE0E-C6F049C8510E}"/>
              </a:ext>
            </a:extLst>
          </p:cNvPr>
          <p:cNvGrpSpPr/>
          <p:nvPr userDrawn="1"/>
        </p:nvGrpSpPr>
        <p:grpSpPr>
          <a:xfrm>
            <a:off x="-1" y="0"/>
            <a:ext cx="12192001" cy="6858001"/>
            <a:chOff x="-1" y="0"/>
            <a:chExt cx="12192001" cy="685800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10BD5C0-6173-E963-F8DB-242526489D2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56917" b="21228"/>
            <a:stretch/>
          </p:blipFill>
          <p:spPr>
            <a:xfrm>
              <a:off x="-1" y="0"/>
              <a:ext cx="12191999" cy="68580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A644C6-F4CB-4944-805B-5DEA7014A224}"/>
                </a:ext>
              </a:extLst>
            </p:cNvPr>
            <p:cNvSpPr/>
            <p:nvPr userDrawn="1"/>
          </p:nvSpPr>
          <p:spPr>
            <a:xfrm>
              <a:off x="0" y="1"/>
              <a:ext cx="12192000" cy="6858000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75C38C-EBA0-688C-3FA0-36EC7DA23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40643-C4B3-DC2E-CCCF-07C9E7ACD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35387-7A05-0850-F04A-998DC04F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9645-83FD-4EAC-AD2F-B97B572FB53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90083-0223-249E-DDE4-5C2D8339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EF6BC-490B-C55E-050A-60FDDEC5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3FB4-64EE-4568-B118-B418F908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2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83784-F49F-67FB-DC6F-9BD41E26B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CE1D2-7E6E-B67A-84FC-97E60A22E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89C55-8A71-4189-B003-37339FF39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9645-83FD-4EAC-AD2F-B97B572FB53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761F4-9D7F-410F-0E17-DB9F8C39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54D93-E0F2-E701-2AE6-993A278E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3FB4-64EE-4568-B118-B418F908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33A748-F760-E4DD-25A9-4A0788B1B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381ED-9156-7F8B-A125-AF535D9A9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AA90C-DB7E-4061-EC9C-904BBAEC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9645-83FD-4EAC-AD2F-B97B572FB53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282E2-A5E2-BCBF-CE20-11CDE67D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6A63D-1262-3360-EF3F-99D7B99F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3FB4-64EE-4568-B118-B418F908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3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4DDEA-F817-A05B-68CD-9D635740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20BA7-7BD3-CF35-86D0-368CB0B82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27C70-BAEF-D8B2-BBBB-10EBDF3BD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9645-83FD-4EAC-AD2F-B97B572FB53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3A719-4CFE-C236-CF1A-CEBC53F25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77057-0753-329F-5941-8FBCA735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3FB4-64EE-4568-B118-B418F908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1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5B12A92-3EB8-78B0-91AF-9D277B5FD946}"/>
              </a:ext>
            </a:extLst>
          </p:cNvPr>
          <p:cNvGrpSpPr/>
          <p:nvPr userDrawn="1"/>
        </p:nvGrpSpPr>
        <p:grpSpPr>
          <a:xfrm>
            <a:off x="-1" y="0"/>
            <a:ext cx="12192001" cy="6858001"/>
            <a:chOff x="-1" y="0"/>
            <a:chExt cx="12192001" cy="685800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4BDA190-C14D-45A1-BC70-4D82DE2AEE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56917" b="21228"/>
            <a:stretch/>
          </p:blipFill>
          <p:spPr>
            <a:xfrm>
              <a:off x="-1" y="0"/>
              <a:ext cx="12191999" cy="6858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0BA09A3-A31E-C5DF-B281-0DE99A7B6630}"/>
                </a:ext>
              </a:extLst>
            </p:cNvPr>
            <p:cNvSpPr/>
            <p:nvPr userDrawn="1"/>
          </p:nvSpPr>
          <p:spPr>
            <a:xfrm>
              <a:off x="0" y="1"/>
              <a:ext cx="12192000" cy="6858000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AE45F8-0424-D40A-6F38-310EA825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5CD7D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3E55F-1F4F-EC5F-FAC5-130687461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3266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3D7B6-BC5D-2051-72C3-C85FD1B6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9645-83FD-4EAC-AD2F-B97B572FB53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2C9BF-3981-BB18-2D7D-67332447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6EBB6-F9C7-68D8-AC68-4CB2BFA6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3FB4-64EE-4568-B118-B418F908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8BA6D-26EA-9451-D2BC-814FFFB44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64BD-247E-A77B-51B4-3853546C7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8859B-4F54-1518-D4ED-9E456331C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6FEF8-907B-2461-827A-6F747D25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9645-83FD-4EAC-AD2F-B97B572FB53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E39B5-31A4-BD4E-0830-0DF6FB5C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C35BE-BBEB-06CB-C74A-93674746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3FB4-64EE-4568-B118-B418F908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1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9E0C-EA59-824D-F968-9ED6BDBD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3A42E-47CC-DE45-4AC2-5A716E711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4E995-DEDB-4CFE-A22C-392774530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70089-2486-FB44-E4DD-3357E965C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43ADA6-7F1A-D355-3D3D-C0F190439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F9DDE-0079-F6B8-63AA-D1021556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9645-83FD-4EAC-AD2F-B97B572FB53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28A561-0A41-DD34-E60E-385269AB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7EB052-4922-BF79-9ACD-6D3913A3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3FB4-64EE-4568-B118-B418F908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8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6CC0-BF4E-A7D8-55DC-BC328651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FC474-B163-DD66-F4F2-296E7922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9645-83FD-4EAC-AD2F-B97B572FB53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0FAFC-0AB4-3226-EC0A-D930AFB3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8ECB1-9B40-EEC9-5368-C8D5A14A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3FB4-64EE-4568-B118-B418F908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9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3753AF-8C44-5636-5C0C-2AF707F9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9645-83FD-4EAC-AD2F-B97B572FB53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2FFACE-E7C3-7D10-E761-AC1EEEDB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44C86-2B5C-57CA-81BE-3D6BACC20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3FB4-64EE-4568-B118-B418F908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2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8DE0-F274-689A-26EF-44A6D9B5A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A8F9F-17C4-EEB5-7D9B-9BBBCF20D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FC456-1E29-8FAE-E966-D0BDE0C7D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FB823-063C-9AEE-7EA5-852A7001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9645-83FD-4EAC-AD2F-B97B572FB53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45A39-CE6C-D7A1-C190-CFE8D054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B21BF-0512-3BC6-F7B6-121BFB3F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3FB4-64EE-4568-B118-B418F908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4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99636-F7DA-BF75-DFF8-6EC7E5DD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4DD17-911E-967B-F4FB-6051E29CAE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74A18-754F-8EB7-E8EA-A910179BE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759F8-2359-0D70-F572-570B20C31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9645-83FD-4EAC-AD2F-B97B572FB53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4E26B-B3E9-D944-8F74-BF89B1FF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B47AD-A923-84EB-71BA-AB6F6CB1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3FB4-64EE-4568-B118-B418F908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35A6B6-BFFC-E5BE-6DFF-D1FC0DDE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3552E-1C37-F46D-295B-4600E4BA2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D8B7A-D33F-0C0B-1759-FD30C1B05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8AD9645-83FD-4EAC-AD2F-B97B572FB53A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63C7E-FF28-302A-6544-8903234DE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89387-D6B4-F409-9770-801BFCBBF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D8B1F"/>
                </a:solidFill>
              </a:defRPr>
            </a:lvl1pPr>
          </a:lstStyle>
          <a:p>
            <a:fld id="{FEDB3FB4-64EE-4568-B118-B418F90855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30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326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CD7DE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8B387-8002-3A4E-D781-8484D8641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sz="6000" dirty="0"/>
              <a:t>Deep Learning Community of Practice</a:t>
            </a:r>
            <a:br>
              <a:rPr lang="en-US" sz="6000" dirty="0"/>
            </a:br>
            <a:r>
              <a:rPr lang="en-US" sz="6000" i="1" dirty="0"/>
              <a:t>Kick Off Meeting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5898A-2648-51AE-CF12-A1E5C58D0C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Kick, Coordinator</a:t>
            </a:r>
          </a:p>
        </p:txBody>
      </p:sp>
    </p:spTree>
    <p:extLst>
      <p:ext uri="{BB962C8B-B14F-4D97-AF65-F5344CB8AC3E}">
        <p14:creationId xmlns:p14="http://schemas.microsoft.com/office/powerpoint/2010/main" val="176919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34F7-B67B-F147-FCF1-A10A5D41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F2790-0740-CCDB-BEBB-F5DCAFC3C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Level of focus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Workflow + Setup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Topics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Continuity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75063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D0803-91A7-2923-C146-545B7B48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Planning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3C0E1-B969-A8E0-3F9A-E0718EF837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79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617A4-24F7-4B63-D54E-F596E8A7E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of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BC9E-BF49-8408-ACBA-4D7183189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4913" cy="4351338"/>
          </a:xfrm>
        </p:spPr>
        <p:txBody>
          <a:bodyPr>
            <a:normAutofit/>
          </a:bodyPr>
          <a:lstStyle/>
          <a:p>
            <a:r>
              <a:rPr lang="en-US" dirty="0"/>
              <a:t>Lean towards application </a:t>
            </a:r>
          </a:p>
          <a:p>
            <a:r>
              <a:rPr lang="en-US" dirty="0"/>
              <a:t>Revisit topics from fall</a:t>
            </a:r>
          </a:p>
          <a:p>
            <a:pPr lvl="1"/>
            <a:r>
              <a:rPr lang="en-US" dirty="0"/>
              <a:t>No major preference between model types</a:t>
            </a:r>
          </a:p>
          <a:p>
            <a:pPr lvl="1"/>
            <a:r>
              <a:rPr lang="en-US" dirty="0"/>
              <a:t>Most interest in numeric, sequential categories, and image data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431EAB4-1267-55C1-01CE-5C256590B937}"/>
              </a:ext>
            </a:extLst>
          </p:cNvPr>
          <p:cNvGrpSpPr/>
          <p:nvPr/>
        </p:nvGrpSpPr>
        <p:grpSpPr>
          <a:xfrm>
            <a:off x="8579829" y="1690688"/>
            <a:ext cx="2773971" cy="1847597"/>
            <a:chOff x="21397019" y="803061"/>
            <a:chExt cx="2773971" cy="18475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442184-1457-0411-D3F8-9702A992C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5001" r="24999"/>
            <a:stretch/>
          </p:blipFill>
          <p:spPr>
            <a:xfrm>
              <a:off x="22039223" y="1221908"/>
              <a:ext cx="1428750" cy="1428750"/>
            </a:xfrm>
            <a:prstGeom prst="ellipse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5E45C57-F5F0-419C-787F-3F6D2DE230AD}"/>
                </a:ext>
              </a:extLst>
            </p:cNvPr>
            <p:cNvSpPr txBox="1"/>
            <p:nvPr/>
          </p:nvSpPr>
          <p:spPr>
            <a:xfrm>
              <a:off x="23333150" y="1221908"/>
              <a:ext cx="837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100%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A19CE61-3F53-5735-07F1-9E732A6751E6}"/>
                </a:ext>
              </a:extLst>
            </p:cNvPr>
            <p:cNvSpPr txBox="1"/>
            <p:nvPr/>
          </p:nvSpPr>
          <p:spPr>
            <a:xfrm>
              <a:off x="23333149" y="2122958"/>
              <a:ext cx="837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&gt;50%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031476-F96A-F913-E343-2873772F6906}"/>
                </a:ext>
              </a:extLst>
            </p:cNvPr>
            <p:cNvSpPr txBox="1"/>
            <p:nvPr/>
          </p:nvSpPr>
          <p:spPr>
            <a:xfrm>
              <a:off x="21397019" y="1751617"/>
              <a:ext cx="649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</a:rPr>
                <a:t>50%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FA8FEA-D203-1273-3AD1-14D4C7896D78}"/>
                </a:ext>
              </a:extLst>
            </p:cNvPr>
            <p:cNvSpPr txBox="1"/>
            <p:nvPr/>
          </p:nvSpPr>
          <p:spPr>
            <a:xfrm>
              <a:off x="21484902" y="803061"/>
              <a:ext cx="2537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% Application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5EA51E-0CCB-8E7B-EBBE-4E1C49B85335}"/>
                </a:ext>
              </a:extLst>
            </p:cNvPr>
            <p:cNvSpPr txBox="1"/>
            <p:nvPr/>
          </p:nvSpPr>
          <p:spPr>
            <a:xfrm>
              <a:off x="22266502" y="175161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57228A-CDDC-F244-DB78-E44C836B605A}"/>
                </a:ext>
              </a:extLst>
            </p:cNvPr>
            <p:cNvSpPr txBox="1"/>
            <p:nvPr/>
          </p:nvSpPr>
          <p:spPr>
            <a:xfrm>
              <a:off x="22954867" y="18278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6DF6EC9-48A9-DB45-2684-DA2C7A1DCF86}"/>
                </a:ext>
              </a:extLst>
            </p:cNvPr>
            <p:cNvSpPr txBox="1"/>
            <p:nvPr/>
          </p:nvSpPr>
          <p:spPr>
            <a:xfrm>
              <a:off x="22745978" y="134019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5819059-99EE-13B7-7148-76139FD9B2F4}"/>
              </a:ext>
            </a:extLst>
          </p:cNvPr>
          <p:cNvGrpSpPr/>
          <p:nvPr/>
        </p:nvGrpSpPr>
        <p:grpSpPr>
          <a:xfrm>
            <a:off x="7737010" y="3985210"/>
            <a:ext cx="3935951" cy="2507665"/>
            <a:chOff x="15656246" y="803061"/>
            <a:chExt cx="3935951" cy="25076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658501-B641-9D36-049F-BE4432668920}"/>
                </a:ext>
              </a:extLst>
            </p:cNvPr>
            <p:cNvSpPr txBox="1"/>
            <p:nvPr/>
          </p:nvSpPr>
          <p:spPr>
            <a:xfrm>
              <a:off x="16979660" y="803061"/>
              <a:ext cx="1778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Focus of topics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41DC012-8494-D9FF-53DD-7B0BACB084BD}"/>
                </a:ext>
              </a:extLst>
            </p:cNvPr>
            <p:cNvGrpSpPr/>
            <p:nvPr/>
          </p:nvGrpSpPr>
          <p:grpSpPr>
            <a:xfrm>
              <a:off x="17154439" y="1219646"/>
              <a:ext cx="1428751" cy="1428750"/>
              <a:chOff x="17154439" y="1219646"/>
              <a:chExt cx="1428751" cy="1428750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3284B009-D7B1-07D7-A400-4154D8D701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25000" r="24999"/>
              <a:stretch/>
            </p:blipFill>
            <p:spPr>
              <a:xfrm>
                <a:off x="17154439" y="1219646"/>
                <a:ext cx="1428751" cy="1428750"/>
              </a:xfrm>
              <a:prstGeom prst="ellipse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2CA164-E724-7E16-0F8F-01FB460071B0}"/>
                  </a:ext>
                </a:extLst>
              </p:cNvPr>
              <p:cNvSpPr txBox="1"/>
              <p:nvPr/>
            </p:nvSpPr>
            <p:spPr>
              <a:xfrm>
                <a:off x="17404289" y="1519039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C8A68E6-0F99-3F33-9B1F-66F33201B10D}"/>
                  </a:ext>
                </a:extLst>
              </p:cNvPr>
              <p:cNvSpPr txBox="1"/>
              <p:nvPr/>
            </p:nvSpPr>
            <p:spPr>
              <a:xfrm>
                <a:off x="17993739" y="160073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1F6212E-C52A-5740-C347-A1167E38FCD1}"/>
                  </a:ext>
                </a:extLst>
              </p:cNvPr>
              <p:cNvSpPr txBox="1"/>
              <p:nvPr/>
            </p:nvSpPr>
            <p:spPr>
              <a:xfrm>
                <a:off x="17632889" y="2094398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EE5E9C6-DB8A-95E2-DE4B-35E4E8B4A6E8}"/>
                </a:ext>
              </a:extLst>
            </p:cNvPr>
            <p:cNvSpPr txBox="1"/>
            <p:nvPr/>
          </p:nvSpPr>
          <p:spPr>
            <a:xfrm>
              <a:off x="18344297" y="1242040"/>
              <a:ext cx="1247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</a:rPr>
                <a:t>Revisiting topics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983587F-6148-D4A4-619C-4EE91C918634}"/>
                </a:ext>
              </a:extLst>
            </p:cNvPr>
            <p:cNvSpPr txBox="1"/>
            <p:nvPr/>
          </p:nvSpPr>
          <p:spPr>
            <a:xfrm>
              <a:off x="15656246" y="1242040"/>
              <a:ext cx="16169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Revisiting second half 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&amp; new topics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BC77BB-CE25-DFF4-49C0-B49394FCE9C7}"/>
                </a:ext>
              </a:extLst>
            </p:cNvPr>
            <p:cNvSpPr txBox="1"/>
            <p:nvPr/>
          </p:nvSpPr>
          <p:spPr>
            <a:xfrm>
              <a:off x="17096210" y="2664395"/>
              <a:ext cx="137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Revisiting second half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14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0861-7DE3-35ED-0DEA-8371C8ACC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87181-5630-C70D-1407-AB96BB3A2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code </a:t>
            </a:r>
            <a:r>
              <a:rPr lang="en-US" i="1" dirty="0"/>
              <a:t>partially</a:t>
            </a:r>
            <a:r>
              <a:rPr lang="en-US" dirty="0"/>
              <a:t> in session</a:t>
            </a:r>
          </a:p>
          <a:p>
            <a:pPr lvl="1"/>
            <a:r>
              <a:rPr lang="en-US" dirty="0"/>
              <a:t>Less polished</a:t>
            </a:r>
          </a:p>
          <a:p>
            <a:pPr lvl="1"/>
            <a:endParaRPr lang="en-US" dirty="0"/>
          </a:p>
          <a:p>
            <a:r>
              <a:rPr lang="en-US" dirty="0"/>
              <a:t>Use GitHub repository to store and share assets</a:t>
            </a:r>
          </a:p>
          <a:p>
            <a:pPr lvl="1"/>
            <a:r>
              <a:rPr lang="en-US" dirty="0"/>
              <a:t>“Building blocks”</a:t>
            </a:r>
          </a:p>
          <a:p>
            <a:pPr lvl="1"/>
            <a:r>
              <a:rPr lang="en-US" dirty="0"/>
              <a:t>Datasets, Classes, Notebooks</a:t>
            </a:r>
          </a:p>
          <a:p>
            <a:pPr lvl="1"/>
            <a:r>
              <a:rPr lang="en-US" dirty="0"/>
              <a:t>Aside: OneDrive doesn’t play </a:t>
            </a:r>
            <a:r>
              <a:rPr lang="en-US"/>
              <a:t>nicely with dot files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Modify / extend a local copy of this repository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76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202AC-2899-1B1D-A1AD-498071770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6BE-BB84-18D2-C9FF-1713263F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8472C-EF5B-DAB4-93EB-745B182DF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	Tracks changes to code &amp; </a:t>
            </a:r>
            <a:r>
              <a:rPr lang="en-US" i="1" dirty="0"/>
              <a:t>small</a:t>
            </a:r>
            <a:r>
              <a:rPr lang="en-US" dirty="0"/>
              <a:t> datasets</a:t>
            </a:r>
          </a:p>
          <a:p>
            <a:r>
              <a:rPr lang="en-US" dirty="0" err="1"/>
              <a:t>Vscode</a:t>
            </a:r>
            <a:r>
              <a:rPr lang="en-US" dirty="0"/>
              <a:t>	Edit files</a:t>
            </a:r>
          </a:p>
          <a:p>
            <a:endParaRPr lang="en-US" dirty="0"/>
          </a:p>
          <a:p>
            <a:r>
              <a:rPr lang="en-US" dirty="0"/>
              <a:t>WLS	Access to Linux environment with…</a:t>
            </a:r>
          </a:p>
          <a:p>
            <a:r>
              <a:rPr lang="en-US" dirty="0" err="1"/>
              <a:t>uv</a:t>
            </a:r>
            <a:r>
              <a:rPr lang="en-US" dirty="0"/>
              <a:t>		Manage code dependencies</a:t>
            </a:r>
          </a:p>
          <a:p>
            <a:endParaRPr lang="en-US" dirty="0"/>
          </a:p>
          <a:p>
            <a:r>
              <a:rPr lang="en-US" dirty="0"/>
              <a:t>Alternate	</a:t>
            </a:r>
            <a:r>
              <a:rPr lang="en-US" dirty="0" err="1"/>
              <a:t>Conda</a:t>
            </a:r>
            <a:r>
              <a:rPr lang="en-US" dirty="0"/>
              <a:t>/mamba to manage dependencies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47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F868A-A40F-47F3-1049-80A635897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7F45-EDD3-EEB8-91BB-40B886802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graphicFrame>
        <p:nvGraphicFramePr>
          <p:cNvPr id="26" name="Content Placeholder 3">
            <a:extLst>
              <a:ext uri="{FF2B5EF4-FFF2-40B4-BE49-F238E27FC236}">
                <a16:creationId xmlns:a16="http://schemas.microsoft.com/office/drawing/2014/main" id="{D571D2C0-E325-68DB-CBB4-A1E713B2F1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2141266"/>
              </p:ext>
            </p:extLst>
          </p:nvPr>
        </p:nvGraphicFramePr>
        <p:xfrm>
          <a:off x="838201" y="1690688"/>
          <a:ext cx="10515599" cy="482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345">
                  <a:extLst>
                    <a:ext uri="{9D8B030D-6E8A-4147-A177-3AD203B41FA5}">
                      <a16:colId xmlns:a16="http://schemas.microsoft.com/office/drawing/2014/main" val="3323324031"/>
                    </a:ext>
                  </a:extLst>
                </a:gridCol>
                <a:gridCol w="462637">
                  <a:extLst>
                    <a:ext uri="{9D8B030D-6E8A-4147-A177-3AD203B41FA5}">
                      <a16:colId xmlns:a16="http://schemas.microsoft.com/office/drawing/2014/main" val="4216709557"/>
                    </a:ext>
                  </a:extLst>
                </a:gridCol>
                <a:gridCol w="9470617">
                  <a:extLst>
                    <a:ext uri="{9D8B030D-6E8A-4147-A177-3AD203B41FA5}">
                      <a16:colId xmlns:a16="http://schemas.microsoft.com/office/drawing/2014/main" val="372370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5CD7DE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5CD7DE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5CD7DE"/>
                          </a:solidFill>
                        </a:rPr>
                        <a:t>Tentative topic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070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Feb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Discussing the schedule &amp; environmental setup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9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Data preparation, Model API, Discuss tuning and experiment tracking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572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“Simple” models for language and regression tasks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896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Maize Meeting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50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Discussion: Learning Projects Planning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393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468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Implementing a transformer (1/2)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13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7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Apr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Implementing a transformer (2/2)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2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94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Presentation: Learning Project Results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170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838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116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6574-052F-EE0E-5216-7A8610B9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48C1-DDCA-0E0C-AA33-B5C13E243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Do </a:t>
            </a:r>
            <a:r>
              <a:rPr lang="en-US" dirty="0"/>
              <a:t>we want to wind this down or keep it going?</a:t>
            </a:r>
          </a:p>
          <a:p>
            <a:endParaRPr lang="en-US" dirty="0"/>
          </a:p>
          <a:p>
            <a:r>
              <a:rPr lang="en-US" dirty="0"/>
              <a:t>If former:</a:t>
            </a:r>
          </a:p>
          <a:p>
            <a:pPr lvl="1"/>
            <a:r>
              <a:rPr lang="en-US" dirty="0"/>
              <a:t>What are the key topics we want to ensure we cover?</a:t>
            </a:r>
          </a:p>
          <a:p>
            <a:pPr lvl="1"/>
            <a:endParaRPr lang="en-US" dirty="0"/>
          </a:p>
          <a:p>
            <a:r>
              <a:rPr lang="en-US" dirty="0"/>
              <a:t>If the latter:</a:t>
            </a:r>
          </a:p>
          <a:p>
            <a:pPr lvl="1"/>
            <a:r>
              <a:rPr lang="en-US" dirty="0"/>
              <a:t>What should the summer or fall look like?</a:t>
            </a:r>
          </a:p>
          <a:p>
            <a:pPr lvl="1"/>
            <a:r>
              <a:rPr lang="en-US" dirty="0"/>
              <a:t>Who would be interested in coordinating?</a:t>
            </a:r>
          </a:p>
          <a:p>
            <a:pPr lvl="2"/>
            <a:r>
              <a:rPr lang="en-US" dirty="0"/>
              <a:t>PI, Post-Doc, Grad. Student all could work</a:t>
            </a:r>
          </a:p>
        </p:txBody>
      </p:sp>
    </p:spTree>
    <p:extLst>
      <p:ext uri="{BB962C8B-B14F-4D97-AF65-F5344CB8AC3E}">
        <p14:creationId xmlns:p14="http://schemas.microsoft.com/office/powerpoint/2010/main" val="3045244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F185B-33BA-4591-AF46-09D6BC8F8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1A24F-0651-B18E-F3EE-59215353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0A8BE-4D11-567E-2C80-4C48AE72A1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29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289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Deep Learning Community of Practice Kick Off Meeting</vt:lpstr>
      <vt:lpstr>Agenda</vt:lpstr>
      <vt:lpstr> Planning</vt:lpstr>
      <vt:lpstr>Level of focus</vt:lpstr>
      <vt:lpstr>Workflow</vt:lpstr>
      <vt:lpstr>Setup</vt:lpstr>
      <vt:lpstr>Topics</vt:lpstr>
      <vt:lpstr>Continuity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Kick, Daniel - REE-ARS</dc:creator>
  <cp:lastModifiedBy>Kick, Daniel - REE-ARS</cp:lastModifiedBy>
  <cp:revision>20</cp:revision>
  <dcterms:created xsi:type="dcterms:W3CDTF">2024-09-16T15:47:17Z</dcterms:created>
  <dcterms:modified xsi:type="dcterms:W3CDTF">2025-02-11T18:46:10Z</dcterms:modified>
</cp:coreProperties>
</file>