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23d74d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23d74d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23d74d7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23d74d7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23d74d7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23d74d7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3d74d7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3d74d7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644d2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644d2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WNlVZTIbeDBc4ToMWBkPtjcVgwKOXTP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Software Store Turned Company 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Yankee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91775" y="2571750"/>
            <a:ext cx="489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 </a:t>
            </a:r>
            <a:r>
              <a:rPr lang="en" sz="1800">
                <a:solidFill>
                  <a:schemeClr val="dk2"/>
                </a:solidFill>
              </a:rPr>
              <a:t>over glorified</a:t>
            </a:r>
            <a:r>
              <a:rPr lang="en" sz="1800">
                <a:solidFill>
                  <a:schemeClr val="dk2"/>
                </a:solidFill>
              </a:rPr>
              <a:t> web programming project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Proposed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proposal was for an 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store with this architecture: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00" y="618125"/>
            <a:ext cx="4135999" cy="4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Architecture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some thinking, I revised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 architecture to this: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10" y="1152475"/>
            <a:ext cx="5676489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Architecture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horribly struggling,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was the end result…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875" y="946275"/>
            <a:ext cx="6097125" cy="4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Overconfidence- AWS labs make the service seem very easy to learn and use (it is not)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time management- This is a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SDK for PHP- Can somehow connect to S3, RDS, DynamoDB, and more flawlessly. Could not figure it out.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in action</a:t>
            </a:r>
            <a:endParaRPr/>
          </a:p>
        </p:txBody>
      </p:sp>
      <p:pic>
        <p:nvPicPr>
          <p:cNvPr id="89" name="Google Shape;89;p18" title="COSC47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950" y="1170125"/>
            <a:ext cx="5297833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