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3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4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5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6.xml" ContentType="application/vnd.openxmlformats-officedocument.theme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22" r:id="rId1"/>
    <p:sldMasterId id="2147483823" r:id="rId2"/>
    <p:sldMasterId id="2147483824" r:id="rId3"/>
    <p:sldMasterId id="2147483825" r:id="rId4"/>
    <p:sldMasterId id="2147483826" r:id="rId5"/>
    <p:sldMasterId id="2147483827" r:id="rId6"/>
    <p:sldMasterId id="2147483828" r:id="rId7"/>
  </p:sldMasterIdLst>
  <p:notesMasterIdLst>
    <p:notesMasterId r:id="rId16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3" r:id="rId14"/>
    <p:sldId id="262" r:id="rId15"/>
  </p:sldIdLst>
  <p:sldSz cx="9144000" cy="5143500" type="screen16x9"/>
  <p:notesSz cx="6858000" cy="9144000"/>
  <p:embeddedFontLst>
    <p:embeddedFont>
      <p:font typeface="Inter" panose="02000503000000020004" pitchFamily="2" charset="0"/>
      <p:regular r:id="rId17"/>
      <p:bold r:id="rId18"/>
      <p:italic r:id="rId19"/>
      <p:boldItalic r:id="rId20"/>
    </p:embeddedFont>
    <p:embeddedFont>
      <p:font typeface="Old Standard TT" pitchFamily="2" charset="77"/>
      <p:regular r:id="rId21"/>
      <p:bold r:id="rId22"/>
      <p:italic r:id="rId23"/>
    </p:embeddedFont>
    <p:embeddedFont>
      <p:font typeface="Raleway" pitchFamily="2" charset="77"/>
      <p:regular r:id="rId24"/>
      <p:bold r:id="rId25"/>
      <p:italic r:id="rId26"/>
      <p:boldItalic r:id="rId27"/>
    </p:embeddedFont>
    <p:embeddedFont>
      <p:font typeface="Work Sans" pitchFamily="2" charset="77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96">
          <p15:clr>
            <a:srgbClr val="747775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309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3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g33f026dd2b8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1" name="Google Shape;2161;g33f026dd2b8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33f026dd2b8_0_3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33f026dd2b8_0_3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Google Shape;2513;g33f026dd2b8_0_1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4" name="Google Shape;2514;g33f026dd2b8_0_1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4" name="Google Shape;2624;g33f026dd2b8_0_4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5" name="Google Shape;2625;g33f026dd2b8_0_4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3" name="Google Shape;2633;g33f026dd2b8_0_7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4" name="Google Shape;2634;g33f026dd2b8_0_7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33f026dd2b8_0_5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33f026dd2b8_0_5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>
          <a:extLst>
            <a:ext uri="{FF2B5EF4-FFF2-40B4-BE49-F238E27FC236}">
              <a16:creationId xmlns:a16="http://schemas.microsoft.com/office/drawing/2014/main" id="{259DFF37-1C41-E5A7-E4C0-C7C6A7AFA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33f026dd2b8_0_5695:notes">
            <a:extLst>
              <a:ext uri="{FF2B5EF4-FFF2-40B4-BE49-F238E27FC236}">
                <a16:creationId xmlns:a16="http://schemas.microsoft.com/office/drawing/2014/main" id="{D2A0D457-B4A6-B979-38D0-233E72E96E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33f026dd2b8_0_5695:notes">
            <a:extLst>
              <a:ext uri="{FF2B5EF4-FFF2-40B4-BE49-F238E27FC236}">
                <a16:creationId xmlns:a16="http://schemas.microsoft.com/office/drawing/2014/main" id="{9AE0AFE5-7717-0CBE-8CF0-533BCD361B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431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33f026dd2b8_0_4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33f026dd2b8_0_4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5.xml"/><Relationship Id="rId4" Type="http://schemas.openxmlformats.org/officeDocument/2006/relationships/hyperlink" Target="http://bit.ly/2TtBDfr" TargetMode="Externa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6.xml"/><Relationship Id="rId4" Type="http://schemas.openxmlformats.org/officeDocument/2006/relationships/hyperlink" Target="http://bit.ly/2TtBDfr" TargetMode="Externa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7.xml"/><Relationship Id="rId4" Type="http://schemas.openxmlformats.org/officeDocument/2006/relationships/hyperlink" Target="http://bit.ly/2TtBDfr" TargetMode="Externa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://bit.ly/2TtBDfr" TargetMode="Externa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105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64" name="Google Shape;1164;p105"/>
          <p:cNvGrpSpPr/>
          <p:nvPr/>
        </p:nvGrpSpPr>
        <p:grpSpPr>
          <a:xfrm rot="10800000" flipH="1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1165" name="Google Shape;1165;p105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6" name="Google Shape;1166;p105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7" name="Google Shape;1167;p105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106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70" name="Google Shape;1170;p106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171" name="Google Shape;1171;p106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172" name="Google Shape;1172;p106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73" name="Google Shape;1173;p106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174" name="Google Shape;1174;p106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107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177" name="Google Shape;1177;p107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108"/>
          <p:cNvSpPr txBox="1">
            <a:spLocks noGrp="1"/>
          </p:cNvSpPr>
          <p:nvPr>
            <p:ph type="title" hasCustomPrompt="1"/>
          </p:nvPr>
        </p:nvSpPr>
        <p:spPr>
          <a:xfrm>
            <a:off x="1004575" y="1379025"/>
            <a:ext cx="3726600" cy="96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80" name="Google Shape;1180;p108"/>
          <p:cNvSpPr txBox="1">
            <a:spLocks noGrp="1"/>
          </p:cNvSpPr>
          <p:nvPr>
            <p:ph type="subTitle" idx="1"/>
          </p:nvPr>
        </p:nvSpPr>
        <p:spPr>
          <a:xfrm>
            <a:off x="1004575" y="2645175"/>
            <a:ext cx="37266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181" name="Google Shape;1181;p108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1182" name="Google Shape;1182;p108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83" name="Google Shape;1183;p108"/>
            <p:cNvSpPr/>
            <p:nvPr/>
          </p:nvSpPr>
          <p:spPr>
            <a:xfrm rot="-5400000" flipH="1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184" name="Google Shape;1184;p108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11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88" name="Google Shape;1188;p110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9" name="Google Shape;1189;p110"/>
          <p:cNvSpPr txBox="1">
            <a:spLocks noGrp="1"/>
          </p:cNvSpPr>
          <p:nvPr>
            <p:ph type="title" idx="3" hasCustomPrompt="1"/>
          </p:nvPr>
        </p:nvSpPr>
        <p:spPr>
          <a:xfrm>
            <a:off x="4572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0" name="Google Shape;1190;p110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1" name="Google Shape;1191;p110"/>
          <p:cNvSpPr txBox="1">
            <a:spLocks noGrp="1"/>
          </p:cNvSpPr>
          <p:nvPr>
            <p:ph type="title" idx="5" hasCustomPrompt="1"/>
          </p:nvPr>
        </p:nvSpPr>
        <p:spPr>
          <a:xfrm>
            <a:off x="4572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2" name="Google Shape;1192;p110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3" name="Google Shape;1193;p110"/>
          <p:cNvSpPr txBox="1">
            <a:spLocks noGrp="1"/>
          </p:cNvSpPr>
          <p:nvPr>
            <p:ph type="title" idx="7" hasCustomPrompt="1"/>
          </p:nvPr>
        </p:nvSpPr>
        <p:spPr>
          <a:xfrm>
            <a:off x="4572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4" name="Google Shape;1194;p110"/>
          <p:cNvSpPr txBox="1">
            <a:spLocks noGrp="1"/>
          </p:cNvSpPr>
          <p:nvPr>
            <p:ph type="subTitle" idx="1"/>
          </p:nvPr>
        </p:nvSpPr>
        <p:spPr>
          <a:xfrm>
            <a:off x="1926025" y="1532506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95" name="Google Shape;1195;p110"/>
          <p:cNvSpPr txBox="1">
            <a:spLocks noGrp="1"/>
          </p:cNvSpPr>
          <p:nvPr>
            <p:ph type="subTitle" idx="8"/>
          </p:nvPr>
        </p:nvSpPr>
        <p:spPr>
          <a:xfrm>
            <a:off x="1926025" y="2382753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96" name="Google Shape;1196;p110"/>
          <p:cNvSpPr txBox="1">
            <a:spLocks noGrp="1"/>
          </p:cNvSpPr>
          <p:nvPr>
            <p:ph type="subTitle" idx="9"/>
          </p:nvPr>
        </p:nvSpPr>
        <p:spPr>
          <a:xfrm>
            <a:off x="1926025" y="3233000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97" name="Google Shape;1197;p110"/>
          <p:cNvSpPr txBox="1">
            <a:spLocks noGrp="1"/>
          </p:cNvSpPr>
          <p:nvPr>
            <p:ph type="subTitle" idx="13"/>
          </p:nvPr>
        </p:nvSpPr>
        <p:spPr>
          <a:xfrm>
            <a:off x="5775350" y="1532506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98" name="Google Shape;1198;p110"/>
          <p:cNvSpPr txBox="1">
            <a:spLocks noGrp="1"/>
          </p:cNvSpPr>
          <p:nvPr>
            <p:ph type="subTitle" idx="14"/>
          </p:nvPr>
        </p:nvSpPr>
        <p:spPr>
          <a:xfrm>
            <a:off x="5775350" y="2382753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99" name="Google Shape;1199;p110"/>
          <p:cNvSpPr txBox="1">
            <a:spLocks noGrp="1"/>
          </p:cNvSpPr>
          <p:nvPr>
            <p:ph type="subTitle" idx="15"/>
          </p:nvPr>
        </p:nvSpPr>
        <p:spPr>
          <a:xfrm>
            <a:off x="5775350" y="3233000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1200" name="Google Shape;1200;p110"/>
          <p:cNvCxnSpPr/>
          <p:nvPr/>
        </p:nvCxnSpPr>
        <p:spPr>
          <a:xfrm rot="10800000">
            <a:off x="715100" y="4866475"/>
            <a:ext cx="8436600" cy="3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1" name="Google Shape;1201;p110"/>
          <p:cNvCxnSpPr/>
          <p:nvPr/>
        </p:nvCxnSpPr>
        <p:spPr>
          <a:xfrm rot="10800000">
            <a:off x="8870700" y="2532650"/>
            <a:ext cx="0" cy="2618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2" name="Google Shape;1202;p110"/>
          <p:cNvSpPr/>
          <p:nvPr/>
        </p:nvSpPr>
        <p:spPr>
          <a:xfrm flipH="1">
            <a:off x="715100" y="4801050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1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05" name="Google Shape;1205;p111"/>
          <p:cNvGrpSpPr/>
          <p:nvPr/>
        </p:nvGrpSpPr>
        <p:grpSpPr>
          <a:xfrm>
            <a:off x="715400" y="0"/>
            <a:ext cx="8428500" cy="3934200"/>
            <a:chOff x="715400" y="0"/>
            <a:chExt cx="8428500" cy="3934200"/>
          </a:xfrm>
        </p:grpSpPr>
        <p:cxnSp>
          <p:nvCxnSpPr>
            <p:cNvPr id="1206" name="Google Shape;1206;p111"/>
            <p:cNvCxnSpPr/>
            <p:nvPr/>
          </p:nvCxnSpPr>
          <p:spPr>
            <a:xfrm rot="10800000">
              <a:off x="715400" y="278075"/>
              <a:ext cx="842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7" name="Google Shape;1207;p111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08" name="Google Shape;1208;p111"/>
            <p:cNvSpPr/>
            <p:nvPr/>
          </p:nvSpPr>
          <p:spPr>
            <a:xfrm rot="-5400000" flipH="1">
              <a:off x="8190750" y="3195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11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11" name="Google Shape;1211;p112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212" name="Google Shape;1212;p112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13" name="Google Shape;1213;p112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214" name="Google Shape;1214;p112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1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17" name="Google Shape;1217;p113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1218" name="Google Shape;1218;p113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9" name="Google Shape;1219;p113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20" name="Google Shape;1220;p113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1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23" name="Google Shape;1223;p114"/>
          <p:cNvGrpSpPr/>
          <p:nvPr/>
        </p:nvGrpSpPr>
        <p:grpSpPr>
          <a:xfrm>
            <a:off x="715100" y="0"/>
            <a:ext cx="8428800" cy="2574300"/>
            <a:chOff x="715100" y="0"/>
            <a:chExt cx="8428800" cy="2574300"/>
          </a:xfrm>
        </p:grpSpPr>
        <p:cxnSp>
          <p:nvCxnSpPr>
            <p:cNvPr id="1224" name="Google Shape;1224;p114"/>
            <p:cNvCxnSpPr>
              <a:endCxn id="1225" idx="3"/>
            </p:cNvCxnSpPr>
            <p:nvPr/>
          </p:nvCxnSpPr>
          <p:spPr>
            <a:xfrm rot="10800000">
              <a:off x="715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25" name="Google Shape;1225;p114"/>
            <p:cNvSpPr/>
            <p:nvPr/>
          </p:nvSpPr>
          <p:spPr>
            <a:xfrm flipH="1">
              <a:off x="7151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226" name="Google Shape;1226;p114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29" name="Google Shape;1229;p115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230" name="Google Shape;1230;p115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31" name="Google Shape;1231;p115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232" name="Google Shape;1232;p115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116"/>
          <p:cNvSpPr txBox="1">
            <a:spLocks noGrp="1"/>
          </p:cNvSpPr>
          <p:nvPr>
            <p:ph type="title" hasCustomPrompt="1"/>
          </p:nvPr>
        </p:nvSpPr>
        <p:spPr>
          <a:xfrm>
            <a:off x="1161681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5" name="Google Shape;1235;p116"/>
          <p:cNvSpPr txBox="1">
            <a:spLocks noGrp="1"/>
          </p:cNvSpPr>
          <p:nvPr>
            <p:ph type="subTitle" idx="1"/>
          </p:nvPr>
        </p:nvSpPr>
        <p:spPr>
          <a:xfrm>
            <a:off x="1161694" y="3583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6" name="Google Shape;1236;p116"/>
          <p:cNvSpPr txBox="1">
            <a:spLocks noGrp="1"/>
          </p:cNvSpPr>
          <p:nvPr>
            <p:ph type="title" idx="2" hasCustomPrompt="1"/>
          </p:nvPr>
        </p:nvSpPr>
        <p:spPr>
          <a:xfrm>
            <a:off x="3189000" y="961200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7" name="Google Shape;1237;p116"/>
          <p:cNvSpPr txBox="1">
            <a:spLocks noGrp="1"/>
          </p:cNvSpPr>
          <p:nvPr>
            <p:ph type="subTitle" idx="3"/>
          </p:nvPr>
        </p:nvSpPr>
        <p:spPr>
          <a:xfrm>
            <a:off x="3189000" y="1872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8" name="Google Shape;1238;p116"/>
          <p:cNvSpPr txBox="1">
            <a:spLocks noGrp="1"/>
          </p:cNvSpPr>
          <p:nvPr>
            <p:ph type="title" idx="4" hasCustomPrompt="1"/>
          </p:nvPr>
        </p:nvSpPr>
        <p:spPr>
          <a:xfrm>
            <a:off x="5216269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9" name="Google Shape;1239;p116"/>
          <p:cNvSpPr txBox="1">
            <a:spLocks noGrp="1"/>
          </p:cNvSpPr>
          <p:nvPr>
            <p:ph type="subTitle" idx="5"/>
          </p:nvPr>
        </p:nvSpPr>
        <p:spPr>
          <a:xfrm>
            <a:off x="5216319" y="3583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240" name="Google Shape;1240;p116"/>
          <p:cNvGrpSpPr/>
          <p:nvPr/>
        </p:nvGrpSpPr>
        <p:grpSpPr>
          <a:xfrm>
            <a:off x="100" y="219425"/>
            <a:ext cx="9151600" cy="4705700"/>
            <a:chOff x="100" y="219425"/>
            <a:chExt cx="9151600" cy="4705700"/>
          </a:xfrm>
        </p:grpSpPr>
        <p:cxnSp>
          <p:nvCxnSpPr>
            <p:cNvPr id="1241" name="Google Shape;1241;p116"/>
            <p:cNvCxnSpPr>
              <a:endCxn id="1242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42" name="Google Shape;1242;p116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243" name="Google Shape;1243;p116"/>
            <p:cNvCxnSpPr>
              <a:endCxn id="1244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44" name="Google Shape;1244;p116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11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3123900" cy="10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117"/>
          <p:cNvSpPr txBox="1">
            <a:spLocks noGrp="1"/>
          </p:cNvSpPr>
          <p:nvPr>
            <p:ph type="subTitle" idx="1"/>
          </p:nvPr>
        </p:nvSpPr>
        <p:spPr>
          <a:xfrm>
            <a:off x="720000" y="1636150"/>
            <a:ext cx="31239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8" name="Google Shape;1248;p117"/>
          <p:cNvSpPr>
            <a:spLocks noGrp="1"/>
          </p:cNvSpPr>
          <p:nvPr>
            <p:ph type="pic" idx="2"/>
          </p:nvPr>
        </p:nvSpPr>
        <p:spPr>
          <a:xfrm>
            <a:off x="6212050" y="535000"/>
            <a:ext cx="2216700" cy="4104000"/>
          </a:xfrm>
          <a:prstGeom prst="rect">
            <a:avLst/>
          </a:prstGeom>
          <a:noFill/>
          <a:ln>
            <a:noFill/>
          </a:ln>
        </p:spPr>
      </p:sp>
      <p:sp>
        <p:nvSpPr>
          <p:cNvPr id="1249" name="Google Shape;1249;p117"/>
          <p:cNvSpPr>
            <a:spLocks noGrp="1"/>
          </p:cNvSpPr>
          <p:nvPr>
            <p:ph type="pic" idx="3"/>
          </p:nvPr>
        </p:nvSpPr>
        <p:spPr>
          <a:xfrm>
            <a:off x="715100" y="2701800"/>
            <a:ext cx="25410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0" name="Google Shape;1250;p117"/>
          <p:cNvSpPr>
            <a:spLocks noGrp="1"/>
          </p:cNvSpPr>
          <p:nvPr>
            <p:ph type="pic" idx="4"/>
          </p:nvPr>
        </p:nvSpPr>
        <p:spPr>
          <a:xfrm>
            <a:off x="3346050" y="2701775"/>
            <a:ext cx="27762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1" name="Google Shape;1251;p117"/>
          <p:cNvSpPr>
            <a:spLocks noGrp="1"/>
          </p:cNvSpPr>
          <p:nvPr>
            <p:ph type="pic" idx="5"/>
          </p:nvPr>
        </p:nvSpPr>
        <p:spPr>
          <a:xfrm>
            <a:off x="4386900" y="535000"/>
            <a:ext cx="1735200" cy="2064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252" name="Google Shape;1252;p117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1253" name="Google Shape;1253;p117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54" name="Google Shape;1254;p117"/>
            <p:cNvSpPr/>
            <p:nvPr/>
          </p:nvSpPr>
          <p:spPr>
            <a:xfrm rot="-5400000" flipH="1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255" name="Google Shape;1255;p117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"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118"/>
          <p:cNvSpPr txBox="1">
            <a:spLocks noGrp="1"/>
          </p:cNvSpPr>
          <p:nvPr>
            <p:ph type="title"/>
          </p:nvPr>
        </p:nvSpPr>
        <p:spPr>
          <a:xfrm>
            <a:off x="998775" y="972150"/>
            <a:ext cx="31239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58" name="Google Shape;1258;p118"/>
          <p:cNvSpPr txBox="1">
            <a:spLocks noGrp="1"/>
          </p:cNvSpPr>
          <p:nvPr>
            <p:ph type="subTitle" idx="1"/>
          </p:nvPr>
        </p:nvSpPr>
        <p:spPr>
          <a:xfrm>
            <a:off x="998775" y="3067600"/>
            <a:ext cx="3123900" cy="12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9" name="Google Shape;1259;p118"/>
          <p:cNvSpPr>
            <a:spLocks noGrp="1"/>
          </p:cNvSpPr>
          <p:nvPr>
            <p:ph type="pic" idx="2"/>
          </p:nvPr>
        </p:nvSpPr>
        <p:spPr>
          <a:xfrm>
            <a:off x="4812375" y="821800"/>
            <a:ext cx="3123900" cy="34998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260" name="Google Shape;1260;p118"/>
          <p:cNvGrpSpPr/>
          <p:nvPr/>
        </p:nvGrpSpPr>
        <p:grpSpPr>
          <a:xfrm>
            <a:off x="0" y="0"/>
            <a:ext cx="8428800" cy="2574300"/>
            <a:chOff x="0" y="0"/>
            <a:chExt cx="8428800" cy="2574300"/>
          </a:xfrm>
        </p:grpSpPr>
        <p:cxnSp>
          <p:nvCxnSpPr>
            <p:cNvPr id="1261" name="Google Shape;1261;p118"/>
            <p:cNvCxnSpPr>
              <a:endCxn id="1262" idx="3"/>
            </p:cNvCxnSpPr>
            <p:nvPr/>
          </p:nvCxnSpPr>
          <p:spPr>
            <a:xfrm>
              <a:off x="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62" name="Google Shape;1262;p118"/>
            <p:cNvSpPr/>
            <p:nvPr/>
          </p:nvSpPr>
          <p:spPr>
            <a:xfrm>
              <a:off x="70689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263" name="Google Shape;1263;p118"/>
            <p:cNvCxnSpPr/>
            <p:nvPr/>
          </p:nvCxnSpPr>
          <p:spPr>
            <a:xfrm rot="10800000">
              <a:off x="2732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8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1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66" name="Google Shape;1266;p119"/>
          <p:cNvSpPr txBox="1">
            <a:spLocks noGrp="1"/>
          </p:cNvSpPr>
          <p:nvPr>
            <p:ph type="subTitle" idx="1"/>
          </p:nvPr>
        </p:nvSpPr>
        <p:spPr>
          <a:xfrm>
            <a:off x="715100" y="1137550"/>
            <a:ext cx="77040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267" name="Google Shape;1267;p119"/>
          <p:cNvSpPr txBox="1">
            <a:spLocks noGrp="1"/>
          </p:cNvSpPr>
          <p:nvPr>
            <p:ph type="subTitle" idx="2"/>
          </p:nvPr>
        </p:nvSpPr>
        <p:spPr>
          <a:xfrm>
            <a:off x="715100" y="2135105"/>
            <a:ext cx="77040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268" name="Google Shape;1268;p119"/>
          <p:cNvSpPr txBox="1">
            <a:spLocks noGrp="1"/>
          </p:cNvSpPr>
          <p:nvPr>
            <p:ph type="subTitle" idx="3"/>
          </p:nvPr>
        </p:nvSpPr>
        <p:spPr>
          <a:xfrm>
            <a:off x="715100" y="3611160"/>
            <a:ext cx="77040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1269" name="Google Shape;1269;p119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1270" name="Google Shape;1270;p119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1" name="Google Shape;1271;p119"/>
            <p:cNvSpPr/>
            <p:nvPr/>
          </p:nvSpPr>
          <p:spPr>
            <a:xfrm rot="5400000" flipH="1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272" name="Google Shape;1272;p119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1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75" name="Google Shape;1275;p120"/>
          <p:cNvSpPr txBox="1">
            <a:spLocks noGrp="1"/>
          </p:cNvSpPr>
          <p:nvPr>
            <p:ph type="subTitle" idx="1"/>
          </p:nvPr>
        </p:nvSpPr>
        <p:spPr>
          <a:xfrm>
            <a:off x="882275" y="2756728"/>
            <a:ext cx="22896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6" name="Google Shape;1276;p120"/>
          <p:cNvSpPr txBox="1">
            <a:spLocks noGrp="1"/>
          </p:cNvSpPr>
          <p:nvPr>
            <p:ph type="subTitle" idx="2"/>
          </p:nvPr>
        </p:nvSpPr>
        <p:spPr>
          <a:xfrm>
            <a:off x="3430800" y="2756725"/>
            <a:ext cx="22860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7" name="Google Shape;1277;p120"/>
          <p:cNvSpPr txBox="1">
            <a:spLocks noGrp="1"/>
          </p:cNvSpPr>
          <p:nvPr>
            <p:ph type="subTitle" idx="3"/>
          </p:nvPr>
        </p:nvSpPr>
        <p:spPr>
          <a:xfrm>
            <a:off x="5975725" y="2756725"/>
            <a:ext cx="22860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8" name="Google Shape;1278;p120"/>
          <p:cNvSpPr txBox="1">
            <a:spLocks noGrp="1"/>
          </p:cNvSpPr>
          <p:nvPr>
            <p:ph type="subTitle" idx="4"/>
          </p:nvPr>
        </p:nvSpPr>
        <p:spPr>
          <a:xfrm>
            <a:off x="882275" y="2135975"/>
            <a:ext cx="228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79" name="Google Shape;1279;p120"/>
          <p:cNvSpPr txBox="1">
            <a:spLocks noGrp="1"/>
          </p:cNvSpPr>
          <p:nvPr>
            <p:ph type="subTitle" idx="5"/>
          </p:nvPr>
        </p:nvSpPr>
        <p:spPr>
          <a:xfrm>
            <a:off x="3430800" y="2135975"/>
            <a:ext cx="22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80" name="Google Shape;1280;p120"/>
          <p:cNvSpPr txBox="1">
            <a:spLocks noGrp="1"/>
          </p:cNvSpPr>
          <p:nvPr>
            <p:ph type="subTitle" idx="6"/>
          </p:nvPr>
        </p:nvSpPr>
        <p:spPr>
          <a:xfrm>
            <a:off x="5975725" y="2135975"/>
            <a:ext cx="22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281" name="Google Shape;1281;p120"/>
          <p:cNvGrpSpPr/>
          <p:nvPr/>
        </p:nvGrpSpPr>
        <p:grpSpPr>
          <a:xfrm>
            <a:off x="0" y="1209825"/>
            <a:ext cx="8436600" cy="3933025"/>
            <a:chOff x="0" y="1209825"/>
            <a:chExt cx="8436600" cy="3933025"/>
          </a:xfrm>
        </p:grpSpPr>
        <p:cxnSp>
          <p:nvCxnSpPr>
            <p:cNvPr id="1282" name="Google Shape;1282;p120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83" name="Google Shape;1283;p120"/>
            <p:cNvSpPr/>
            <p:nvPr/>
          </p:nvSpPr>
          <p:spPr>
            <a:xfrm rot="-5400000" flipH="1">
              <a:off x="-406650" y="18311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284" name="Google Shape;1284;p120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1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87" name="Google Shape;1287;p121"/>
          <p:cNvSpPr txBox="1">
            <a:spLocks noGrp="1"/>
          </p:cNvSpPr>
          <p:nvPr>
            <p:ph type="subTitle" idx="1"/>
          </p:nvPr>
        </p:nvSpPr>
        <p:spPr>
          <a:xfrm>
            <a:off x="1163736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88" name="Google Shape;1288;p121"/>
          <p:cNvSpPr txBox="1">
            <a:spLocks noGrp="1"/>
          </p:cNvSpPr>
          <p:nvPr>
            <p:ph type="subTitle" idx="2"/>
          </p:nvPr>
        </p:nvSpPr>
        <p:spPr>
          <a:xfrm>
            <a:off x="1163738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9" name="Google Shape;1289;p121"/>
          <p:cNvSpPr txBox="1">
            <a:spLocks noGrp="1"/>
          </p:cNvSpPr>
          <p:nvPr>
            <p:ph type="subTitle" idx="3"/>
          </p:nvPr>
        </p:nvSpPr>
        <p:spPr>
          <a:xfrm>
            <a:off x="5013264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90" name="Google Shape;1290;p121"/>
          <p:cNvSpPr txBox="1">
            <a:spLocks noGrp="1"/>
          </p:cNvSpPr>
          <p:nvPr>
            <p:ph type="subTitle" idx="4"/>
          </p:nvPr>
        </p:nvSpPr>
        <p:spPr>
          <a:xfrm>
            <a:off x="1163738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91" name="Google Shape;1291;p121"/>
          <p:cNvSpPr txBox="1">
            <a:spLocks noGrp="1"/>
          </p:cNvSpPr>
          <p:nvPr>
            <p:ph type="subTitle" idx="5"/>
          </p:nvPr>
        </p:nvSpPr>
        <p:spPr>
          <a:xfrm>
            <a:off x="5013264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92" name="Google Shape;1292;p121"/>
          <p:cNvSpPr txBox="1">
            <a:spLocks noGrp="1"/>
          </p:cNvSpPr>
          <p:nvPr>
            <p:ph type="subTitle" idx="6"/>
          </p:nvPr>
        </p:nvSpPr>
        <p:spPr>
          <a:xfrm>
            <a:off x="1163736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93" name="Google Shape;1293;p121"/>
          <p:cNvSpPr txBox="1">
            <a:spLocks noGrp="1"/>
          </p:cNvSpPr>
          <p:nvPr>
            <p:ph type="subTitle" idx="7"/>
          </p:nvPr>
        </p:nvSpPr>
        <p:spPr>
          <a:xfrm>
            <a:off x="5013261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94" name="Google Shape;1294;p121"/>
          <p:cNvSpPr txBox="1">
            <a:spLocks noGrp="1"/>
          </p:cNvSpPr>
          <p:nvPr>
            <p:ph type="subTitle" idx="8"/>
          </p:nvPr>
        </p:nvSpPr>
        <p:spPr>
          <a:xfrm>
            <a:off x="5013261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1295" name="Google Shape;1295;p121"/>
          <p:cNvCxnSpPr>
            <a:endCxn id="1296" idx="3"/>
          </p:cNvCxnSpPr>
          <p:nvPr/>
        </p:nvCxnSpPr>
        <p:spPr>
          <a:xfrm>
            <a:off x="100" y="27807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6" name="Google Shape;1296;p121"/>
          <p:cNvSpPr/>
          <p:nvPr/>
        </p:nvSpPr>
        <p:spPr>
          <a:xfrm>
            <a:off x="7069000" y="219425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297" name="Google Shape;1297;p121"/>
          <p:cNvGrpSpPr/>
          <p:nvPr/>
        </p:nvGrpSpPr>
        <p:grpSpPr>
          <a:xfrm>
            <a:off x="264781" y="3966668"/>
            <a:ext cx="822047" cy="892889"/>
            <a:chOff x="4358474" y="2115969"/>
            <a:chExt cx="2027743" cy="2202490"/>
          </a:xfrm>
        </p:grpSpPr>
        <p:grpSp>
          <p:nvGrpSpPr>
            <p:cNvPr id="1298" name="Google Shape;1298;p121"/>
            <p:cNvGrpSpPr/>
            <p:nvPr/>
          </p:nvGrpSpPr>
          <p:grpSpPr>
            <a:xfrm>
              <a:off x="4655982" y="2115969"/>
              <a:ext cx="1609960" cy="1914199"/>
              <a:chOff x="4655982" y="2115969"/>
              <a:chExt cx="1609960" cy="1914199"/>
            </a:xfrm>
          </p:grpSpPr>
          <p:sp>
            <p:nvSpPr>
              <p:cNvPr id="1299" name="Google Shape;1299;p121"/>
              <p:cNvSpPr/>
              <p:nvPr/>
            </p:nvSpPr>
            <p:spPr>
              <a:xfrm>
                <a:off x="4668441" y="2708450"/>
                <a:ext cx="1111666" cy="1089349"/>
              </a:xfrm>
              <a:custGeom>
                <a:avLst/>
                <a:gdLst/>
                <a:ahLst/>
                <a:cxnLst/>
                <a:rect l="l" t="t" r="r" b="b"/>
                <a:pathLst>
                  <a:path w="365379" h="358044" extrusionOk="0">
                    <a:moveTo>
                      <a:pt x="0" y="180880"/>
                    </a:moveTo>
                    <a:lnTo>
                      <a:pt x="191643" y="358045"/>
                    </a:lnTo>
                    <a:lnTo>
                      <a:pt x="365379" y="158401"/>
                    </a:lnTo>
                    <a:lnTo>
                      <a:pt x="187928" y="0"/>
                    </a:lnTo>
                    <a:lnTo>
                      <a:pt x="0" y="18088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121"/>
              <p:cNvSpPr/>
              <p:nvPr/>
            </p:nvSpPr>
            <p:spPr>
              <a:xfrm>
                <a:off x="5260055" y="2190716"/>
                <a:ext cx="1005887" cy="999802"/>
              </a:xfrm>
              <a:custGeom>
                <a:avLst/>
                <a:gdLst/>
                <a:ahLst/>
                <a:cxnLst/>
                <a:rect l="l" t="t" r="r" b="b"/>
                <a:pathLst>
                  <a:path w="330612" h="328612" extrusionOk="0">
                    <a:moveTo>
                      <a:pt x="0" y="158401"/>
                    </a:moveTo>
                    <a:lnTo>
                      <a:pt x="170879" y="328613"/>
                    </a:lnTo>
                    <a:lnTo>
                      <a:pt x="330613" y="143732"/>
                    </a:lnTo>
                    <a:lnTo>
                      <a:pt x="147066" y="0"/>
                    </a:lnTo>
                    <a:lnTo>
                      <a:pt x="0" y="15840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121"/>
              <p:cNvSpPr/>
              <p:nvPr/>
            </p:nvSpPr>
            <p:spPr>
              <a:xfrm>
                <a:off x="4655982" y="2708450"/>
                <a:ext cx="1100363" cy="1006179"/>
              </a:xfrm>
              <a:custGeom>
                <a:avLst/>
                <a:gdLst/>
                <a:ahLst/>
                <a:cxnLst/>
                <a:rect l="l" t="t" r="r" b="b"/>
                <a:pathLst>
                  <a:path w="361664" h="330708" extrusionOk="0">
                    <a:moveTo>
                      <a:pt x="0" y="161068"/>
                    </a:moveTo>
                    <a:lnTo>
                      <a:pt x="190024" y="330708"/>
                    </a:lnTo>
                    <a:lnTo>
                      <a:pt x="361664" y="151447"/>
                    </a:lnTo>
                    <a:lnTo>
                      <a:pt x="192024" y="0"/>
                    </a:lnTo>
                    <a:lnTo>
                      <a:pt x="0" y="16106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121"/>
              <p:cNvSpPr/>
              <p:nvPr/>
            </p:nvSpPr>
            <p:spPr>
              <a:xfrm>
                <a:off x="4666412" y="2708450"/>
                <a:ext cx="1089930" cy="965607"/>
              </a:xfrm>
              <a:custGeom>
                <a:avLst/>
                <a:gdLst/>
                <a:ahLst/>
                <a:cxnLst/>
                <a:rect l="l" t="t" r="r" b="b"/>
                <a:pathLst>
                  <a:path w="358235" h="317373" extrusionOk="0">
                    <a:moveTo>
                      <a:pt x="0" y="139351"/>
                    </a:moveTo>
                    <a:lnTo>
                      <a:pt x="183832" y="317373"/>
                    </a:lnTo>
                    <a:lnTo>
                      <a:pt x="358235" y="151447"/>
                    </a:lnTo>
                    <a:lnTo>
                      <a:pt x="188595" y="0"/>
                    </a:lnTo>
                    <a:lnTo>
                      <a:pt x="0" y="13935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121"/>
              <p:cNvSpPr/>
              <p:nvPr/>
            </p:nvSpPr>
            <p:spPr>
              <a:xfrm>
                <a:off x="5240062" y="2202305"/>
                <a:ext cx="955753" cy="967056"/>
              </a:xfrm>
              <a:custGeom>
                <a:avLst/>
                <a:gdLst/>
                <a:ahLst/>
                <a:cxnLst/>
                <a:rect l="l" t="t" r="r" b="b"/>
                <a:pathLst>
                  <a:path w="314134" h="317849" extrusionOk="0">
                    <a:moveTo>
                      <a:pt x="134684" y="0"/>
                    </a:moveTo>
                    <a:lnTo>
                      <a:pt x="314135" y="139922"/>
                    </a:lnTo>
                    <a:lnTo>
                      <a:pt x="169640" y="317849"/>
                    </a:lnTo>
                    <a:lnTo>
                      <a:pt x="0" y="166402"/>
                    </a:lnTo>
                    <a:lnTo>
                      <a:pt x="1346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121"/>
              <p:cNvSpPr/>
              <p:nvPr/>
            </p:nvSpPr>
            <p:spPr>
              <a:xfrm>
                <a:off x="5240062" y="2115969"/>
                <a:ext cx="927062" cy="1053414"/>
              </a:xfrm>
              <a:custGeom>
                <a:avLst/>
                <a:gdLst/>
                <a:ahLst/>
                <a:cxnLst/>
                <a:rect l="l" t="t" r="r" b="b"/>
                <a:pathLst>
                  <a:path w="304704" h="346233" extrusionOk="0">
                    <a:moveTo>
                      <a:pt x="136493" y="0"/>
                    </a:moveTo>
                    <a:lnTo>
                      <a:pt x="304705" y="146685"/>
                    </a:lnTo>
                    <a:lnTo>
                      <a:pt x="169640" y="346234"/>
                    </a:lnTo>
                    <a:lnTo>
                      <a:pt x="0" y="194786"/>
                    </a:lnTo>
                    <a:lnTo>
                      <a:pt x="136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05" name="Google Shape;1305;p121"/>
              <p:cNvGrpSpPr/>
              <p:nvPr/>
            </p:nvGrpSpPr>
            <p:grpSpPr>
              <a:xfrm>
                <a:off x="4734498" y="2157689"/>
                <a:ext cx="1385449" cy="1457878"/>
                <a:chOff x="7492174" y="2522982"/>
                <a:chExt cx="455485" cy="479297"/>
              </a:xfrm>
            </p:grpSpPr>
            <p:sp>
              <p:nvSpPr>
                <p:cNvPr id="1306" name="Google Shape;1306;p121"/>
                <p:cNvSpPr/>
                <p:nvPr/>
              </p:nvSpPr>
              <p:spPr>
                <a:xfrm>
                  <a:off x="7492174" y="2522982"/>
                  <a:ext cx="455485" cy="479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485" h="479297" extrusionOk="0">
                      <a:moveTo>
                        <a:pt x="159829" y="479298"/>
                      </a:moveTo>
                      <a:lnTo>
                        <a:pt x="159163" y="478631"/>
                      </a:lnTo>
                      <a:lnTo>
                        <a:pt x="0" y="318897"/>
                      </a:lnTo>
                      <a:lnTo>
                        <a:pt x="1048" y="318135"/>
                      </a:lnTo>
                      <a:lnTo>
                        <a:pt x="180308" y="193453"/>
                      </a:lnTo>
                      <a:lnTo>
                        <a:pt x="301752" y="0"/>
                      </a:lnTo>
                      <a:lnTo>
                        <a:pt x="302609" y="762"/>
                      </a:lnTo>
                      <a:lnTo>
                        <a:pt x="455486" y="136112"/>
                      </a:lnTo>
                      <a:lnTo>
                        <a:pt x="454914" y="136874"/>
                      </a:lnTo>
                      <a:lnTo>
                        <a:pt x="326708" y="326136"/>
                      </a:lnTo>
                      <a:lnTo>
                        <a:pt x="159734" y="479203"/>
                      </a:lnTo>
                      <a:close/>
                      <a:moveTo>
                        <a:pt x="3143" y="319278"/>
                      </a:moveTo>
                      <a:lnTo>
                        <a:pt x="159734" y="476536"/>
                      </a:lnTo>
                      <a:lnTo>
                        <a:pt x="325279" y="324802"/>
                      </a:lnTo>
                      <a:lnTo>
                        <a:pt x="452819" y="136493"/>
                      </a:lnTo>
                      <a:lnTo>
                        <a:pt x="302228" y="3143"/>
                      </a:lnTo>
                      <a:lnTo>
                        <a:pt x="181547" y="195263"/>
                      </a:lnTo>
                      <a:lnTo>
                        <a:pt x="3143" y="31937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7" name="Google Shape;1307;p121"/>
                <p:cNvSpPr/>
                <p:nvPr/>
              </p:nvSpPr>
              <p:spPr>
                <a:xfrm>
                  <a:off x="7639811" y="2838259"/>
                  <a:ext cx="172307" cy="151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307" h="151637" extrusionOk="0">
                      <a:moveTo>
                        <a:pt x="476" y="151638"/>
                      </a:moveTo>
                      <a:lnTo>
                        <a:pt x="0" y="150971"/>
                      </a:lnTo>
                      <a:lnTo>
                        <a:pt x="171831" y="0"/>
                      </a:lnTo>
                      <a:lnTo>
                        <a:pt x="172308" y="667"/>
                      </a:lnTo>
                      <a:lnTo>
                        <a:pt x="476" y="15163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8" name="Google Shape;1308;p121"/>
                <p:cNvSpPr/>
                <p:nvPr/>
              </p:nvSpPr>
              <p:spPr>
                <a:xfrm>
                  <a:off x="7629429" y="2829591"/>
                  <a:ext cx="172688" cy="149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88" h="149542" extrusionOk="0">
                      <a:moveTo>
                        <a:pt x="476" y="149542"/>
                      </a:moveTo>
                      <a:lnTo>
                        <a:pt x="0" y="148876"/>
                      </a:lnTo>
                      <a:lnTo>
                        <a:pt x="172212" y="0"/>
                      </a:lnTo>
                      <a:lnTo>
                        <a:pt x="172688" y="667"/>
                      </a:lnTo>
                      <a:lnTo>
                        <a:pt x="476" y="1495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9" name="Google Shape;1309;p121"/>
                <p:cNvSpPr/>
                <p:nvPr/>
              </p:nvSpPr>
              <p:spPr>
                <a:xfrm>
                  <a:off x="7618952" y="2821019"/>
                  <a:ext cx="173164" cy="14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164" h="147351" extrusionOk="0">
                      <a:moveTo>
                        <a:pt x="571" y="147352"/>
                      </a:moveTo>
                      <a:lnTo>
                        <a:pt x="0" y="146685"/>
                      </a:lnTo>
                      <a:lnTo>
                        <a:pt x="172688" y="0"/>
                      </a:lnTo>
                      <a:lnTo>
                        <a:pt x="173164" y="667"/>
                      </a:lnTo>
                      <a:lnTo>
                        <a:pt x="571" y="14735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0" name="Google Shape;1310;p121"/>
                <p:cNvSpPr/>
                <p:nvPr/>
              </p:nvSpPr>
              <p:spPr>
                <a:xfrm>
                  <a:off x="7608569" y="2812351"/>
                  <a:ext cx="173450" cy="145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50" h="145256" extrusionOk="0">
                      <a:moveTo>
                        <a:pt x="476" y="145256"/>
                      </a:moveTo>
                      <a:lnTo>
                        <a:pt x="0" y="144590"/>
                      </a:lnTo>
                      <a:lnTo>
                        <a:pt x="172974" y="0"/>
                      </a:lnTo>
                      <a:lnTo>
                        <a:pt x="173450" y="667"/>
                      </a:lnTo>
                      <a:lnTo>
                        <a:pt x="476" y="145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1" name="Google Shape;1311;p121"/>
                <p:cNvSpPr/>
                <p:nvPr/>
              </p:nvSpPr>
              <p:spPr>
                <a:xfrm>
                  <a:off x="7598187" y="2803683"/>
                  <a:ext cx="173831" cy="143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831" h="143255" extrusionOk="0">
                      <a:moveTo>
                        <a:pt x="476" y="143256"/>
                      </a:moveTo>
                      <a:lnTo>
                        <a:pt x="0" y="142494"/>
                      </a:lnTo>
                      <a:lnTo>
                        <a:pt x="173355" y="0"/>
                      </a:lnTo>
                      <a:lnTo>
                        <a:pt x="173831" y="667"/>
                      </a:lnTo>
                      <a:lnTo>
                        <a:pt x="476" y="143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2" name="Google Shape;1312;p121"/>
                <p:cNvSpPr/>
                <p:nvPr/>
              </p:nvSpPr>
              <p:spPr>
                <a:xfrm>
                  <a:off x="7587805" y="2795016"/>
                  <a:ext cx="174212" cy="14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212" h="141160" extrusionOk="0">
                      <a:moveTo>
                        <a:pt x="476" y="141160"/>
                      </a:moveTo>
                      <a:lnTo>
                        <a:pt x="0" y="140494"/>
                      </a:lnTo>
                      <a:lnTo>
                        <a:pt x="173736" y="0"/>
                      </a:lnTo>
                      <a:lnTo>
                        <a:pt x="174212" y="667"/>
                      </a:lnTo>
                      <a:lnTo>
                        <a:pt x="476" y="14116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3" name="Google Shape;1313;p121"/>
                <p:cNvSpPr/>
                <p:nvPr/>
              </p:nvSpPr>
              <p:spPr>
                <a:xfrm>
                  <a:off x="7577327" y="2786348"/>
                  <a:ext cx="174688" cy="1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88" h="139065" extrusionOk="0">
                      <a:moveTo>
                        <a:pt x="476" y="139065"/>
                      </a:moveTo>
                      <a:lnTo>
                        <a:pt x="0" y="138398"/>
                      </a:lnTo>
                      <a:lnTo>
                        <a:pt x="174212" y="0"/>
                      </a:lnTo>
                      <a:lnTo>
                        <a:pt x="174688" y="667"/>
                      </a:lnTo>
                      <a:lnTo>
                        <a:pt x="476" y="13906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" name="Google Shape;1314;p121"/>
                <p:cNvSpPr/>
                <p:nvPr/>
              </p:nvSpPr>
              <p:spPr>
                <a:xfrm>
                  <a:off x="7566945" y="2777775"/>
                  <a:ext cx="175069" cy="136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069" h="136874" extrusionOk="0">
                      <a:moveTo>
                        <a:pt x="476" y="136874"/>
                      </a:moveTo>
                      <a:lnTo>
                        <a:pt x="0" y="136207"/>
                      </a:lnTo>
                      <a:lnTo>
                        <a:pt x="174593" y="0"/>
                      </a:lnTo>
                      <a:lnTo>
                        <a:pt x="175070" y="667"/>
                      </a:lnTo>
                      <a:lnTo>
                        <a:pt x="476" y="13687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5" name="Google Shape;1315;p121"/>
                <p:cNvSpPr/>
                <p:nvPr/>
              </p:nvSpPr>
              <p:spPr>
                <a:xfrm>
                  <a:off x="7556563" y="2769108"/>
                  <a:ext cx="175355" cy="134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355" h="134778" extrusionOk="0">
                      <a:moveTo>
                        <a:pt x="476" y="134779"/>
                      </a:moveTo>
                      <a:lnTo>
                        <a:pt x="0" y="134112"/>
                      </a:lnTo>
                      <a:lnTo>
                        <a:pt x="174974" y="0"/>
                      </a:lnTo>
                      <a:lnTo>
                        <a:pt x="175355" y="667"/>
                      </a:lnTo>
                      <a:lnTo>
                        <a:pt x="476" y="13477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6" name="Google Shape;1316;p121"/>
                <p:cNvSpPr/>
                <p:nvPr/>
              </p:nvSpPr>
              <p:spPr>
                <a:xfrm>
                  <a:off x="7546181" y="2760440"/>
                  <a:ext cx="175736" cy="132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36" h="132683" extrusionOk="0">
                      <a:moveTo>
                        <a:pt x="381" y="132683"/>
                      </a:moveTo>
                      <a:lnTo>
                        <a:pt x="0" y="132017"/>
                      </a:lnTo>
                      <a:lnTo>
                        <a:pt x="175260" y="0"/>
                      </a:lnTo>
                      <a:lnTo>
                        <a:pt x="175736" y="667"/>
                      </a:lnTo>
                      <a:lnTo>
                        <a:pt x="381" y="1326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7" name="Google Shape;1317;p121"/>
                <p:cNvSpPr/>
                <p:nvPr/>
              </p:nvSpPr>
              <p:spPr>
                <a:xfrm>
                  <a:off x="7535703" y="2751772"/>
                  <a:ext cx="176212" cy="13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212" h="130587" extrusionOk="0">
                      <a:moveTo>
                        <a:pt x="476" y="130588"/>
                      </a:moveTo>
                      <a:lnTo>
                        <a:pt x="0" y="129921"/>
                      </a:lnTo>
                      <a:lnTo>
                        <a:pt x="175736" y="0"/>
                      </a:lnTo>
                      <a:lnTo>
                        <a:pt x="176213" y="762"/>
                      </a:lnTo>
                      <a:lnTo>
                        <a:pt x="476" y="130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8" name="Google Shape;1318;p121"/>
                <p:cNvSpPr/>
                <p:nvPr/>
              </p:nvSpPr>
              <p:spPr>
                <a:xfrm>
                  <a:off x="7525321" y="2743104"/>
                  <a:ext cx="176593" cy="128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93" h="128587" extrusionOk="0">
                      <a:moveTo>
                        <a:pt x="476" y="128588"/>
                      </a:moveTo>
                      <a:lnTo>
                        <a:pt x="0" y="127825"/>
                      </a:lnTo>
                      <a:lnTo>
                        <a:pt x="176117" y="0"/>
                      </a:lnTo>
                      <a:lnTo>
                        <a:pt x="176594" y="762"/>
                      </a:lnTo>
                      <a:lnTo>
                        <a:pt x="476" y="128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9" name="Google Shape;1319;p121"/>
                <p:cNvSpPr/>
                <p:nvPr/>
              </p:nvSpPr>
              <p:spPr>
                <a:xfrm>
                  <a:off x="7514939" y="2734532"/>
                  <a:ext cx="176879" cy="126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879" h="126396" extrusionOk="0">
                      <a:moveTo>
                        <a:pt x="381" y="126397"/>
                      </a:moveTo>
                      <a:lnTo>
                        <a:pt x="0" y="125635"/>
                      </a:lnTo>
                      <a:lnTo>
                        <a:pt x="176498" y="0"/>
                      </a:lnTo>
                      <a:lnTo>
                        <a:pt x="176879" y="667"/>
                      </a:lnTo>
                      <a:lnTo>
                        <a:pt x="381" y="12639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0" name="Google Shape;1320;p121"/>
                <p:cNvSpPr/>
                <p:nvPr/>
              </p:nvSpPr>
              <p:spPr>
                <a:xfrm>
                  <a:off x="7504461" y="2725864"/>
                  <a:ext cx="177355" cy="124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355" h="124301" extrusionOk="0">
                      <a:moveTo>
                        <a:pt x="476" y="124301"/>
                      </a:moveTo>
                      <a:lnTo>
                        <a:pt x="0" y="123539"/>
                      </a:lnTo>
                      <a:lnTo>
                        <a:pt x="176975" y="0"/>
                      </a:lnTo>
                      <a:lnTo>
                        <a:pt x="177355" y="667"/>
                      </a:lnTo>
                      <a:lnTo>
                        <a:pt x="476" y="12430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1" name="Google Shape;1321;p121"/>
                <p:cNvSpPr/>
                <p:nvPr/>
              </p:nvSpPr>
              <p:spPr>
                <a:xfrm>
                  <a:off x="7681531" y="2535459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2" name="Google Shape;1322;p121"/>
                <p:cNvSpPr/>
                <p:nvPr/>
              </p:nvSpPr>
              <p:spPr>
                <a:xfrm>
                  <a:off x="7691342" y="2544222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3" name="Google Shape;1323;p121"/>
                <p:cNvSpPr/>
                <p:nvPr/>
              </p:nvSpPr>
              <p:spPr>
                <a:xfrm>
                  <a:off x="7701248" y="2552985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4" name="Google Shape;1324;p121"/>
                <p:cNvSpPr/>
                <p:nvPr/>
              </p:nvSpPr>
              <p:spPr>
                <a:xfrm>
                  <a:off x="7711154" y="2561748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5" name="Google Shape;1325;p121"/>
                <p:cNvSpPr/>
                <p:nvPr/>
              </p:nvSpPr>
              <p:spPr>
                <a:xfrm>
                  <a:off x="7720965" y="2570511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6" name="Google Shape;1326;p121"/>
                <p:cNvSpPr/>
                <p:nvPr/>
              </p:nvSpPr>
              <p:spPr>
                <a:xfrm>
                  <a:off x="7730871" y="2579274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7" name="Google Shape;1327;p121"/>
                <p:cNvSpPr/>
                <p:nvPr/>
              </p:nvSpPr>
              <p:spPr>
                <a:xfrm>
                  <a:off x="7740776" y="2588037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8" name="Google Shape;1328;p121"/>
                <p:cNvSpPr/>
                <p:nvPr/>
              </p:nvSpPr>
              <p:spPr>
                <a:xfrm>
                  <a:off x="7750587" y="2596800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9" name="Google Shape;1329;p121"/>
                <p:cNvSpPr/>
                <p:nvPr/>
              </p:nvSpPr>
              <p:spPr>
                <a:xfrm>
                  <a:off x="7760493" y="2605563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0" name="Google Shape;1330;p121"/>
                <p:cNvSpPr/>
                <p:nvPr/>
              </p:nvSpPr>
              <p:spPr>
                <a:xfrm>
                  <a:off x="7770399" y="2614326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1" name="Google Shape;1331;p121"/>
                <p:cNvSpPr/>
                <p:nvPr/>
              </p:nvSpPr>
              <p:spPr>
                <a:xfrm>
                  <a:off x="7780210" y="2623089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2" name="Google Shape;1332;p121"/>
                <p:cNvSpPr/>
                <p:nvPr/>
              </p:nvSpPr>
              <p:spPr>
                <a:xfrm>
                  <a:off x="7790116" y="2631852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3" name="Google Shape;1333;p121"/>
                <p:cNvSpPr/>
                <p:nvPr/>
              </p:nvSpPr>
              <p:spPr>
                <a:xfrm>
                  <a:off x="7800022" y="2640615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4" name="Google Shape;1334;p121"/>
                <p:cNvSpPr/>
                <p:nvPr/>
              </p:nvSpPr>
              <p:spPr>
                <a:xfrm>
                  <a:off x="7809833" y="2649378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5" name="Google Shape;1335;p121"/>
                <p:cNvSpPr/>
                <p:nvPr/>
              </p:nvSpPr>
              <p:spPr>
                <a:xfrm>
                  <a:off x="7521416" y="2822352"/>
                  <a:ext cx="154876" cy="156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76" h="156781" extrusionOk="0">
                      <a:moveTo>
                        <a:pt x="154400" y="156782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54877" y="156210"/>
                      </a:lnTo>
                      <a:lnTo>
                        <a:pt x="154400" y="15678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6" name="Google Shape;1336;p121"/>
                <p:cNvSpPr/>
                <p:nvPr/>
              </p:nvSpPr>
              <p:spPr>
                <a:xfrm>
                  <a:off x="7688008" y="2694432"/>
                  <a:ext cx="145827" cy="130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27" h="130111" extrusionOk="0">
                      <a:moveTo>
                        <a:pt x="145351" y="130111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45828" y="129540"/>
                      </a:lnTo>
                      <a:lnTo>
                        <a:pt x="145351" y="13011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37" name="Google Shape;1337;p121"/>
              <p:cNvGrpSpPr/>
              <p:nvPr/>
            </p:nvGrpSpPr>
            <p:grpSpPr>
              <a:xfrm>
                <a:off x="4759433" y="2241923"/>
                <a:ext cx="1089768" cy="1247368"/>
                <a:chOff x="7500372" y="2550675"/>
                <a:chExt cx="358276" cy="410089"/>
              </a:xfrm>
            </p:grpSpPr>
            <p:sp>
              <p:nvSpPr>
                <p:cNvPr id="1338" name="Google Shape;1338;p121"/>
                <p:cNvSpPr/>
                <p:nvPr/>
              </p:nvSpPr>
              <p:spPr>
                <a:xfrm>
                  <a:off x="7500372" y="2836023"/>
                  <a:ext cx="7254" cy="11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4" h="11971" extrusionOk="0">
                      <a:moveTo>
                        <a:pt x="7042" y="10523"/>
                      </a:moveTo>
                      <a:cubicBezTo>
                        <a:pt x="4565" y="8046"/>
                        <a:pt x="2279" y="4903"/>
                        <a:pt x="2375" y="1188"/>
                      </a:cubicBezTo>
                      <a:cubicBezTo>
                        <a:pt x="2375" y="236"/>
                        <a:pt x="1612" y="-431"/>
                        <a:pt x="946" y="331"/>
                      </a:cubicBezTo>
                      <a:cubicBezTo>
                        <a:pt x="-2198" y="3760"/>
                        <a:pt x="3232" y="10904"/>
                        <a:pt x="6470" y="11951"/>
                      </a:cubicBezTo>
                      <a:cubicBezTo>
                        <a:pt x="7137" y="12142"/>
                        <a:pt x="7518" y="10904"/>
                        <a:pt x="7042" y="1052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9" name="Google Shape;1339;p121"/>
                <p:cNvSpPr/>
                <p:nvPr/>
              </p:nvSpPr>
              <p:spPr>
                <a:xfrm>
                  <a:off x="7506517" y="2821498"/>
                  <a:ext cx="23357" cy="20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57" h="20837" extrusionOk="0">
                      <a:moveTo>
                        <a:pt x="325" y="15427"/>
                      </a:moveTo>
                      <a:cubicBezTo>
                        <a:pt x="-246" y="17904"/>
                        <a:pt x="-436" y="22095"/>
                        <a:pt x="2992" y="20475"/>
                      </a:cubicBezTo>
                      <a:cubicBezTo>
                        <a:pt x="6898" y="18666"/>
                        <a:pt x="8898" y="13141"/>
                        <a:pt x="8707" y="8760"/>
                      </a:cubicBezTo>
                      <a:cubicBezTo>
                        <a:pt x="8136" y="9045"/>
                        <a:pt x="7660" y="9331"/>
                        <a:pt x="7088" y="9712"/>
                      </a:cubicBezTo>
                      <a:cubicBezTo>
                        <a:pt x="7469" y="11427"/>
                        <a:pt x="8231" y="12856"/>
                        <a:pt x="8803" y="14475"/>
                      </a:cubicBezTo>
                      <a:cubicBezTo>
                        <a:pt x="9184" y="15523"/>
                        <a:pt x="10232" y="14951"/>
                        <a:pt x="10422" y="14094"/>
                      </a:cubicBezTo>
                      <a:cubicBezTo>
                        <a:pt x="11565" y="9807"/>
                        <a:pt x="13280" y="5998"/>
                        <a:pt x="13280" y="1330"/>
                      </a:cubicBezTo>
                      <a:cubicBezTo>
                        <a:pt x="12708" y="1616"/>
                        <a:pt x="12136" y="1997"/>
                        <a:pt x="11660" y="2283"/>
                      </a:cubicBezTo>
                      <a:cubicBezTo>
                        <a:pt x="14041" y="5998"/>
                        <a:pt x="16708" y="9331"/>
                        <a:pt x="18518" y="13332"/>
                      </a:cubicBezTo>
                      <a:cubicBezTo>
                        <a:pt x="18804" y="13903"/>
                        <a:pt x="19280" y="14189"/>
                        <a:pt x="19757" y="13808"/>
                      </a:cubicBezTo>
                      <a:cubicBezTo>
                        <a:pt x="21471" y="12570"/>
                        <a:pt x="22138" y="11236"/>
                        <a:pt x="23185" y="9331"/>
                      </a:cubicBezTo>
                      <a:cubicBezTo>
                        <a:pt x="23852" y="7998"/>
                        <a:pt x="22424" y="6474"/>
                        <a:pt x="21661" y="7998"/>
                      </a:cubicBezTo>
                      <a:cubicBezTo>
                        <a:pt x="20899" y="9522"/>
                        <a:pt x="20518" y="10474"/>
                        <a:pt x="18994" y="11522"/>
                      </a:cubicBezTo>
                      <a:cubicBezTo>
                        <a:pt x="19375" y="11712"/>
                        <a:pt x="19852" y="11808"/>
                        <a:pt x="20233" y="11998"/>
                      </a:cubicBezTo>
                      <a:cubicBezTo>
                        <a:pt x="18328" y="7807"/>
                        <a:pt x="15566" y="4283"/>
                        <a:pt x="13089" y="378"/>
                      </a:cubicBezTo>
                      <a:cubicBezTo>
                        <a:pt x="12422" y="-575"/>
                        <a:pt x="11470" y="473"/>
                        <a:pt x="11470" y="1330"/>
                      </a:cubicBezTo>
                      <a:cubicBezTo>
                        <a:pt x="11470" y="5712"/>
                        <a:pt x="9850" y="9331"/>
                        <a:pt x="8803" y="13427"/>
                      </a:cubicBezTo>
                      <a:cubicBezTo>
                        <a:pt x="9374" y="13332"/>
                        <a:pt x="9946" y="13236"/>
                        <a:pt x="10517" y="13046"/>
                      </a:cubicBezTo>
                      <a:cubicBezTo>
                        <a:pt x="9946" y="11427"/>
                        <a:pt x="9184" y="9998"/>
                        <a:pt x="8707" y="8379"/>
                      </a:cubicBezTo>
                      <a:cubicBezTo>
                        <a:pt x="8326" y="6950"/>
                        <a:pt x="6993" y="8379"/>
                        <a:pt x="7088" y="9331"/>
                      </a:cubicBezTo>
                      <a:cubicBezTo>
                        <a:pt x="7279" y="11998"/>
                        <a:pt x="6517" y="14284"/>
                        <a:pt x="5183" y="16380"/>
                      </a:cubicBezTo>
                      <a:cubicBezTo>
                        <a:pt x="3659" y="18666"/>
                        <a:pt x="230" y="20380"/>
                        <a:pt x="1183" y="15618"/>
                      </a:cubicBezTo>
                      <a:cubicBezTo>
                        <a:pt x="1373" y="14856"/>
                        <a:pt x="516" y="14475"/>
                        <a:pt x="325" y="153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0" name="Google Shape;1340;p121"/>
                <p:cNvSpPr/>
                <p:nvPr/>
              </p:nvSpPr>
              <p:spPr>
                <a:xfrm>
                  <a:off x="7543700" y="2777586"/>
                  <a:ext cx="44473" cy="3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73" h="34003" extrusionOk="0">
                      <a:moveTo>
                        <a:pt x="481" y="34003"/>
                      </a:moveTo>
                      <a:cubicBezTo>
                        <a:pt x="4958" y="32765"/>
                        <a:pt x="5719" y="25907"/>
                        <a:pt x="9910" y="30860"/>
                      </a:cubicBezTo>
                      <a:cubicBezTo>
                        <a:pt x="10387" y="31432"/>
                        <a:pt x="11053" y="30575"/>
                        <a:pt x="11149" y="30193"/>
                      </a:cubicBezTo>
                      <a:cubicBezTo>
                        <a:pt x="12101" y="27241"/>
                        <a:pt x="14387" y="16858"/>
                        <a:pt x="18769" y="20573"/>
                      </a:cubicBezTo>
                      <a:cubicBezTo>
                        <a:pt x="19340" y="21050"/>
                        <a:pt x="20578" y="21621"/>
                        <a:pt x="21341" y="21240"/>
                      </a:cubicBezTo>
                      <a:cubicBezTo>
                        <a:pt x="23055" y="20478"/>
                        <a:pt x="24198" y="19811"/>
                        <a:pt x="24579" y="17430"/>
                      </a:cubicBezTo>
                      <a:cubicBezTo>
                        <a:pt x="24960" y="15239"/>
                        <a:pt x="29341" y="14572"/>
                        <a:pt x="31056" y="13334"/>
                      </a:cubicBezTo>
                      <a:cubicBezTo>
                        <a:pt x="35723" y="10096"/>
                        <a:pt x="39247" y="5428"/>
                        <a:pt x="44010" y="2190"/>
                      </a:cubicBezTo>
                      <a:cubicBezTo>
                        <a:pt x="44772" y="1714"/>
                        <a:pt x="44582" y="-477"/>
                        <a:pt x="43534" y="94"/>
                      </a:cubicBezTo>
                      <a:cubicBezTo>
                        <a:pt x="37724" y="2952"/>
                        <a:pt x="31246" y="14477"/>
                        <a:pt x="24484" y="13144"/>
                      </a:cubicBezTo>
                      <a:cubicBezTo>
                        <a:pt x="23722" y="12953"/>
                        <a:pt x="23341" y="13715"/>
                        <a:pt x="23245" y="14382"/>
                      </a:cubicBezTo>
                      <a:cubicBezTo>
                        <a:pt x="21341" y="15049"/>
                        <a:pt x="19531" y="15715"/>
                        <a:pt x="17626" y="16382"/>
                      </a:cubicBezTo>
                      <a:cubicBezTo>
                        <a:pt x="17245" y="16001"/>
                        <a:pt x="16768" y="16287"/>
                        <a:pt x="16483" y="16573"/>
                      </a:cubicBezTo>
                      <a:cubicBezTo>
                        <a:pt x="15054" y="18001"/>
                        <a:pt x="13625" y="19335"/>
                        <a:pt x="12673" y="21335"/>
                      </a:cubicBezTo>
                      <a:cubicBezTo>
                        <a:pt x="11530" y="23716"/>
                        <a:pt x="10958" y="29812"/>
                        <a:pt x="7720" y="24574"/>
                      </a:cubicBezTo>
                      <a:cubicBezTo>
                        <a:pt x="7339" y="24002"/>
                        <a:pt x="6767" y="24383"/>
                        <a:pt x="6482" y="24764"/>
                      </a:cubicBezTo>
                      <a:cubicBezTo>
                        <a:pt x="5243" y="28288"/>
                        <a:pt x="3148" y="31051"/>
                        <a:pt x="195" y="32956"/>
                      </a:cubicBezTo>
                      <a:cubicBezTo>
                        <a:pt x="-91" y="33146"/>
                        <a:pt x="-91" y="34003"/>
                        <a:pt x="385" y="338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1" name="Google Shape;1341;p121"/>
                <p:cNvSpPr/>
                <p:nvPr/>
              </p:nvSpPr>
              <p:spPr>
                <a:xfrm>
                  <a:off x="7598092" y="2723978"/>
                  <a:ext cx="62476" cy="54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76" h="54295" extrusionOk="0">
                      <a:moveTo>
                        <a:pt x="95" y="49321"/>
                      </a:moveTo>
                      <a:cubicBezTo>
                        <a:pt x="95" y="50749"/>
                        <a:pt x="95" y="52178"/>
                        <a:pt x="0" y="53512"/>
                      </a:cubicBezTo>
                      <a:cubicBezTo>
                        <a:pt x="0" y="54178"/>
                        <a:pt x="476" y="54559"/>
                        <a:pt x="952" y="54083"/>
                      </a:cubicBezTo>
                      <a:cubicBezTo>
                        <a:pt x="2000" y="52940"/>
                        <a:pt x="23431" y="29128"/>
                        <a:pt x="26670" y="34652"/>
                      </a:cubicBezTo>
                      <a:cubicBezTo>
                        <a:pt x="27241" y="35605"/>
                        <a:pt x="28004" y="34462"/>
                        <a:pt x="28099" y="33795"/>
                      </a:cubicBezTo>
                      <a:cubicBezTo>
                        <a:pt x="29242" y="23603"/>
                        <a:pt x="41529" y="23984"/>
                        <a:pt x="46482" y="17317"/>
                      </a:cubicBezTo>
                      <a:cubicBezTo>
                        <a:pt x="46767" y="16936"/>
                        <a:pt x="47054" y="15697"/>
                        <a:pt x="46291" y="15507"/>
                      </a:cubicBezTo>
                      <a:cubicBezTo>
                        <a:pt x="42100" y="14364"/>
                        <a:pt x="52959" y="12173"/>
                        <a:pt x="55245" y="10840"/>
                      </a:cubicBezTo>
                      <a:cubicBezTo>
                        <a:pt x="58674" y="8839"/>
                        <a:pt x="60579" y="6172"/>
                        <a:pt x="62293" y="2458"/>
                      </a:cubicBezTo>
                      <a:cubicBezTo>
                        <a:pt x="63055" y="838"/>
                        <a:pt x="61246" y="-1162"/>
                        <a:pt x="60388" y="838"/>
                      </a:cubicBezTo>
                      <a:cubicBezTo>
                        <a:pt x="56959" y="8649"/>
                        <a:pt x="48673" y="10935"/>
                        <a:pt x="42481" y="15316"/>
                      </a:cubicBezTo>
                      <a:cubicBezTo>
                        <a:pt x="41910" y="15697"/>
                        <a:pt x="41719" y="17698"/>
                        <a:pt x="42767" y="17507"/>
                      </a:cubicBezTo>
                      <a:cubicBezTo>
                        <a:pt x="41434" y="17698"/>
                        <a:pt x="35528" y="22270"/>
                        <a:pt x="33338" y="23127"/>
                      </a:cubicBezTo>
                      <a:cubicBezTo>
                        <a:pt x="31528" y="23889"/>
                        <a:pt x="29718" y="25127"/>
                        <a:pt x="28480" y="26746"/>
                      </a:cubicBezTo>
                      <a:cubicBezTo>
                        <a:pt x="24860" y="31318"/>
                        <a:pt x="28480" y="29509"/>
                        <a:pt x="23527" y="27699"/>
                      </a:cubicBezTo>
                      <a:cubicBezTo>
                        <a:pt x="21907" y="27127"/>
                        <a:pt x="20098" y="29890"/>
                        <a:pt x="19621" y="30842"/>
                      </a:cubicBezTo>
                      <a:cubicBezTo>
                        <a:pt x="16288" y="37319"/>
                        <a:pt x="11430" y="41415"/>
                        <a:pt x="6286" y="45796"/>
                      </a:cubicBezTo>
                      <a:cubicBezTo>
                        <a:pt x="4667" y="47225"/>
                        <a:pt x="1238" y="53131"/>
                        <a:pt x="857" y="49130"/>
                      </a:cubicBezTo>
                      <a:cubicBezTo>
                        <a:pt x="857" y="48559"/>
                        <a:pt x="190" y="48844"/>
                        <a:pt x="190" y="4922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2" name="Google Shape;1342;p121"/>
                <p:cNvSpPr/>
                <p:nvPr/>
              </p:nvSpPr>
              <p:spPr>
                <a:xfrm>
                  <a:off x="7549354" y="2788430"/>
                  <a:ext cx="49222" cy="53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22" h="53014" extrusionOk="0">
                      <a:moveTo>
                        <a:pt x="1113" y="43352"/>
                      </a:moveTo>
                      <a:cubicBezTo>
                        <a:pt x="350" y="46972"/>
                        <a:pt x="-316" y="48686"/>
                        <a:pt x="160" y="52306"/>
                      </a:cubicBezTo>
                      <a:cubicBezTo>
                        <a:pt x="350" y="53544"/>
                        <a:pt x="1589" y="52972"/>
                        <a:pt x="1589" y="52020"/>
                      </a:cubicBezTo>
                      <a:cubicBezTo>
                        <a:pt x="1875" y="41352"/>
                        <a:pt x="6923" y="42876"/>
                        <a:pt x="12733" y="38971"/>
                      </a:cubicBezTo>
                      <a:cubicBezTo>
                        <a:pt x="15972" y="36780"/>
                        <a:pt x="13495" y="32398"/>
                        <a:pt x="15495" y="34113"/>
                      </a:cubicBezTo>
                      <a:cubicBezTo>
                        <a:pt x="16162" y="34684"/>
                        <a:pt x="16733" y="33922"/>
                        <a:pt x="16924" y="33256"/>
                      </a:cubicBezTo>
                      <a:cubicBezTo>
                        <a:pt x="18543" y="28112"/>
                        <a:pt x="26544" y="16206"/>
                        <a:pt x="33116" y="17349"/>
                      </a:cubicBezTo>
                      <a:cubicBezTo>
                        <a:pt x="33593" y="17349"/>
                        <a:pt x="33974" y="16777"/>
                        <a:pt x="34069" y="16301"/>
                      </a:cubicBezTo>
                      <a:cubicBezTo>
                        <a:pt x="36546" y="9443"/>
                        <a:pt x="42832" y="5157"/>
                        <a:pt x="48642" y="2014"/>
                      </a:cubicBezTo>
                      <a:cubicBezTo>
                        <a:pt x="49214" y="1728"/>
                        <a:pt x="49595" y="-177"/>
                        <a:pt x="48642" y="13"/>
                      </a:cubicBezTo>
                      <a:cubicBezTo>
                        <a:pt x="44832" y="585"/>
                        <a:pt x="31878" y="14110"/>
                        <a:pt x="31211" y="13539"/>
                      </a:cubicBezTo>
                      <a:cubicBezTo>
                        <a:pt x="30831" y="13158"/>
                        <a:pt x="30259" y="13348"/>
                        <a:pt x="30068" y="13729"/>
                      </a:cubicBezTo>
                      <a:cubicBezTo>
                        <a:pt x="27973" y="16777"/>
                        <a:pt x="13590" y="24016"/>
                        <a:pt x="15781" y="30684"/>
                      </a:cubicBezTo>
                      <a:cubicBezTo>
                        <a:pt x="15400" y="29541"/>
                        <a:pt x="14162" y="30112"/>
                        <a:pt x="13971" y="31065"/>
                      </a:cubicBezTo>
                      <a:cubicBezTo>
                        <a:pt x="11209" y="43924"/>
                        <a:pt x="5970" y="34399"/>
                        <a:pt x="1970" y="40590"/>
                      </a:cubicBezTo>
                      <a:cubicBezTo>
                        <a:pt x="-792" y="44876"/>
                        <a:pt x="541" y="52687"/>
                        <a:pt x="1589" y="43447"/>
                      </a:cubicBezTo>
                      <a:cubicBezTo>
                        <a:pt x="1589" y="42876"/>
                        <a:pt x="1017" y="42876"/>
                        <a:pt x="922" y="433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3" name="Google Shape;1343;p121"/>
                <p:cNvSpPr/>
                <p:nvPr/>
              </p:nvSpPr>
              <p:spPr>
                <a:xfrm>
                  <a:off x="7616296" y="2736773"/>
                  <a:ext cx="52434" cy="39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34" h="39598" extrusionOk="0">
                      <a:moveTo>
                        <a:pt x="465" y="39383"/>
                      </a:moveTo>
                      <a:cubicBezTo>
                        <a:pt x="5514" y="36907"/>
                        <a:pt x="9800" y="37478"/>
                        <a:pt x="13229" y="33001"/>
                      </a:cubicBezTo>
                      <a:cubicBezTo>
                        <a:pt x="16277" y="29001"/>
                        <a:pt x="20754" y="25762"/>
                        <a:pt x="24564" y="22619"/>
                      </a:cubicBezTo>
                      <a:cubicBezTo>
                        <a:pt x="28469" y="19381"/>
                        <a:pt x="29326" y="17952"/>
                        <a:pt x="33707" y="21476"/>
                      </a:cubicBezTo>
                      <a:cubicBezTo>
                        <a:pt x="34089" y="21762"/>
                        <a:pt x="34565" y="21571"/>
                        <a:pt x="34850" y="21286"/>
                      </a:cubicBezTo>
                      <a:cubicBezTo>
                        <a:pt x="36565" y="19286"/>
                        <a:pt x="37898" y="17762"/>
                        <a:pt x="39137" y="15380"/>
                      </a:cubicBezTo>
                      <a:cubicBezTo>
                        <a:pt x="40565" y="12713"/>
                        <a:pt x="40947" y="9379"/>
                        <a:pt x="41708" y="13190"/>
                      </a:cubicBezTo>
                      <a:cubicBezTo>
                        <a:pt x="41899" y="13856"/>
                        <a:pt x="42471" y="14618"/>
                        <a:pt x="43137" y="14047"/>
                      </a:cubicBezTo>
                      <a:cubicBezTo>
                        <a:pt x="45899" y="11570"/>
                        <a:pt x="47900" y="9094"/>
                        <a:pt x="50090" y="5950"/>
                      </a:cubicBezTo>
                      <a:cubicBezTo>
                        <a:pt x="51138" y="4426"/>
                        <a:pt x="49900" y="140"/>
                        <a:pt x="49709" y="3665"/>
                      </a:cubicBezTo>
                      <a:cubicBezTo>
                        <a:pt x="49709" y="5760"/>
                        <a:pt x="51900" y="5474"/>
                        <a:pt x="51900" y="3665"/>
                      </a:cubicBezTo>
                      <a:cubicBezTo>
                        <a:pt x="51996" y="3188"/>
                        <a:pt x="52186" y="2807"/>
                        <a:pt x="52281" y="2331"/>
                      </a:cubicBezTo>
                      <a:cubicBezTo>
                        <a:pt x="52853" y="1188"/>
                        <a:pt x="51710" y="-1003"/>
                        <a:pt x="50757" y="521"/>
                      </a:cubicBezTo>
                      <a:cubicBezTo>
                        <a:pt x="49519" y="2521"/>
                        <a:pt x="44185" y="14713"/>
                        <a:pt x="42661" y="7665"/>
                      </a:cubicBezTo>
                      <a:cubicBezTo>
                        <a:pt x="42375" y="6617"/>
                        <a:pt x="41328" y="6332"/>
                        <a:pt x="40851" y="7379"/>
                      </a:cubicBezTo>
                      <a:cubicBezTo>
                        <a:pt x="39041" y="11380"/>
                        <a:pt x="35994" y="21095"/>
                        <a:pt x="30945" y="16047"/>
                      </a:cubicBezTo>
                      <a:cubicBezTo>
                        <a:pt x="30659" y="15761"/>
                        <a:pt x="30279" y="15857"/>
                        <a:pt x="30088" y="16047"/>
                      </a:cubicBezTo>
                      <a:cubicBezTo>
                        <a:pt x="25040" y="19762"/>
                        <a:pt x="19896" y="23762"/>
                        <a:pt x="15515" y="28334"/>
                      </a:cubicBezTo>
                      <a:cubicBezTo>
                        <a:pt x="10657" y="33478"/>
                        <a:pt x="6466" y="35097"/>
                        <a:pt x="275" y="38621"/>
                      </a:cubicBezTo>
                      <a:cubicBezTo>
                        <a:pt x="-106" y="38812"/>
                        <a:pt x="-106" y="39764"/>
                        <a:pt x="370" y="3957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4" name="Google Shape;1344;p121"/>
                <p:cNvSpPr/>
                <p:nvPr/>
              </p:nvSpPr>
              <p:spPr>
                <a:xfrm>
                  <a:off x="7565590" y="2886361"/>
                  <a:ext cx="21715" cy="23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5" h="23646" extrusionOk="0">
                      <a:moveTo>
                        <a:pt x="1355" y="20002"/>
                      </a:moveTo>
                      <a:cubicBezTo>
                        <a:pt x="594" y="21716"/>
                        <a:pt x="-454" y="20859"/>
                        <a:pt x="212" y="23335"/>
                      </a:cubicBezTo>
                      <a:cubicBezTo>
                        <a:pt x="212" y="23526"/>
                        <a:pt x="403" y="23716"/>
                        <a:pt x="594" y="23621"/>
                      </a:cubicBezTo>
                      <a:cubicBezTo>
                        <a:pt x="7547" y="22954"/>
                        <a:pt x="6499" y="13525"/>
                        <a:pt x="4689" y="8095"/>
                      </a:cubicBezTo>
                      <a:cubicBezTo>
                        <a:pt x="4213" y="8667"/>
                        <a:pt x="3737" y="9238"/>
                        <a:pt x="3356" y="9810"/>
                      </a:cubicBezTo>
                      <a:cubicBezTo>
                        <a:pt x="5356" y="12191"/>
                        <a:pt x="8023" y="13810"/>
                        <a:pt x="10119" y="16096"/>
                      </a:cubicBezTo>
                      <a:cubicBezTo>
                        <a:pt x="10404" y="16477"/>
                        <a:pt x="10976" y="16096"/>
                        <a:pt x="11262" y="15906"/>
                      </a:cubicBezTo>
                      <a:cubicBezTo>
                        <a:pt x="12023" y="14954"/>
                        <a:pt x="12881" y="11810"/>
                        <a:pt x="14024" y="11905"/>
                      </a:cubicBezTo>
                      <a:cubicBezTo>
                        <a:pt x="15357" y="11905"/>
                        <a:pt x="17167" y="11905"/>
                        <a:pt x="18120" y="10667"/>
                      </a:cubicBezTo>
                      <a:cubicBezTo>
                        <a:pt x="19072" y="9334"/>
                        <a:pt x="19358" y="8095"/>
                        <a:pt x="19453" y="6381"/>
                      </a:cubicBezTo>
                      <a:cubicBezTo>
                        <a:pt x="19453" y="5429"/>
                        <a:pt x="19358" y="4476"/>
                        <a:pt x="19262" y="3619"/>
                      </a:cubicBezTo>
                      <a:cubicBezTo>
                        <a:pt x="19262" y="3333"/>
                        <a:pt x="20977" y="2380"/>
                        <a:pt x="21263" y="2190"/>
                      </a:cubicBezTo>
                      <a:cubicBezTo>
                        <a:pt x="21929" y="1714"/>
                        <a:pt x="21929" y="-477"/>
                        <a:pt x="20787" y="94"/>
                      </a:cubicBezTo>
                      <a:cubicBezTo>
                        <a:pt x="19072" y="856"/>
                        <a:pt x="18501" y="285"/>
                        <a:pt x="17357" y="1999"/>
                      </a:cubicBezTo>
                      <a:cubicBezTo>
                        <a:pt x="17167" y="2190"/>
                        <a:pt x="17167" y="2666"/>
                        <a:pt x="17167" y="2952"/>
                      </a:cubicBezTo>
                      <a:cubicBezTo>
                        <a:pt x="17834" y="6381"/>
                        <a:pt x="17072" y="10000"/>
                        <a:pt x="13071" y="9238"/>
                      </a:cubicBezTo>
                      <a:cubicBezTo>
                        <a:pt x="12595" y="9238"/>
                        <a:pt x="12214" y="9334"/>
                        <a:pt x="12023" y="9810"/>
                      </a:cubicBezTo>
                      <a:cubicBezTo>
                        <a:pt x="11452" y="11143"/>
                        <a:pt x="11357" y="14096"/>
                        <a:pt x="9833" y="12572"/>
                      </a:cubicBezTo>
                      <a:cubicBezTo>
                        <a:pt x="8118" y="10858"/>
                        <a:pt x="6118" y="9524"/>
                        <a:pt x="4499" y="7714"/>
                      </a:cubicBezTo>
                      <a:cubicBezTo>
                        <a:pt x="3642" y="6762"/>
                        <a:pt x="2879" y="8762"/>
                        <a:pt x="3165" y="9429"/>
                      </a:cubicBezTo>
                      <a:cubicBezTo>
                        <a:pt x="4213" y="12572"/>
                        <a:pt x="4975" y="16096"/>
                        <a:pt x="4308" y="19335"/>
                      </a:cubicBezTo>
                      <a:cubicBezTo>
                        <a:pt x="3451" y="20287"/>
                        <a:pt x="2594" y="21145"/>
                        <a:pt x="1832" y="22097"/>
                      </a:cubicBezTo>
                      <a:cubicBezTo>
                        <a:pt x="1165" y="21621"/>
                        <a:pt x="1165" y="21240"/>
                        <a:pt x="1832" y="21049"/>
                      </a:cubicBezTo>
                      <a:cubicBezTo>
                        <a:pt x="2022" y="20954"/>
                        <a:pt x="2118" y="20573"/>
                        <a:pt x="2213" y="20383"/>
                      </a:cubicBezTo>
                      <a:cubicBezTo>
                        <a:pt x="2403" y="19906"/>
                        <a:pt x="1832" y="19525"/>
                        <a:pt x="1641" y="200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5" name="Google Shape;1345;p121"/>
                <p:cNvSpPr/>
                <p:nvPr/>
              </p:nvSpPr>
              <p:spPr>
                <a:xfrm>
                  <a:off x="7609254" y="2822153"/>
                  <a:ext cx="60937" cy="56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7" h="56021" extrusionOk="0">
                      <a:moveTo>
                        <a:pt x="173" y="52682"/>
                      </a:moveTo>
                      <a:cubicBezTo>
                        <a:pt x="649" y="53730"/>
                        <a:pt x="1030" y="54682"/>
                        <a:pt x="1506" y="55730"/>
                      </a:cubicBezTo>
                      <a:cubicBezTo>
                        <a:pt x="1696" y="56302"/>
                        <a:pt x="2268" y="55921"/>
                        <a:pt x="2363" y="55540"/>
                      </a:cubicBezTo>
                      <a:cubicBezTo>
                        <a:pt x="2744" y="54206"/>
                        <a:pt x="7792" y="38871"/>
                        <a:pt x="9031" y="41443"/>
                      </a:cubicBezTo>
                      <a:cubicBezTo>
                        <a:pt x="9316" y="42109"/>
                        <a:pt x="12460" y="45634"/>
                        <a:pt x="13126" y="46396"/>
                      </a:cubicBezTo>
                      <a:cubicBezTo>
                        <a:pt x="13508" y="46872"/>
                        <a:pt x="14174" y="46396"/>
                        <a:pt x="14365" y="45919"/>
                      </a:cubicBezTo>
                      <a:cubicBezTo>
                        <a:pt x="16079" y="42681"/>
                        <a:pt x="19603" y="37156"/>
                        <a:pt x="18175" y="33156"/>
                      </a:cubicBezTo>
                      <a:cubicBezTo>
                        <a:pt x="17889" y="32489"/>
                        <a:pt x="17222" y="32394"/>
                        <a:pt x="16841" y="32870"/>
                      </a:cubicBezTo>
                      <a:cubicBezTo>
                        <a:pt x="15603" y="34585"/>
                        <a:pt x="15984" y="37918"/>
                        <a:pt x="18746" y="37918"/>
                      </a:cubicBezTo>
                      <a:cubicBezTo>
                        <a:pt x="22651" y="37918"/>
                        <a:pt x="25414" y="34108"/>
                        <a:pt x="27509" y="31251"/>
                      </a:cubicBezTo>
                      <a:cubicBezTo>
                        <a:pt x="29509" y="28489"/>
                        <a:pt x="29509" y="19535"/>
                        <a:pt x="32462" y="25536"/>
                      </a:cubicBezTo>
                      <a:cubicBezTo>
                        <a:pt x="32748" y="26107"/>
                        <a:pt x="33510" y="25917"/>
                        <a:pt x="33796" y="25536"/>
                      </a:cubicBezTo>
                      <a:cubicBezTo>
                        <a:pt x="35225" y="23631"/>
                        <a:pt x="43892" y="10391"/>
                        <a:pt x="44845" y="11629"/>
                      </a:cubicBezTo>
                      <a:cubicBezTo>
                        <a:pt x="45321" y="12201"/>
                        <a:pt x="46464" y="13153"/>
                        <a:pt x="47226" y="13058"/>
                      </a:cubicBezTo>
                      <a:cubicBezTo>
                        <a:pt x="53227" y="12391"/>
                        <a:pt x="52846" y="3819"/>
                        <a:pt x="59799" y="2962"/>
                      </a:cubicBezTo>
                      <a:cubicBezTo>
                        <a:pt x="61133" y="2771"/>
                        <a:pt x="61418" y="-182"/>
                        <a:pt x="59990" y="9"/>
                      </a:cubicBezTo>
                      <a:cubicBezTo>
                        <a:pt x="56275" y="485"/>
                        <a:pt x="47321" y="10677"/>
                        <a:pt x="44368" y="7057"/>
                      </a:cubicBezTo>
                      <a:cubicBezTo>
                        <a:pt x="43987" y="6581"/>
                        <a:pt x="43321" y="6486"/>
                        <a:pt x="42940" y="7057"/>
                      </a:cubicBezTo>
                      <a:cubicBezTo>
                        <a:pt x="40558" y="10867"/>
                        <a:pt x="34653" y="24964"/>
                        <a:pt x="31224" y="18202"/>
                      </a:cubicBezTo>
                      <a:cubicBezTo>
                        <a:pt x="30748" y="17249"/>
                        <a:pt x="29700" y="18202"/>
                        <a:pt x="29605" y="18773"/>
                      </a:cubicBezTo>
                      <a:cubicBezTo>
                        <a:pt x="28366" y="27346"/>
                        <a:pt x="23794" y="33823"/>
                        <a:pt x="15793" y="38204"/>
                      </a:cubicBezTo>
                      <a:cubicBezTo>
                        <a:pt x="13317" y="43919"/>
                        <a:pt x="11031" y="43538"/>
                        <a:pt x="8840" y="37156"/>
                      </a:cubicBezTo>
                      <a:cubicBezTo>
                        <a:pt x="8554" y="36680"/>
                        <a:pt x="7983" y="36775"/>
                        <a:pt x="7792" y="37156"/>
                      </a:cubicBezTo>
                      <a:cubicBezTo>
                        <a:pt x="6173" y="39728"/>
                        <a:pt x="5221" y="40871"/>
                        <a:pt x="4363" y="44014"/>
                      </a:cubicBezTo>
                      <a:cubicBezTo>
                        <a:pt x="3792" y="46300"/>
                        <a:pt x="3411" y="55635"/>
                        <a:pt x="744" y="51730"/>
                      </a:cubicBezTo>
                      <a:cubicBezTo>
                        <a:pt x="363" y="51158"/>
                        <a:pt x="-209" y="52111"/>
                        <a:pt x="77" y="524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6" name="Google Shape;1346;p121"/>
                <p:cNvSpPr/>
                <p:nvPr/>
              </p:nvSpPr>
              <p:spPr>
                <a:xfrm>
                  <a:off x="7678544" y="2804227"/>
                  <a:ext cx="14160" cy="13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60" h="13902" extrusionOk="0">
                      <a:moveTo>
                        <a:pt x="225" y="9744"/>
                      </a:moveTo>
                      <a:cubicBezTo>
                        <a:pt x="1177" y="11363"/>
                        <a:pt x="1272" y="12506"/>
                        <a:pt x="2606" y="13744"/>
                      </a:cubicBezTo>
                      <a:cubicBezTo>
                        <a:pt x="2987" y="14125"/>
                        <a:pt x="3463" y="13744"/>
                        <a:pt x="3653" y="13363"/>
                      </a:cubicBezTo>
                      <a:cubicBezTo>
                        <a:pt x="5368" y="9553"/>
                        <a:pt x="7083" y="6505"/>
                        <a:pt x="7083" y="2028"/>
                      </a:cubicBezTo>
                      <a:cubicBezTo>
                        <a:pt x="7083" y="409"/>
                        <a:pt x="5368" y="600"/>
                        <a:pt x="5273" y="2028"/>
                      </a:cubicBezTo>
                      <a:cubicBezTo>
                        <a:pt x="5082" y="4410"/>
                        <a:pt x="5273" y="6601"/>
                        <a:pt x="5844" y="8982"/>
                      </a:cubicBezTo>
                      <a:cubicBezTo>
                        <a:pt x="5844" y="9458"/>
                        <a:pt x="6225" y="9934"/>
                        <a:pt x="6701" y="9934"/>
                      </a:cubicBezTo>
                      <a:cubicBezTo>
                        <a:pt x="11083" y="9934"/>
                        <a:pt x="12702" y="5648"/>
                        <a:pt x="14036" y="1838"/>
                      </a:cubicBezTo>
                      <a:cubicBezTo>
                        <a:pt x="14702" y="28"/>
                        <a:pt x="12512" y="-829"/>
                        <a:pt x="11940" y="1076"/>
                      </a:cubicBezTo>
                      <a:cubicBezTo>
                        <a:pt x="11083" y="3934"/>
                        <a:pt x="10035" y="7077"/>
                        <a:pt x="6892" y="7267"/>
                      </a:cubicBezTo>
                      <a:cubicBezTo>
                        <a:pt x="7178" y="7648"/>
                        <a:pt x="7463" y="7934"/>
                        <a:pt x="7749" y="8220"/>
                      </a:cubicBezTo>
                      <a:cubicBezTo>
                        <a:pt x="7273" y="6029"/>
                        <a:pt x="6987" y="4124"/>
                        <a:pt x="7083" y="1933"/>
                      </a:cubicBezTo>
                      <a:cubicBezTo>
                        <a:pt x="6511" y="2028"/>
                        <a:pt x="5939" y="2219"/>
                        <a:pt x="5273" y="2314"/>
                      </a:cubicBezTo>
                      <a:cubicBezTo>
                        <a:pt x="5368" y="6219"/>
                        <a:pt x="3844" y="8886"/>
                        <a:pt x="2415" y="12220"/>
                      </a:cubicBezTo>
                      <a:cubicBezTo>
                        <a:pt x="2796" y="12125"/>
                        <a:pt x="3082" y="11935"/>
                        <a:pt x="3463" y="11839"/>
                      </a:cubicBezTo>
                      <a:cubicBezTo>
                        <a:pt x="2320" y="10887"/>
                        <a:pt x="1939" y="9553"/>
                        <a:pt x="1177" y="8315"/>
                      </a:cubicBezTo>
                      <a:cubicBezTo>
                        <a:pt x="605" y="7362"/>
                        <a:pt x="-347" y="8886"/>
                        <a:pt x="129" y="964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7" name="Google Shape;1347;p121"/>
                <p:cNvSpPr/>
                <p:nvPr/>
              </p:nvSpPr>
              <p:spPr>
                <a:xfrm>
                  <a:off x="7699275" y="2784126"/>
                  <a:ext cx="15599" cy="15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9" h="15039" extrusionOk="0">
                      <a:moveTo>
                        <a:pt x="67" y="13842"/>
                      </a:moveTo>
                      <a:cubicBezTo>
                        <a:pt x="3687" y="18319"/>
                        <a:pt x="6830" y="8984"/>
                        <a:pt x="7592" y="6413"/>
                      </a:cubicBezTo>
                      <a:cubicBezTo>
                        <a:pt x="7211" y="6794"/>
                        <a:pt x="6735" y="7079"/>
                        <a:pt x="6354" y="7365"/>
                      </a:cubicBezTo>
                      <a:cubicBezTo>
                        <a:pt x="11212" y="8984"/>
                        <a:pt x="13307" y="5651"/>
                        <a:pt x="15498" y="1555"/>
                      </a:cubicBezTo>
                      <a:cubicBezTo>
                        <a:pt x="15879" y="793"/>
                        <a:pt x="15117" y="-636"/>
                        <a:pt x="14450" y="317"/>
                      </a:cubicBezTo>
                      <a:cubicBezTo>
                        <a:pt x="12545" y="3174"/>
                        <a:pt x="10830" y="5841"/>
                        <a:pt x="7116" y="4698"/>
                      </a:cubicBezTo>
                      <a:cubicBezTo>
                        <a:pt x="6449" y="4508"/>
                        <a:pt x="5973" y="5079"/>
                        <a:pt x="5878" y="5651"/>
                      </a:cubicBezTo>
                      <a:cubicBezTo>
                        <a:pt x="5496" y="6794"/>
                        <a:pt x="3306" y="14509"/>
                        <a:pt x="925" y="12413"/>
                      </a:cubicBezTo>
                      <a:cubicBezTo>
                        <a:pt x="353" y="11937"/>
                        <a:pt x="-314" y="13175"/>
                        <a:pt x="162" y="136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8" name="Google Shape;1348;p121"/>
                <p:cNvSpPr/>
                <p:nvPr/>
              </p:nvSpPr>
              <p:spPr>
                <a:xfrm>
                  <a:off x="7722357" y="2777851"/>
                  <a:ext cx="929" cy="1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1276" extrusionOk="0">
                      <a:moveTo>
                        <a:pt x="512" y="1258"/>
                      </a:moveTo>
                      <a:cubicBezTo>
                        <a:pt x="1084" y="1068"/>
                        <a:pt x="1084" y="-171"/>
                        <a:pt x="417" y="20"/>
                      </a:cubicBezTo>
                      <a:cubicBezTo>
                        <a:pt x="-154" y="115"/>
                        <a:pt x="-154" y="1449"/>
                        <a:pt x="512" y="12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9" name="Google Shape;1349;p121"/>
                <p:cNvSpPr/>
                <p:nvPr/>
              </p:nvSpPr>
              <p:spPr>
                <a:xfrm>
                  <a:off x="7633941" y="2831255"/>
                  <a:ext cx="51356" cy="4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56" h="49961" extrusionOk="0">
                      <a:moveTo>
                        <a:pt x="251" y="49962"/>
                      </a:moveTo>
                      <a:cubicBezTo>
                        <a:pt x="1965" y="49390"/>
                        <a:pt x="6156" y="44628"/>
                        <a:pt x="5966" y="43580"/>
                      </a:cubicBezTo>
                      <a:cubicBezTo>
                        <a:pt x="5966" y="43866"/>
                        <a:pt x="6442" y="44152"/>
                        <a:pt x="6728" y="43961"/>
                      </a:cubicBezTo>
                      <a:cubicBezTo>
                        <a:pt x="11205" y="41770"/>
                        <a:pt x="13300" y="32531"/>
                        <a:pt x="18539" y="33579"/>
                      </a:cubicBezTo>
                      <a:cubicBezTo>
                        <a:pt x="19301" y="33769"/>
                        <a:pt x="19872" y="33007"/>
                        <a:pt x="19967" y="32150"/>
                      </a:cubicBezTo>
                      <a:cubicBezTo>
                        <a:pt x="20539" y="14815"/>
                        <a:pt x="24444" y="22530"/>
                        <a:pt x="27587" y="27102"/>
                      </a:cubicBezTo>
                      <a:cubicBezTo>
                        <a:pt x="27968" y="27769"/>
                        <a:pt x="28635" y="27578"/>
                        <a:pt x="29111" y="27102"/>
                      </a:cubicBezTo>
                      <a:cubicBezTo>
                        <a:pt x="31112" y="24911"/>
                        <a:pt x="32922" y="23196"/>
                        <a:pt x="33874" y="20149"/>
                      </a:cubicBezTo>
                      <a:cubicBezTo>
                        <a:pt x="35493" y="15100"/>
                        <a:pt x="33588" y="13862"/>
                        <a:pt x="33398" y="18148"/>
                      </a:cubicBezTo>
                      <a:cubicBezTo>
                        <a:pt x="33398" y="18815"/>
                        <a:pt x="33683" y="19577"/>
                        <a:pt x="34350" y="19577"/>
                      </a:cubicBezTo>
                      <a:cubicBezTo>
                        <a:pt x="39494" y="19577"/>
                        <a:pt x="41684" y="16815"/>
                        <a:pt x="43685" y="11766"/>
                      </a:cubicBezTo>
                      <a:cubicBezTo>
                        <a:pt x="44923" y="8623"/>
                        <a:pt x="49305" y="5194"/>
                        <a:pt x="51114" y="2146"/>
                      </a:cubicBezTo>
                      <a:cubicBezTo>
                        <a:pt x="51972" y="718"/>
                        <a:pt x="50352" y="-997"/>
                        <a:pt x="49400" y="718"/>
                      </a:cubicBezTo>
                      <a:cubicBezTo>
                        <a:pt x="47304" y="2623"/>
                        <a:pt x="45114" y="4623"/>
                        <a:pt x="43018" y="6528"/>
                      </a:cubicBezTo>
                      <a:cubicBezTo>
                        <a:pt x="42447" y="6623"/>
                        <a:pt x="42161" y="7480"/>
                        <a:pt x="42161" y="7957"/>
                      </a:cubicBezTo>
                      <a:cubicBezTo>
                        <a:pt x="37112" y="16815"/>
                        <a:pt x="35017" y="18148"/>
                        <a:pt x="35969" y="12052"/>
                      </a:cubicBezTo>
                      <a:cubicBezTo>
                        <a:pt x="36065" y="10052"/>
                        <a:pt x="34065" y="10528"/>
                        <a:pt x="33874" y="12052"/>
                      </a:cubicBezTo>
                      <a:cubicBezTo>
                        <a:pt x="31207" y="28435"/>
                        <a:pt x="28064" y="24054"/>
                        <a:pt x="24920" y="18148"/>
                      </a:cubicBezTo>
                      <a:cubicBezTo>
                        <a:pt x="24635" y="17672"/>
                        <a:pt x="23968" y="17577"/>
                        <a:pt x="23682" y="17958"/>
                      </a:cubicBezTo>
                      <a:cubicBezTo>
                        <a:pt x="21110" y="20339"/>
                        <a:pt x="9109" y="43294"/>
                        <a:pt x="5870" y="39294"/>
                      </a:cubicBezTo>
                      <a:cubicBezTo>
                        <a:pt x="5490" y="38818"/>
                        <a:pt x="4918" y="39199"/>
                        <a:pt x="4823" y="39675"/>
                      </a:cubicBezTo>
                      <a:cubicBezTo>
                        <a:pt x="4442" y="43294"/>
                        <a:pt x="2918" y="46342"/>
                        <a:pt x="346" y="48819"/>
                      </a:cubicBezTo>
                      <a:cubicBezTo>
                        <a:pt x="-130" y="49009"/>
                        <a:pt x="-130" y="50057"/>
                        <a:pt x="441" y="4986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0" name="Google Shape;1350;p121"/>
                <p:cNvSpPr/>
                <p:nvPr/>
              </p:nvSpPr>
              <p:spPr>
                <a:xfrm>
                  <a:off x="7700867" y="2791427"/>
                  <a:ext cx="30808" cy="29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8" h="29370" extrusionOk="0">
                      <a:moveTo>
                        <a:pt x="0" y="24353"/>
                      </a:moveTo>
                      <a:cubicBezTo>
                        <a:pt x="0" y="25782"/>
                        <a:pt x="0" y="27115"/>
                        <a:pt x="0" y="28544"/>
                      </a:cubicBezTo>
                      <a:cubicBezTo>
                        <a:pt x="0" y="29211"/>
                        <a:pt x="476" y="29687"/>
                        <a:pt x="953" y="29115"/>
                      </a:cubicBezTo>
                      <a:cubicBezTo>
                        <a:pt x="3334" y="26258"/>
                        <a:pt x="4191" y="24257"/>
                        <a:pt x="4382" y="20352"/>
                      </a:cubicBezTo>
                      <a:cubicBezTo>
                        <a:pt x="4382" y="19209"/>
                        <a:pt x="3334" y="18733"/>
                        <a:pt x="2762" y="19781"/>
                      </a:cubicBezTo>
                      <a:cubicBezTo>
                        <a:pt x="1715" y="21781"/>
                        <a:pt x="1429" y="23400"/>
                        <a:pt x="1238" y="25782"/>
                      </a:cubicBezTo>
                      <a:cubicBezTo>
                        <a:pt x="1238" y="26353"/>
                        <a:pt x="1524" y="27401"/>
                        <a:pt x="2191" y="27305"/>
                      </a:cubicBezTo>
                      <a:cubicBezTo>
                        <a:pt x="15430" y="25115"/>
                        <a:pt x="17621" y="7398"/>
                        <a:pt x="29813" y="3398"/>
                      </a:cubicBezTo>
                      <a:cubicBezTo>
                        <a:pt x="31242" y="2921"/>
                        <a:pt x="31147" y="-508"/>
                        <a:pt x="29432" y="64"/>
                      </a:cubicBezTo>
                      <a:cubicBezTo>
                        <a:pt x="17145" y="4160"/>
                        <a:pt x="14859" y="21400"/>
                        <a:pt x="2191" y="24257"/>
                      </a:cubicBezTo>
                      <a:cubicBezTo>
                        <a:pt x="2572" y="24734"/>
                        <a:pt x="3048" y="25210"/>
                        <a:pt x="3429" y="25686"/>
                      </a:cubicBezTo>
                      <a:cubicBezTo>
                        <a:pt x="3429" y="24067"/>
                        <a:pt x="3620" y="22448"/>
                        <a:pt x="4286" y="21019"/>
                      </a:cubicBezTo>
                      <a:cubicBezTo>
                        <a:pt x="3715" y="21019"/>
                        <a:pt x="3238" y="20828"/>
                        <a:pt x="2667" y="20733"/>
                      </a:cubicBezTo>
                      <a:cubicBezTo>
                        <a:pt x="2667" y="19876"/>
                        <a:pt x="1429" y="30639"/>
                        <a:pt x="1048" y="24162"/>
                      </a:cubicBezTo>
                      <a:cubicBezTo>
                        <a:pt x="1048" y="23400"/>
                        <a:pt x="191" y="23781"/>
                        <a:pt x="95" y="2435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1" name="Google Shape;1351;p121"/>
                <p:cNvSpPr/>
                <p:nvPr/>
              </p:nvSpPr>
              <p:spPr>
                <a:xfrm>
                  <a:off x="7682375" y="2861991"/>
                  <a:ext cx="6718" cy="12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8" h="12540" extrusionOk="0">
                      <a:moveTo>
                        <a:pt x="3919" y="1890"/>
                      </a:moveTo>
                      <a:cubicBezTo>
                        <a:pt x="3919" y="1890"/>
                        <a:pt x="3538" y="461"/>
                        <a:pt x="3252" y="175"/>
                      </a:cubicBezTo>
                      <a:cubicBezTo>
                        <a:pt x="2585" y="-491"/>
                        <a:pt x="1347" y="937"/>
                        <a:pt x="1061" y="1223"/>
                      </a:cubicBezTo>
                      <a:cubicBezTo>
                        <a:pt x="-1130" y="3414"/>
                        <a:pt x="585" y="9319"/>
                        <a:pt x="1633" y="11891"/>
                      </a:cubicBezTo>
                      <a:cubicBezTo>
                        <a:pt x="1823" y="12463"/>
                        <a:pt x="2395" y="12748"/>
                        <a:pt x="2871" y="12367"/>
                      </a:cubicBezTo>
                      <a:cubicBezTo>
                        <a:pt x="6014" y="9605"/>
                        <a:pt x="9443" y="3414"/>
                        <a:pt x="3347" y="1604"/>
                      </a:cubicBezTo>
                      <a:cubicBezTo>
                        <a:pt x="2395" y="1318"/>
                        <a:pt x="1728" y="3223"/>
                        <a:pt x="2490" y="3795"/>
                      </a:cubicBezTo>
                      <a:cubicBezTo>
                        <a:pt x="5252" y="5700"/>
                        <a:pt x="4300" y="8176"/>
                        <a:pt x="2109" y="10272"/>
                      </a:cubicBezTo>
                      <a:cubicBezTo>
                        <a:pt x="2490" y="10462"/>
                        <a:pt x="2871" y="10558"/>
                        <a:pt x="3347" y="10748"/>
                      </a:cubicBezTo>
                      <a:cubicBezTo>
                        <a:pt x="2204" y="8367"/>
                        <a:pt x="1823" y="6271"/>
                        <a:pt x="2014" y="3604"/>
                      </a:cubicBezTo>
                      <a:cubicBezTo>
                        <a:pt x="2204" y="461"/>
                        <a:pt x="2966" y="3128"/>
                        <a:pt x="3633" y="3223"/>
                      </a:cubicBezTo>
                      <a:cubicBezTo>
                        <a:pt x="4204" y="3414"/>
                        <a:pt x="4490" y="2271"/>
                        <a:pt x="4014" y="19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2" name="Google Shape;1352;p121"/>
                <p:cNvSpPr/>
                <p:nvPr/>
              </p:nvSpPr>
              <p:spPr>
                <a:xfrm>
                  <a:off x="7694478" y="2866619"/>
                  <a:ext cx="2497" cy="4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7" h="4832" extrusionOk="0">
                      <a:moveTo>
                        <a:pt x="769" y="1073"/>
                      </a:moveTo>
                      <a:cubicBezTo>
                        <a:pt x="579" y="1835"/>
                        <a:pt x="293" y="2597"/>
                        <a:pt x="102" y="3359"/>
                      </a:cubicBezTo>
                      <a:cubicBezTo>
                        <a:pt x="-278" y="4121"/>
                        <a:pt x="484" y="5454"/>
                        <a:pt x="1055" y="4502"/>
                      </a:cubicBezTo>
                      <a:cubicBezTo>
                        <a:pt x="1817" y="3359"/>
                        <a:pt x="2293" y="2502"/>
                        <a:pt x="2484" y="1073"/>
                      </a:cubicBezTo>
                      <a:cubicBezTo>
                        <a:pt x="2674" y="-451"/>
                        <a:pt x="769" y="-261"/>
                        <a:pt x="769" y="10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3" name="Google Shape;1353;p121"/>
                <p:cNvSpPr/>
                <p:nvPr/>
              </p:nvSpPr>
              <p:spPr>
                <a:xfrm>
                  <a:off x="7694060" y="2851997"/>
                  <a:ext cx="11404" cy="8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4" h="8967" extrusionOk="0">
                      <a:moveTo>
                        <a:pt x="615" y="550"/>
                      </a:moveTo>
                      <a:cubicBezTo>
                        <a:pt x="329" y="2645"/>
                        <a:pt x="-147" y="4645"/>
                        <a:pt x="44" y="6836"/>
                      </a:cubicBezTo>
                      <a:cubicBezTo>
                        <a:pt x="44" y="7312"/>
                        <a:pt x="425" y="7789"/>
                        <a:pt x="901" y="7598"/>
                      </a:cubicBezTo>
                      <a:cubicBezTo>
                        <a:pt x="3473" y="6455"/>
                        <a:pt x="6330" y="6550"/>
                        <a:pt x="8997" y="5788"/>
                      </a:cubicBezTo>
                      <a:cubicBezTo>
                        <a:pt x="9473" y="6646"/>
                        <a:pt x="9569" y="6741"/>
                        <a:pt x="9473" y="6074"/>
                      </a:cubicBezTo>
                      <a:cubicBezTo>
                        <a:pt x="9473" y="5693"/>
                        <a:pt x="9473" y="5217"/>
                        <a:pt x="9283" y="4931"/>
                      </a:cubicBezTo>
                      <a:cubicBezTo>
                        <a:pt x="9093" y="4550"/>
                        <a:pt x="8997" y="4264"/>
                        <a:pt x="8521" y="4074"/>
                      </a:cubicBezTo>
                      <a:cubicBezTo>
                        <a:pt x="7664" y="3788"/>
                        <a:pt x="6997" y="5503"/>
                        <a:pt x="7759" y="6074"/>
                      </a:cubicBezTo>
                      <a:cubicBezTo>
                        <a:pt x="7759" y="6074"/>
                        <a:pt x="7092" y="9694"/>
                        <a:pt x="9188" y="8836"/>
                      </a:cubicBezTo>
                      <a:cubicBezTo>
                        <a:pt x="11664" y="7884"/>
                        <a:pt x="12140" y="4550"/>
                        <a:pt x="10236" y="2740"/>
                      </a:cubicBezTo>
                      <a:cubicBezTo>
                        <a:pt x="10045" y="2550"/>
                        <a:pt x="9664" y="2455"/>
                        <a:pt x="9473" y="2645"/>
                      </a:cubicBezTo>
                      <a:cubicBezTo>
                        <a:pt x="6711" y="4169"/>
                        <a:pt x="3568" y="4169"/>
                        <a:pt x="806" y="5598"/>
                      </a:cubicBezTo>
                      <a:cubicBezTo>
                        <a:pt x="1092" y="5884"/>
                        <a:pt x="1377" y="6074"/>
                        <a:pt x="1663" y="6360"/>
                      </a:cubicBezTo>
                      <a:cubicBezTo>
                        <a:pt x="1377" y="4455"/>
                        <a:pt x="1663" y="2550"/>
                        <a:pt x="1663" y="645"/>
                      </a:cubicBezTo>
                      <a:cubicBezTo>
                        <a:pt x="1663" y="-308"/>
                        <a:pt x="806" y="-117"/>
                        <a:pt x="615" y="64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4" name="Google Shape;1354;p121"/>
                <p:cNvSpPr/>
                <p:nvPr/>
              </p:nvSpPr>
              <p:spPr>
                <a:xfrm>
                  <a:off x="7699960" y="2843265"/>
                  <a:ext cx="13242" cy="6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42" h="6614" extrusionOk="0">
                      <a:moveTo>
                        <a:pt x="241" y="1281"/>
                      </a:moveTo>
                      <a:cubicBezTo>
                        <a:pt x="3955" y="3472"/>
                        <a:pt x="7956" y="4615"/>
                        <a:pt x="11766" y="6520"/>
                      </a:cubicBezTo>
                      <a:cubicBezTo>
                        <a:pt x="13004" y="7186"/>
                        <a:pt x="13956" y="4138"/>
                        <a:pt x="12528" y="3662"/>
                      </a:cubicBezTo>
                      <a:cubicBezTo>
                        <a:pt x="8622" y="2233"/>
                        <a:pt x="4527" y="1662"/>
                        <a:pt x="621" y="42"/>
                      </a:cubicBezTo>
                      <a:cubicBezTo>
                        <a:pt x="50" y="-243"/>
                        <a:pt x="-236" y="995"/>
                        <a:pt x="241" y="128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5" name="Google Shape;1355;p121"/>
                <p:cNvSpPr/>
                <p:nvPr/>
              </p:nvSpPr>
              <p:spPr>
                <a:xfrm>
                  <a:off x="7721200" y="2825898"/>
                  <a:ext cx="9274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4" h="14025" extrusionOk="0">
                      <a:moveTo>
                        <a:pt x="336" y="2550"/>
                      </a:moveTo>
                      <a:cubicBezTo>
                        <a:pt x="1194" y="2646"/>
                        <a:pt x="2051" y="2741"/>
                        <a:pt x="2908" y="3027"/>
                      </a:cubicBezTo>
                      <a:cubicBezTo>
                        <a:pt x="5480" y="3789"/>
                        <a:pt x="3289" y="6837"/>
                        <a:pt x="2718" y="7694"/>
                      </a:cubicBezTo>
                      <a:cubicBezTo>
                        <a:pt x="1765" y="8932"/>
                        <a:pt x="1384" y="10837"/>
                        <a:pt x="908" y="12361"/>
                      </a:cubicBezTo>
                      <a:cubicBezTo>
                        <a:pt x="622" y="13123"/>
                        <a:pt x="1098" y="14266"/>
                        <a:pt x="1955" y="13980"/>
                      </a:cubicBezTo>
                      <a:cubicBezTo>
                        <a:pt x="7290" y="12552"/>
                        <a:pt x="10528" y="6551"/>
                        <a:pt x="8813" y="646"/>
                      </a:cubicBezTo>
                      <a:cubicBezTo>
                        <a:pt x="8528" y="-212"/>
                        <a:pt x="7766" y="-117"/>
                        <a:pt x="7290" y="360"/>
                      </a:cubicBezTo>
                      <a:cubicBezTo>
                        <a:pt x="5956" y="1788"/>
                        <a:pt x="4432" y="4360"/>
                        <a:pt x="6527" y="6075"/>
                      </a:cubicBezTo>
                      <a:cubicBezTo>
                        <a:pt x="7670" y="7027"/>
                        <a:pt x="8718" y="4455"/>
                        <a:pt x="7766" y="3598"/>
                      </a:cubicBezTo>
                      <a:cubicBezTo>
                        <a:pt x="7290" y="3217"/>
                        <a:pt x="7575" y="2741"/>
                        <a:pt x="8528" y="2265"/>
                      </a:cubicBezTo>
                      <a:cubicBezTo>
                        <a:pt x="8052" y="2265"/>
                        <a:pt x="7480" y="2074"/>
                        <a:pt x="7004" y="1979"/>
                      </a:cubicBezTo>
                      <a:cubicBezTo>
                        <a:pt x="8337" y="6456"/>
                        <a:pt x="5480" y="10266"/>
                        <a:pt x="1670" y="11313"/>
                      </a:cubicBezTo>
                      <a:cubicBezTo>
                        <a:pt x="2051" y="11885"/>
                        <a:pt x="2336" y="12361"/>
                        <a:pt x="2718" y="12933"/>
                      </a:cubicBezTo>
                      <a:cubicBezTo>
                        <a:pt x="3861" y="9504"/>
                        <a:pt x="5861" y="7504"/>
                        <a:pt x="5099" y="3598"/>
                      </a:cubicBezTo>
                      <a:cubicBezTo>
                        <a:pt x="4527" y="1122"/>
                        <a:pt x="2241" y="1312"/>
                        <a:pt x="432" y="1312"/>
                      </a:cubicBezTo>
                      <a:cubicBezTo>
                        <a:pt x="-45" y="1312"/>
                        <a:pt x="-235" y="2360"/>
                        <a:pt x="432" y="245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6" name="Google Shape;1356;p121"/>
                <p:cNvSpPr/>
                <p:nvPr/>
              </p:nvSpPr>
              <p:spPr>
                <a:xfrm>
                  <a:off x="7737178" y="2810028"/>
                  <a:ext cx="17153" cy="10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3" h="10997" extrusionOk="0">
                      <a:moveTo>
                        <a:pt x="741" y="10991"/>
                      </a:moveTo>
                      <a:cubicBezTo>
                        <a:pt x="2646" y="9657"/>
                        <a:pt x="4456" y="8324"/>
                        <a:pt x="6075" y="6705"/>
                      </a:cubicBezTo>
                      <a:cubicBezTo>
                        <a:pt x="7408" y="5466"/>
                        <a:pt x="8075" y="2990"/>
                        <a:pt x="9885" y="4419"/>
                      </a:cubicBezTo>
                      <a:cubicBezTo>
                        <a:pt x="12171" y="6228"/>
                        <a:pt x="14362" y="3085"/>
                        <a:pt x="16362" y="2609"/>
                      </a:cubicBezTo>
                      <a:cubicBezTo>
                        <a:pt x="17505" y="2323"/>
                        <a:pt x="17410" y="-344"/>
                        <a:pt x="16076" y="37"/>
                      </a:cubicBezTo>
                      <a:cubicBezTo>
                        <a:pt x="13219" y="990"/>
                        <a:pt x="12171" y="3942"/>
                        <a:pt x="9123" y="990"/>
                      </a:cubicBezTo>
                      <a:cubicBezTo>
                        <a:pt x="8742" y="609"/>
                        <a:pt x="8266" y="990"/>
                        <a:pt x="8075" y="1371"/>
                      </a:cubicBezTo>
                      <a:cubicBezTo>
                        <a:pt x="5980" y="4800"/>
                        <a:pt x="3313" y="7371"/>
                        <a:pt x="264" y="9657"/>
                      </a:cubicBezTo>
                      <a:cubicBezTo>
                        <a:pt x="-212" y="10038"/>
                        <a:pt x="-21" y="11372"/>
                        <a:pt x="646" y="108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7" name="Google Shape;1357;p121"/>
                <p:cNvSpPr/>
                <p:nvPr/>
              </p:nvSpPr>
              <p:spPr>
                <a:xfrm>
                  <a:off x="7695113" y="2876796"/>
                  <a:ext cx="9880" cy="17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0" h="17013" extrusionOk="0">
                      <a:moveTo>
                        <a:pt x="1087" y="4135"/>
                      </a:moveTo>
                      <a:cubicBezTo>
                        <a:pt x="229" y="8136"/>
                        <a:pt x="229" y="12517"/>
                        <a:pt x="1658" y="16518"/>
                      </a:cubicBezTo>
                      <a:cubicBezTo>
                        <a:pt x="1849" y="17089"/>
                        <a:pt x="2515" y="17185"/>
                        <a:pt x="2801" y="16708"/>
                      </a:cubicBezTo>
                      <a:cubicBezTo>
                        <a:pt x="3754" y="15184"/>
                        <a:pt x="4802" y="13660"/>
                        <a:pt x="5754" y="12041"/>
                      </a:cubicBezTo>
                      <a:cubicBezTo>
                        <a:pt x="6230" y="11279"/>
                        <a:pt x="6040" y="9279"/>
                        <a:pt x="4802" y="10041"/>
                      </a:cubicBezTo>
                      <a:cubicBezTo>
                        <a:pt x="3563" y="10803"/>
                        <a:pt x="2325" y="11755"/>
                        <a:pt x="896" y="12232"/>
                      </a:cubicBezTo>
                      <a:cubicBezTo>
                        <a:pt x="-152" y="12517"/>
                        <a:pt x="-437" y="15280"/>
                        <a:pt x="896" y="15089"/>
                      </a:cubicBezTo>
                      <a:cubicBezTo>
                        <a:pt x="7564" y="14327"/>
                        <a:pt x="9754" y="7660"/>
                        <a:pt x="8611" y="897"/>
                      </a:cubicBezTo>
                      <a:cubicBezTo>
                        <a:pt x="8421" y="-246"/>
                        <a:pt x="7373" y="-246"/>
                        <a:pt x="6897" y="611"/>
                      </a:cubicBezTo>
                      <a:cubicBezTo>
                        <a:pt x="6135" y="2040"/>
                        <a:pt x="4706" y="4135"/>
                        <a:pt x="5373" y="5945"/>
                      </a:cubicBezTo>
                      <a:cubicBezTo>
                        <a:pt x="5849" y="7374"/>
                        <a:pt x="7278" y="7374"/>
                        <a:pt x="8326" y="8136"/>
                      </a:cubicBezTo>
                      <a:cubicBezTo>
                        <a:pt x="9373" y="8898"/>
                        <a:pt x="10326" y="6898"/>
                        <a:pt x="9659" y="6040"/>
                      </a:cubicBezTo>
                      <a:cubicBezTo>
                        <a:pt x="9373" y="5659"/>
                        <a:pt x="9088" y="5278"/>
                        <a:pt x="8611" y="5088"/>
                      </a:cubicBezTo>
                      <a:cubicBezTo>
                        <a:pt x="6897" y="4326"/>
                        <a:pt x="7564" y="3564"/>
                        <a:pt x="8421" y="1945"/>
                      </a:cubicBezTo>
                      <a:cubicBezTo>
                        <a:pt x="7849" y="1945"/>
                        <a:pt x="7278" y="1754"/>
                        <a:pt x="6706" y="1659"/>
                      </a:cubicBezTo>
                      <a:cubicBezTo>
                        <a:pt x="7659" y="6802"/>
                        <a:pt x="6325" y="11470"/>
                        <a:pt x="1087" y="12136"/>
                      </a:cubicBezTo>
                      <a:cubicBezTo>
                        <a:pt x="1087" y="13089"/>
                        <a:pt x="1087" y="14041"/>
                        <a:pt x="1087" y="14994"/>
                      </a:cubicBezTo>
                      <a:cubicBezTo>
                        <a:pt x="2611" y="14327"/>
                        <a:pt x="4039" y="13184"/>
                        <a:pt x="5373" y="12136"/>
                      </a:cubicBezTo>
                      <a:cubicBezTo>
                        <a:pt x="4992" y="11565"/>
                        <a:pt x="4611" y="10993"/>
                        <a:pt x="4230" y="10422"/>
                      </a:cubicBezTo>
                      <a:cubicBezTo>
                        <a:pt x="3278" y="12041"/>
                        <a:pt x="2420" y="13660"/>
                        <a:pt x="1468" y="15280"/>
                      </a:cubicBezTo>
                      <a:cubicBezTo>
                        <a:pt x="1849" y="15280"/>
                        <a:pt x="2325" y="15280"/>
                        <a:pt x="2706" y="15280"/>
                      </a:cubicBezTo>
                      <a:cubicBezTo>
                        <a:pt x="1182" y="11660"/>
                        <a:pt x="896" y="7850"/>
                        <a:pt x="1563" y="4135"/>
                      </a:cubicBezTo>
                      <a:cubicBezTo>
                        <a:pt x="1563" y="3469"/>
                        <a:pt x="896" y="3469"/>
                        <a:pt x="801" y="4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8" name="Google Shape;1358;p121"/>
                <p:cNvSpPr/>
                <p:nvPr/>
              </p:nvSpPr>
              <p:spPr>
                <a:xfrm>
                  <a:off x="7711796" y="2882248"/>
                  <a:ext cx="2829" cy="3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" h="3579" extrusionOk="0">
                      <a:moveTo>
                        <a:pt x="25" y="1254"/>
                      </a:moveTo>
                      <a:cubicBezTo>
                        <a:pt x="692" y="4207"/>
                        <a:pt x="2025" y="4397"/>
                        <a:pt x="2787" y="1540"/>
                      </a:cubicBezTo>
                      <a:cubicBezTo>
                        <a:pt x="3073" y="492"/>
                        <a:pt x="1835" y="16"/>
                        <a:pt x="1644" y="1064"/>
                      </a:cubicBezTo>
                      <a:cubicBezTo>
                        <a:pt x="1358" y="2302"/>
                        <a:pt x="1358" y="1350"/>
                        <a:pt x="1073" y="397"/>
                      </a:cubicBezTo>
                      <a:cubicBezTo>
                        <a:pt x="787" y="-556"/>
                        <a:pt x="-166" y="397"/>
                        <a:pt x="25" y="1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9" name="Google Shape;1359;p121"/>
                <p:cNvSpPr/>
                <p:nvPr/>
              </p:nvSpPr>
              <p:spPr>
                <a:xfrm>
                  <a:off x="7709340" y="2861967"/>
                  <a:ext cx="12364" cy="18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64" h="18501" extrusionOk="0">
                      <a:moveTo>
                        <a:pt x="386" y="6962"/>
                      </a:moveTo>
                      <a:cubicBezTo>
                        <a:pt x="3910" y="9534"/>
                        <a:pt x="12863" y="10010"/>
                        <a:pt x="9911" y="16392"/>
                      </a:cubicBezTo>
                      <a:cubicBezTo>
                        <a:pt x="10387" y="16297"/>
                        <a:pt x="10958" y="16201"/>
                        <a:pt x="11434" y="16106"/>
                      </a:cubicBezTo>
                      <a:cubicBezTo>
                        <a:pt x="8767" y="10677"/>
                        <a:pt x="6196" y="4676"/>
                        <a:pt x="2290" y="200"/>
                      </a:cubicBezTo>
                      <a:cubicBezTo>
                        <a:pt x="1719" y="-562"/>
                        <a:pt x="957" y="1057"/>
                        <a:pt x="1338" y="1723"/>
                      </a:cubicBezTo>
                      <a:cubicBezTo>
                        <a:pt x="3338" y="4772"/>
                        <a:pt x="5053" y="2962"/>
                        <a:pt x="7910" y="3629"/>
                      </a:cubicBezTo>
                      <a:cubicBezTo>
                        <a:pt x="9148" y="3914"/>
                        <a:pt x="9815" y="1247"/>
                        <a:pt x="8577" y="1057"/>
                      </a:cubicBezTo>
                      <a:cubicBezTo>
                        <a:pt x="6481" y="676"/>
                        <a:pt x="4005" y="1819"/>
                        <a:pt x="2195" y="295"/>
                      </a:cubicBezTo>
                      <a:cubicBezTo>
                        <a:pt x="1909" y="866"/>
                        <a:pt x="1624" y="1438"/>
                        <a:pt x="1338" y="1914"/>
                      </a:cubicBezTo>
                      <a:cubicBezTo>
                        <a:pt x="5529" y="6581"/>
                        <a:pt x="7053" y="12487"/>
                        <a:pt x="9720" y="18106"/>
                      </a:cubicBezTo>
                      <a:cubicBezTo>
                        <a:pt x="10101" y="18868"/>
                        <a:pt x="10958" y="18392"/>
                        <a:pt x="11244" y="17821"/>
                      </a:cubicBezTo>
                      <a:cubicBezTo>
                        <a:pt x="12578" y="14868"/>
                        <a:pt x="13149" y="11725"/>
                        <a:pt x="10482" y="9343"/>
                      </a:cubicBezTo>
                      <a:cubicBezTo>
                        <a:pt x="7815" y="6962"/>
                        <a:pt x="3719" y="7343"/>
                        <a:pt x="766" y="5629"/>
                      </a:cubicBezTo>
                      <a:cubicBezTo>
                        <a:pt x="195" y="5248"/>
                        <a:pt x="-281" y="6676"/>
                        <a:pt x="195" y="70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0" name="Google Shape;1360;p121"/>
                <p:cNvSpPr/>
                <p:nvPr/>
              </p:nvSpPr>
              <p:spPr>
                <a:xfrm>
                  <a:off x="7724842" y="2854033"/>
                  <a:ext cx="8017" cy="1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17" h="13909" extrusionOk="0">
                      <a:moveTo>
                        <a:pt x="28" y="6705"/>
                      </a:moveTo>
                      <a:cubicBezTo>
                        <a:pt x="1933" y="9181"/>
                        <a:pt x="3267" y="12039"/>
                        <a:pt x="5934" y="13753"/>
                      </a:cubicBezTo>
                      <a:cubicBezTo>
                        <a:pt x="6219" y="12896"/>
                        <a:pt x="6505" y="12134"/>
                        <a:pt x="6886" y="11277"/>
                      </a:cubicBezTo>
                      <a:cubicBezTo>
                        <a:pt x="4314" y="9943"/>
                        <a:pt x="1266" y="4800"/>
                        <a:pt x="2219" y="1657"/>
                      </a:cubicBezTo>
                      <a:cubicBezTo>
                        <a:pt x="1838" y="1942"/>
                        <a:pt x="1362" y="2323"/>
                        <a:pt x="980" y="2609"/>
                      </a:cubicBezTo>
                      <a:cubicBezTo>
                        <a:pt x="504" y="1847"/>
                        <a:pt x="409" y="1942"/>
                        <a:pt x="600" y="2704"/>
                      </a:cubicBezTo>
                      <a:cubicBezTo>
                        <a:pt x="600" y="3276"/>
                        <a:pt x="600" y="3943"/>
                        <a:pt x="790" y="4609"/>
                      </a:cubicBezTo>
                      <a:cubicBezTo>
                        <a:pt x="790" y="4895"/>
                        <a:pt x="980" y="5467"/>
                        <a:pt x="1362" y="5562"/>
                      </a:cubicBezTo>
                      <a:cubicBezTo>
                        <a:pt x="4695" y="6229"/>
                        <a:pt x="4695" y="3657"/>
                        <a:pt x="7362" y="2514"/>
                      </a:cubicBezTo>
                      <a:cubicBezTo>
                        <a:pt x="8220" y="2133"/>
                        <a:pt x="8315" y="37"/>
                        <a:pt x="7172" y="418"/>
                      </a:cubicBezTo>
                      <a:cubicBezTo>
                        <a:pt x="6315" y="704"/>
                        <a:pt x="5648" y="1085"/>
                        <a:pt x="5076" y="1752"/>
                      </a:cubicBezTo>
                      <a:cubicBezTo>
                        <a:pt x="4410" y="2514"/>
                        <a:pt x="2695" y="4609"/>
                        <a:pt x="2600" y="2704"/>
                      </a:cubicBezTo>
                      <a:cubicBezTo>
                        <a:pt x="2600" y="2133"/>
                        <a:pt x="2600" y="1561"/>
                        <a:pt x="2409" y="990"/>
                      </a:cubicBezTo>
                      <a:cubicBezTo>
                        <a:pt x="2409" y="609"/>
                        <a:pt x="2219" y="133"/>
                        <a:pt x="1838" y="37"/>
                      </a:cubicBezTo>
                      <a:cubicBezTo>
                        <a:pt x="1076" y="-153"/>
                        <a:pt x="695" y="418"/>
                        <a:pt x="504" y="990"/>
                      </a:cubicBezTo>
                      <a:cubicBezTo>
                        <a:pt x="-829" y="5181"/>
                        <a:pt x="2219" y="12420"/>
                        <a:pt x="6219" y="13849"/>
                      </a:cubicBezTo>
                      <a:cubicBezTo>
                        <a:pt x="7458" y="14325"/>
                        <a:pt x="8029" y="11848"/>
                        <a:pt x="6886" y="11277"/>
                      </a:cubicBezTo>
                      <a:cubicBezTo>
                        <a:pt x="4410" y="10039"/>
                        <a:pt x="2886" y="7467"/>
                        <a:pt x="885" y="5467"/>
                      </a:cubicBezTo>
                      <a:cubicBezTo>
                        <a:pt x="314" y="4895"/>
                        <a:pt x="-258" y="6229"/>
                        <a:pt x="123" y="670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1" name="Google Shape;1361;p121"/>
                <p:cNvSpPr/>
                <p:nvPr/>
              </p:nvSpPr>
              <p:spPr>
                <a:xfrm>
                  <a:off x="7740289" y="2838570"/>
                  <a:ext cx="6238" cy="6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8" h="6267" extrusionOk="0">
                      <a:moveTo>
                        <a:pt x="1154" y="260"/>
                      </a:moveTo>
                      <a:cubicBezTo>
                        <a:pt x="392" y="1499"/>
                        <a:pt x="-465" y="3689"/>
                        <a:pt x="297" y="5213"/>
                      </a:cubicBezTo>
                      <a:cubicBezTo>
                        <a:pt x="1821" y="8071"/>
                        <a:pt x="5059" y="4356"/>
                        <a:pt x="6012" y="3023"/>
                      </a:cubicBezTo>
                      <a:cubicBezTo>
                        <a:pt x="6488" y="2356"/>
                        <a:pt x="6202" y="546"/>
                        <a:pt x="5250" y="1308"/>
                      </a:cubicBezTo>
                      <a:cubicBezTo>
                        <a:pt x="4202" y="2166"/>
                        <a:pt x="3250" y="3118"/>
                        <a:pt x="2011" y="3689"/>
                      </a:cubicBezTo>
                      <a:cubicBezTo>
                        <a:pt x="868" y="4261"/>
                        <a:pt x="1630" y="927"/>
                        <a:pt x="1630" y="737"/>
                      </a:cubicBezTo>
                      <a:cubicBezTo>
                        <a:pt x="1726" y="356"/>
                        <a:pt x="1440" y="-311"/>
                        <a:pt x="1154" y="16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2" name="Google Shape;1362;p121"/>
                <p:cNvSpPr/>
                <p:nvPr/>
              </p:nvSpPr>
              <p:spPr>
                <a:xfrm>
                  <a:off x="7755921" y="2820811"/>
                  <a:ext cx="15528" cy="14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28" h="14539" extrusionOk="0">
                      <a:moveTo>
                        <a:pt x="381" y="10304"/>
                      </a:moveTo>
                      <a:cubicBezTo>
                        <a:pt x="381" y="12114"/>
                        <a:pt x="-476" y="12495"/>
                        <a:pt x="381" y="14114"/>
                      </a:cubicBezTo>
                      <a:cubicBezTo>
                        <a:pt x="571" y="14590"/>
                        <a:pt x="1048" y="14686"/>
                        <a:pt x="1334" y="14304"/>
                      </a:cubicBezTo>
                      <a:cubicBezTo>
                        <a:pt x="2953" y="11923"/>
                        <a:pt x="5048" y="10114"/>
                        <a:pt x="6286" y="7351"/>
                      </a:cubicBezTo>
                      <a:cubicBezTo>
                        <a:pt x="5906" y="7351"/>
                        <a:pt x="5429" y="7542"/>
                        <a:pt x="5048" y="7542"/>
                      </a:cubicBezTo>
                      <a:cubicBezTo>
                        <a:pt x="5906" y="8685"/>
                        <a:pt x="5620" y="10875"/>
                        <a:pt x="7810" y="10018"/>
                      </a:cubicBezTo>
                      <a:cubicBezTo>
                        <a:pt x="8953" y="9542"/>
                        <a:pt x="10192" y="7828"/>
                        <a:pt x="11144" y="7066"/>
                      </a:cubicBezTo>
                      <a:cubicBezTo>
                        <a:pt x="12668" y="5732"/>
                        <a:pt x="14097" y="4303"/>
                        <a:pt x="15240" y="2589"/>
                      </a:cubicBezTo>
                      <a:cubicBezTo>
                        <a:pt x="16097" y="1350"/>
                        <a:pt x="14859" y="-1031"/>
                        <a:pt x="13907" y="493"/>
                      </a:cubicBezTo>
                      <a:cubicBezTo>
                        <a:pt x="12478" y="2779"/>
                        <a:pt x="10573" y="4494"/>
                        <a:pt x="8668" y="6304"/>
                      </a:cubicBezTo>
                      <a:cubicBezTo>
                        <a:pt x="7049" y="7828"/>
                        <a:pt x="7334" y="7256"/>
                        <a:pt x="6286" y="5923"/>
                      </a:cubicBezTo>
                      <a:cubicBezTo>
                        <a:pt x="5906" y="5446"/>
                        <a:pt x="5239" y="5541"/>
                        <a:pt x="5048" y="6113"/>
                      </a:cubicBezTo>
                      <a:cubicBezTo>
                        <a:pt x="4191" y="8113"/>
                        <a:pt x="2953" y="9733"/>
                        <a:pt x="1619" y="11352"/>
                      </a:cubicBezTo>
                      <a:cubicBezTo>
                        <a:pt x="571" y="12685"/>
                        <a:pt x="1619" y="11161"/>
                        <a:pt x="1619" y="9923"/>
                      </a:cubicBezTo>
                      <a:cubicBezTo>
                        <a:pt x="1619" y="8970"/>
                        <a:pt x="476" y="9447"/>
                        <a:pt x="476" y="101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3" name="Google Shape;1363;p121"/>
                <p:cNvSpPr/>
                <p:nvPr/>
              </p:nvSpPr>
              <p:spPr>
                <a:xfrm>
                  <a:off x="7666589" y="2910652"/>
                  <a:ext cx="46851" cy="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51" h="50112" extrusionOk="0">
                      <a:moveTo>
                        <a:pt x="3893" y="49241"/>
                      </a:moveTo>
                      <a:cubicBezTo>
                        <a:pt x="3131" y="44098"/>
                        <a:pt x="2179" y="39049"/>
                        <a:pt x="1512" y="34001"/>
                      </a:cubicBezTo>
                      <a:cubicBezTo>
                        <a:pt x="2179" y="39145"/>
                        <a:pt x="2179" y="42764"/>
                        <a:pt x="4465" y="47431"/>
                      </a:cubicBezTo>
                      <a:cubicBezTo>
                        <a:pt x="4655" y="47908"/>
                        <a:pt x="5227" y="47908"/>
                        <a:pt x="5513" y="47622"/>
                      </a:cubicBezTo>
                      <a:cubicBezTo>
                        <a:pt x="11323" y="43336"/>
                        <a:pt x="13418" y="37335"/>
                        <a:pt x="12752" y="29620"/>
                      </a:cubicBezTo>
                      <a:cubicBezTo>
                        <a:pt x="12085" y="29905"/>
                        <a:pt x="11418" y="30191"/>
                        <a:pt x="10656" y="30382"/>
                      </a:cubicBezTo>
                      <a:cubicBezTo>
                        <a:pt x="10942" y="31715"/>
                        <a:pt x="11228" y="33144"/>
                        <a:pt x="11513" y="34477"/>
                      </a:cubicBezTo>
                      <a:cubicBezTo>
                        <a:pt x="11704" y="35334"/>
                        <a:pt x="12275" y="35811"/>
                        <a:pt x="13037" y="35334"/>
                      </a:cubicBezTo>
                      <a:cubicBezTo>
                        <a:pt x="16847" y="33144"/>
                        <a:pt x="18181" y="30477"/>
                        <a:pt x="18657" y="25809"/>
                      </a:cubicBezTo>
                      <a:cubicBezTo>
                        <a:pt x="18752" y="24667"/>
                        <a:pt x="23896" y="24381"/>
                        <a:pt x="25039" y="22762"/>
                      </a:cubicBezTo>
                      <a:cubicBezTo>
                        <a:pt x="27134" y="19713"/>
                        <a:pt x="27706" y="16475"/>
                        <a:pt x="28087" y="12665"/>
                      </a:cubicBezTo>
                      <a:cubicBezTo>
                        <a:pt x="28373" y="9903"/>
                        <a:pt x="28373" y="7141"/>
                        <a:pt x="28563" y="4474"/>
                      </a:cubicBezTo>
                      <a:cubicBezTo>
                        <a:pt x="28563" y="4474"/>
                        <a:pt x="34373" y="12665"/>
                        <a:pt x="34945" y="13713"/>
                      </a:cubicBezTo>
                      <a:cubicBezTo>
                        <a:pt x="35612" y="14856"/>
                        <a:pt x="36659" y="13713"/>
                        <a:pt x="36850" y="12951"/>
                      </a:cubicBezTo>
                      <a:cubicBezTo>
                        <a:pt x="37898" y="9998"/>
                        <a:pt x="38660" y="7617"/>
                        <a:pt x="39136" y="4474"/>
                      </a:cubicBezTo>
                      <a:cubicBezTo>
                        <a:pt x="38374" y="4759"/>
                        <a:pt x="37707" y="5045"/>
                        <a:pt x="36945" y="5331"/>
                      </a:cubicBezTo>
                      <a:cubicBezTo>
                        <a:pt x="38088" y="7903"/>
                        <a:pt x="38755" y="9427"/>
                        <a:pt x="39898" y="11903"/>
                      </a:cubicBezTo>
                      <a:cubicBezTo>
                        <a:pt x="40279" y="12665"/>
                        <a:pt x="41136" y="12379"/>
                        <a:pt x="41517" y="11903"/>
                      </a:cubicBezTo>
                      <a:cubicBezTo>
                        <a:pt x="43803" y="8950"/>
                        <a:pt x="45613" y="6093"/>
                        <a:pt x="46756" y="2473"/>
                      </a:cubicBezTo>
                      <a:cubicBezTo>
                        <a:pt x="47232" y="1140"/>
                        <a:pt x="45803" y="187"/>
                        <a:pt x="45137" y="1521"/>
                      </a:cubicBezTo>
                      <a:cubicBezTo>
                        <a:pt x="43041" y="5521"/>
                        <a:pt x="42470" y="11617"/>
                        <a:pt x="39041" y="3807"/>
                      </a:cubicBezTo>
                      <a:cubicBezTo>
                        <a:pt x="38279" y="2188"/>
                        <a:pt x="37040" y="3426"/>
                        <a:pt x="36850" y="4664"/>
                      </a:cubicBezTo>
                      <a:cubicBezTo>
                        <a:pt x="35231" y="15427"/>
                        <a:pt x="33421" y="3997"/>
                        <a:pt x="28754" y="187"/>
                      </a:cubicBezTo>
                      <a:cubicBezTo>
                        <a:pt x="27991" y="-384"/>
                        <a:pt x="27230" y="473"/>
                        <a:pt x="27039" y="1140"/>
                      </a:cubicBezTo>
                      <a:cubicBezTo>
                        <a:pt x="25134" y="7807"/>
                        <a:pt x="28087" y="23333"/>
                        <a:pt x="17324" y="21619"/>
                      </a:cubicBezTo>
                      <a:cubicBezTo>
                        <a:pt x="16466" y="21428"/>
                        <a:pt x="15990" y="22952"/>
                        <a:pt x="16085" y="23619"/>
                      </a:cubicBezTo>
                      <a:cubicBezTo>
                        <a:pt x="15228" y="26762"/>
                        <a:pt x="14371" y="29810"/>
                        <a:pt x="13514" y="32953"/>
                      </a:cubicBezTo>
                      <a:cubicBezTo>
                        <a:pt x="13323" y="31905"/>
                        <a:pt x="13037" y="30858"/>
                        <a:pt x="12847" y="29810"/>
                      </a:cubicBezTo>
                      <a:cubicBezTo>
                        <a:pt x="12466" y="27905"/>
                        <a:pt x="10561" y="29048"/>
                        <a:pt x="10751" y="30572"/>
                      </a:cubicBezTo>
                      <a:cubicBezTo>
                        <a:pt x="8370" y="32763"/>
                        <a:pt x="5894" y="34858"/>
                        <a:pt x="3417" y="37049"/>
                      </a:cubicBezTo>
                      <a:cubicBezTo>
                        <a:pt x="3322" y="34763"/>
                        <a:pt x="3036" y="32477"/>
                        <a:pt x="2560" y="30191"/>
                      </a:cubicBezTo>
                      <a:cubicBezTo>
                        <a:pt x="2465" y="29238"/>
                        <a:pt x="1512" y="29143"/>
                        <a:pt x="1131" y="29905"/>
                      </a:cubicBezTo>
                      <a:cubicBezTo>
                        <a:pt x="-1822" y="36573"/>
                        <a:pt x="1798" y="42669"/>
                        <a:pt x="3036" y="49717"/>
                      </a:cubicBezTo>
                      <a:cubicBezTo>
                        <a:pt x="3131" y="50479"/>
                        <a:pt x="3893" y="50003"/>
                        <a:pt x="3798" y="494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4" name="Google Shape;1364;p121"/>
                <p:cNvSpPr/>
                <p:nvPr/>
              </p:nvSpPr>
              <p:spPr>
                <a:xfrm>
                  <a:off x="7722542" y="2861902"/>
                  <a:ext cx="47209" cy="38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09" h="38507" extrusionOk="0">
                      <a:moveTo>
                        <a:pt x="232" y="36460"/>
                      </a:moveTo>
                      <a:cubicBezTo>
                        <a:pt x="1090" y="37698"/>
                        <a:pt x="899" y="37603"/>
                        <a:pt x="1851" y="38365"/>
                      </a:cubicBezTo>
                      <a:cubicBezTo>
                        <a:pt x="2137" y="38556"/>
                        <a:pt x="2423" y="38556"/>
                        <a:pt x="2709" y="38365"/>
                      </a:cubicBezTo>
                      <a:cubicBezTo>
                        <a:pt x="4804" y="37127"/>
                        <a:pt x="5185" y="33793"/>
                        <a:pt x="7471" y="37222"/>
                      </a:cubicBezTo>
                      <a:cubicBezTo>
                        <a:pt x="7948" y="37984"/>
                        <a:pt x="8805" y="37508"/>
                        <a:pt x="9090" y="36936"/>
                      </a:cubicBezTo>
                      <a:cubicBezTo>
                        <a:pt x="10805" y="33888"/>
                        <a:pt x="11948" y="30840"/>
                        <a:pt x="14424" y="33698"/>
                      </a:cubicBezTo>
                      <a:cubicBezTo>
                        <a:pt x="14710" y="34079"/>
                        <a:pt x="15282" y="33984"/>
                        <a:pt x="15567" y="33698"/>
                      </a:cubicBezTo>
                      <a:cubicBezTo>
                        <a:pt x="20044" y="29602"/>
                        <a:pt x="21378" y="24744"/>
                        <a:pt x="18044" y="18839"/>
                      </a:cubicBezTo>
                      <a:cubicBezTo>
                        <a:pt x="17473" y="19696"/>
                        <a:pt x="16996" y="20553"/>
                        <a:pt x="16425" y="21411"/>
                      </a:cubicBezTo>
                      <a:cubicBezTo>
                        <a:pt x="22044" y="26649"/>
                        <a:pt x="23092" y="18553"/>
                        <a:pt x="26331" y="21125"/>
                      </a:cubicBezTo>
                      <a:cubicBezTo>
                        <a:pt x="26712" y="21411"/>
                        <a:pt x="27188" y="21411"/>
                        <a:pt x="27474" y="21125"/>
                      </a:cubicBezTo>
                      <a:cubicBezTo>
                        <a:pt x="34141" y="14934"/>
                        <a:pt x="41666" y="10362"/>
                        <a:pt x="46905" y="2456"/>
                      </a:cubicBezTo>
                      <a:cubicBezTo>
                        <a:pt x="47667" y="1313"/>
                        <a:pt x="46905" y="-973"/>
                        <a:pt x="45666" y="456"/>
                      </a:cubicBezTo>
                      <a:cubicBezTo>
                        <a:pt x="42999" y="3694"/>
                        <a:pt x="29188" y="20268"/>
                        <a:pt x="24807" y="15410"/>
                      </a:cubicBezTo>
                      <a:cubicBezTo>
                        <a:pt x="24045" y="14553"/>
                        <a:pt x="23188" y="15791"/>
                        <a:pt x="22997" y="16458"/>
                      </a:cubicBezTo>
                      <a:cubicBezTo>
                        <a:pt x="21282" y="17124"/>
                        <a:pt x="19473" y="17791"/>
                        <a:pt x="17758" y="18553"/>
                      </a:cubicBezTo>
                      <a:cubicBezTo>
                        <a:pt x="16520" y="17410"/>
                        <a:pt x="15567" y="20077"/>
                        <a:pt x="16139" y="21125"/>
                      </a:cubicBezTo>
                      <a:cubicBezTo>
                        <a:pt x="15377" y="23411"/>
                        <a:pt x="14520" y="25792"/>
                        <a:pt x="13758" y="28078"/>
                      </a:cubicBezTo>
                      <a:cubicBezTo>
                        <a:pt x="13186" y="27221"/>
                        <a:pt x="12234" y="27697"/>
                        <a:pt x="11948" y="28459"/>
                      </a:cubicBezTo>
                      <a:cubicBezTo>
                        <a:pt x="9757" y="32650"/>
                        <a:pt x="8995" y="35508"/>
                        <a:pt x="6614" y="31412"/>
                      </a:cubicBezTo>
                      <a:cubicBezTo>
                        <a:pt x="6138" y="30650"/>
                        <a:pt x="5376" y="31126"/>
                        <a:pt x="5090" y="31698"/>
                      </a:cubicBezTo>
                      <a:cubicBezTo>
                        <a:pt x="3661" y="32936"/>
                        <a:pt x="2232" y="34174"/>
                        <a:pt x="804" y="35317"/>
                      </a:cubicBezTo>
                      <a:cubicBezTo>
                        <a:pt x="232" y="34936"/>
                        <a:pt x="-244" y="35984"/>
                        <a:pt x="137" y="3646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5" name="Google Shape;1365;p121"/>
                <p:cNvSpPr/>
                <p:nvPr/>
              </p:nvSpPr>
              <p:spPr>
                <a:xfrm>
                  <a:off x="7779242" y="2836836"/>
                  <a:ext cx="23864" cy="15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4" h="15896" extrusionOk="0">
                      <a:moveTo>
                        <a:pt x="1921" y="9519"/>
                      </a:moveTo>
                      <a:cubicBezTo>
                        <a:pt x="968" y="12757"/>
                        <a:pt x="-1604" y="13615"/>
                        <a:pt x="2492" y="15805"/>
                      </a:cubicBezTo>
                      <a:cubicBezTo>
                        <a:pt x="3254" y="16282"/>
                        <a:pt x="3635" y="14758"/>
                        <a:pt x="3540" y="14186"/>
                      </a:cubicBezTo>
                      <a:cubicBezTo>
                        <a:pt x="2397" y="10186"/>
                        <a:pt x="2682" y="6090"/>
                        <a:pt x="2016" y="1994"/>
                      </a:cubicBezTo>
                      <a:cubicBezTo>
                        <a:pt x="1349" y="2375"/>
                        <a:pt x="777" y="2756"/>
                        <a:pt x="111" y="3042"/>
                      </a:cubicBezTo>
                      <a:cubicBezTo>
                        <a:pt x="1158" y="6947"/>
                        <a:pt x="3635" y="10186"/>
                        <a:pt x="4683" y="14091"/>
                      </a:cubicBezTo>
                      <a:cubicBezTo>
                        <a:pt x="4968" y="14948"/>
                        <a:pt x="5921" y="15043"/>
                        <a:pt x="6302" y="14377"/>
                      </a:cubicBezTo>
                      <a:cubicBezTo>
                        <a:pt x="8207" y="11710"/>
                        <a:pt x="10302" y="10186"/>
                        <a:pt x="10779" y="6566"/>
                      </a:cubicBezTo>
                      <a:cubicBezTo>
                        <a:pt x="10302" y="7042"/>
                        <a:pt x="9731" y="7614"/>
                        <a:pt x="9255" y="8090"/>
                      </a:cubicBezTo>
                      <a:cubicBezTo>
                        <a:pt x="10112" y="8566"/>
                        <a:pt x="9731" y="9995"/>
                        <a:pt x="11255" y="10281"/>
                      </a:cubicBezTo>
                      <a:cubicBezTo>
                        <a:pt x="11826" y="10376"/>
                        <a:pt x="12303" y="10090"/>
                        <a:pt x="12589" y="9519"/>
                      </a:cubicBezTo>
                      <a:cubicBezTo>
                        <a:pt x="13827" y="6852"/>
                        <a:pt x="16208" y="5233"/>
                        <a:pt x="17923" y="2851"/>
                      </a:cubicBezTo>
                      <a:cubicBezTo>
                        <a:pt x="17256" y="2756"/>
                        <a:pt x="16684" y="2661"/>
                        <a:pt x="16017" y="2566"/>
                      </a:cubicBezTo>
                      <a:cubicBezTo>
                        <a:pt x="16684" y="4280"/>
                        <a:pt x="17351" y="5233"/>
                        <a:pt x="18494" y="6661"/>
                      </a:cubicBezTo>
                      <a:cubicBezTo>
                        <a:pt x="18780" y="7042"/>
                        <a:pt x="19256" y="7328"/>
                        <a:pt x="19637" y="7138"/>
                      </a:cubicBezTo>
                      <a:cubicBezTo>
                        <a:pt x="20971" y="6471"/>
                        <a:pt x="22114" y="5423"/>
                        <a:pt x="23257" y="4471"/>
                      </a:cubicBezTo>
                      <a:cubicBezTo>
                        <a:pt x="24114" y="3709"/>
                        <a:pt x="24209" y="1232"/>
                        <a:pt x="22590" y="1613"/>
                      </a:cubicBezTo>
                      <a:cubicBezTo>
                        <a:pt x="20304" y="2185"/>
                        <a:pt x="19732" y="4947"/>
                        <a:pt x="18208" y="851"/>
                      </a:cubicBezTo>
                      <a:cubicBezTo>
                        <a:pt x="17827" y="-101"/>
                        <a:pt x="16875" y="-292"/>
                        <a:pt x="16303" y="470"/>
                      </a:cubicBezTo>
                      <a:cubicBezTo>
                        <a:pt x="14493" y="3042"/>
                        <a:pt x="12017" y="4852"/>
                        <a:pt x="10683" y="7900"/>
                      </a:cubicBezTo>
                      <a:cubicBezTo>
                        <a:pt x="11160" y="7614"/>
                        <a:pt x="11541" y="7423"/>
                        <a:pt x="12017" y="7138"/>
                      </a:cubicBezTo>
                      <a:cubicBezTo>
                        <a:pt x="11255" y="7042"/>
                        <a:pt x="10779" y="5423"/>
                        <a:pt x="10017" y="5042"/>
                      </a:cubicBezTo>
                      <a:cubicBezTo>
                        <a:pt x="9159" y="4566"/>
                        <a:pt x="8588" y="5899"/>
                        <a:pt x="8493" y="6566"/>
                      </a:cubicBezTo>
                      <a:cubicBezTo>
                        <a:pt x="8207" y="9138"/>
                        <a:pt x="6207" y="10376"/>
                        <a:pt x="4968" y="12186"/>
                      </a:cubicBezTo>
                      <a:cubicBezTo>
                        <a:pt x="5540" y="12186"/>
                        <a:pt x="6111" y="12376"/>
                        <a:pt x="6588" y="12472"/>
                      </a:cubicBezTo>
                      <a:cubicBezTo>
                        <a:pt x="5445" y="8662"/>
                        <a:pt x="2968" y="5423"/>
                        <a:pt x="1921" y="1613"/>
                      </a:cubicBezTo>
                      <a:cubicBezTo>
                        <a:pt x="1444" y="-6"/>
                        <a:pt x="-175" y="1613"/>
                        <a:pt x="15" y="2661"/>
                      </a:cubicBezTo>
                      <a:cubicBezTo>
                        <a:pt x="777" y="6947"/>
                        <a:pt x="587" y="11138"/>
                        <a:pt x="2111" y="15139"/>
                      </a:cubicBezTo>
                      <a:cubicBezTo>
                        <a:pt x="2492" y="14567"/>
                        <a:pt x="2778" y="14091"/>
                        <a:pt x="3159" y="13519"/>
                      </a:cubicBezTo>
                      <a:cubicBezTo>
                        <a:pt x="1063" y="12567"/>
                        <a:pt x="2778" y="11329"/>
                        <a:pt x="3159" y="9709"/>
                      </a:cubicBezTo>
                      <a:cubicBezTo>
                        <a:pt x="3349" y="8757"/>
                        <a:pt x="2397" y="8376"/>
                        <a:pt x="2111" y="932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6" name="Google Shape;1366;p121"/>
                <p:cNvSpPr/>
                <p:nvPr/>
              </p:nvSpPr>
              <p:spPr>
                <a:xfrm>
                  <a:off x="7704768" y="2684951"/>
                  <a:ext cx="7475" cy="20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5" h="20062" extrusionOk="0">
                      <a:moveTo>
                        <a:pt x="195" y="6908"/>
                      </a:moveTo>
                      <a:cubicBezTo>
                        <a:pt x="3148" y="10433"/>
                        <a:pt x="4291" y="14624"/>
                        <a:pt x="4576" y="19196"/>
                      </a:cubicBezTo>
                      <a:cubicBezTo>
                        <a:pt x="5148" y="18910"/>
                        <a:pt x="5719" y="18529"/>
                        <a:pt x="6291" y="18243"/>
                      </a:cubicBezTo>
                      <a:cubicBezTo>
                        <a:pt x="4005" y="12242"/>
                        <a:pt x="4005" y="6527"/>
                        <a:pt x="7339" y="1289"/>
                      </a:cubicBezTo>
                      <a:cubicBezTo>
                        <a:pt x="7720" y="717"/>
                        <a:pt x="7243" y="-521"/>
                        <a:pt x="6672" y="241"/>
                      </a:cubicBezTo>
                      <a:cubicBezTo>
                        <a:pt x="2862" y="5575"/>
                        <a:pt x="1624" y="12909"/>
                        <a:pt x="4576" y="19481"/>
                      </a:cubicBezTo>
                      <a:cubicBezTo>
                        <a:pt x="5243" y="20815"/>
                        <a:pt x="6386" y="19577"/>
                        <a:pt x="6291" y="18529"/>
                      </a:cubicBezTo>
                      <a:cubicBezTo>
                        <a:pt x="5719" y="13671"/>
                        <a:pt x="4195" y="9099"/>
                        <a:pt x="767" y="5670"/>
                      </a:cubicBezTo>
                      <a:cubicBezTo>
                        <a:pt x="195" y="5099"/>
                        <a:pt x="-281" y="6432"/>
                        <a:pt x="195" y="690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7" name="Google Shape;1367;p121"/>
                <p:cNvSpPr/>
                <p:nvPr/>
              </p:nvSpPr>
              <p:spPr>
                <a:xfrm>
                  <a:off x="7715991" y="2669940"/>
                  <a:ext cx="15111" cy="14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1" h="14170" extrusionOk="0">
                      <a:moveTo>
                        <a:pt x="878" y="13728"/>
                      </a:moveTo>
                      <a:cubicBezTo>
                        <a:pt x="4212" y="11347"/>
                        <a:pt x="7164" y="9156"/>
                        <a:pt x="3259" y="5251"/>
                      </a:cubicBezTo>
                      <a:cubicBezTo>
                        <a:pt x="2974" y="4965"/>
                        <a:pt x="2688" y="5251"/>
                        <a:pt x="2593" y="5537"/>
                      </a:cubicBezTo>
                      <a:cubicBezTo>
                        <a:pt x="1354" y="8394"/>
                        <a:pt x="-74" y="14871"/>
                        <a:pt x="4974" y="14109"/>
                      </a:cubicBezTo>
                      <a:cubicBezTo>
                        <a:pt x="8593" y="13538"/>
                        <a:pt x="10689" y="9251"/>
                        <a:pt x="8498" y="5822"/>
                      </a:cubicBezTo>
                      <a:cubicBezTo>
                        <a:pt x="8117" y="6489"/>
                        <a:pt x="7831" y="7156"/>
                        <a:pt x="7450" y="7918"/>
                      </a:cubicBezTo>
                      <a:cubicBezTo>
                        <a:pt x="11641" y="9632"/>
                        <a:pt x="13356" y="5156"/>
                        <a:pt x="14975" y="1822"/>
                      </a:cubicBezTo>
                      <a:cubicBezTo>
                        <a:pt x="15451" y="869"/>
                        <a:pt x="14594" y="-750"/>
                        <a:pt x="13737" y="393"/>
                      </a:cubicBezTo>
                      <a:cubicBezTo>
                        <a:pt x="12499" y="2203"/>
                        <a:pt x="11070" y="6680"/>
                        <a:pt x="8022" y="5537"/>
                      </a:cubicBezTo>
                      <a:cubicBezTo>
                        <a:pt x="7069" y="5156"/>
                        <a:pt x="6498" y="6870"/>
                        <a:pt x="6974" y="7632"/>
                      </a:cubicBezTo>
                      <a:cubicBezTo>
                        <a:pt x="8498" y="10013"/>
                        <a:pt x="6307" y="11918"/>
                        <a:pt x="4212" y="12204"/>
                      </a:cubicBezTo>
                      <a:cubicBezTo>
                        <a:pt x="2974" y="12395"/>
                        <a:pt x="2307" y="11347"/>
                        <a:pt x="2307" y="10109"/>
                      </a:cubicBezTo>
                      <a:cubicBezTo>
                        <a:pt x="2307" y="6394"/>
                        <a:pt x="4021" y="9823"/>
                        <a:pt x="2783" y="10966"/>
                      </a:cubicBezTo>
                      <a:cubicBezTo>
                        <a:pt x="2021" y="11633"/>
                        <a:pt x="1069" y="12204"/>
                        <a:pt x="306" y="12776"/>
                      </a:cubicBezTo>
                      <a:cubicBezTo>
                        <a:pt x="-265" y="13157"/>
                        <a:pt x="21" y="14490"/>
                        <a:pt x="687" y="140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8" name="Google Shape;1368;p121"/>
                <p:cNvSpPr/>
                <p:nvPr/>
              </p:nvSpPr>
              <p:spPr>
                <a:xfrm>
                  <a:off x="7733442" y="2612491"/>
                  <a:ext cx="31051" cy="47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1" h="47604" extrusionOk="0">
                      <a:moveTo>
                        <a:pt x="1048" y="46793"/>
                      </a:moveTo>
                      <a:cubicBezTo>
                        <a:pt x="1143" y="44888"/>
                        <a:pt x="1714" y="34220"/>
                        <a:pt x="6287" y="37077"/>
                      </a:cubicBezTo>
                      <a:cubicBezTo>
                        <a:pt x="6953" y="37554"/>
                        <a:pt x="7429" y="36601"/>
                        <a:pt x="7429" y="36029"/>
                      </a:cubicBezTo>
                      <a:cubicBezTo>
                        <a:pt x="7429" y="33553"/>
                        <a:pt x="8668" y="20313"/>
                        <a:pt x="11239" y="29076"/>
                      </a:cubicBezTo>
                      <a:cubicBezTo>
                        <a:pt x="11525" y="30124"/>
                        <a:pt x="12668" y="29553"/>
                        <a:pt x="12859" y="28791"/>
                      </a:cubicBezTo>
                      <a:cubicBezTo>
                        <a:pt x="13240" y="27171"/>
                        <a:pt x="14383" y="19932"/>
                        <a:pt x="17716" y="22313"/>
                      </a:cubicBezTo>
                      <a:cubicBezTo>
                        <a:pt x="18097" y="22599"/>
                        <a:pt x="18479" y="22409"/>
                        <a:pt x="18764" y="22123"/>
                      </a:cubicBezTo>
                      <a:cubicBezTo>
                        <a:pt x="20383" y="20218"/>
                        <a:pt x="21431" y="18504"/>
                        <a:pt x="22384" y="16217"/>
                      </a:cubicBezTo>
                      <a:cubicBezTo>
                        <a:pt x="23050" y="14694"/>
                        <a:pt x="23050" y="8502"/>
                        <a:pt x="24003" y="12693"/>
                      </a:cubicBezTo>
                      <a:cubicBezTo>
                        <a:pt x="24098" y="13170"/>
                        <a:pt x="24479" y="13741"/>
                        <a:pt x="24955" y="13455"/>
                      </a:cubicBezTo>
                      <a:cubicBezTo>
                        <a:pt x="29528" y="10884"/>
                        <a:pt x="30956" y="6692"/>
                        <a:pt x="31052" y="1073"/>
                      </a:cubicBezTo>
                      <a:cubicBezTo>
                        <a:pt x="31052" y="-451"/>
                        <a:pt x="29432" y="-261"/>
                        <a:pt x="29337" y="1073"/>
                      </a:cubicBezTo>
                      <a:cubicBezTo>
                        <a:pt x="29242" y="3645"/>
                        <a:pt x="27241" y="12884"/>
                        <a:pt x="23813" y="7645"/>
                      </a:cubicBezTo>
                      <a:cubicBezTo>
                        <a:pt x="23241" y="6788"/>
                        <a:pt x="22574" y="7836"/>
                        <a:pt x="22479" y="8407"/>
                      </a:cubicBezTo>
                      <a:cubicBezTo>
                        <a:pt x="22193" y="10312"/>
                        <a:pt x="20955" y="21933"/>
                        <a:pt x="16002" y="18218"/>
                      </a:cubicBezTo>
                      <a:cubicBezTo>
                        <a:pt x="15526" y="17837"/>
                        <a:pt x="14954" y="18218"/>
                        <a:pt x="14764" y="18694"/>
                      </a:cubicBezTo>
                      <a:cubicBezTo>
                        <a:pt x="13811" y="21075"/>
                        <a:pt x="12192" y="23457"/>
                        <a:pt x="11716" y="26028"/>
                      </a:cubicBezTo>
                      <a:cubicBezTo>
                        <a:pt x="12097" y="24409"/>
                        <a:pt x="10478" y="22218"/>
                        <a:pt x="9620" y="20599"/>
                      </a:cubicBezTo>
                      <a:cubicBezTo>
                        <a:pt x="9335" y="20028"/>
                        <a:pt x="8572" y="20313"/>
                        <a:pt x="8382" y="20885"/>
                      </a:cubicBezTo>
                      <a:cubicBezTo>
                        <a:pt x="7048" y="24314"/>
                        <a:pt x="6382" y="27552"/>
                        <a:pt x="6001" y="31267"/>
                      </a:cubicBezTo>
                      <a:cubicBezTo>
                        <a:pt x="5715" y="34696"/>
                        <a:pt x="6572" y="34601"/>
                        <a:pt x="3524" y="34315"/>
                      </a:cubicBezTo>
                      <a:cubicBezTo>
                        <a:pt x="3238" y="34315"/>
                        <a:pt x="3048" y="34505"/>
                        <a:pt x="2953" y="34791"/>
                      </a:cubicBezTo>
                      <a:cubicBezTo>
                        <a:pt x="1333" y="38696"/>
                        <a:pt x="95" y="42507"/>
                        <a:pt x="0" y="46888"/>
                      </a:cubicBezTo>
                      <a:cubicBezTo>
                        <a:pt x="0" y="47936"/>
                        <a:pt x="1048" y="47745"/>
                        <a:pt x="1143" y="4688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9" name="Google Shape;1369;p121"/>
                <p:cNvSpPr/>
                <p:nvPr/>
              </p:nvSpPr>
              <p:spPr>
                <a:xfrm>
                  <a:off x="7766208" y="2550675"/>
                  <a:ext cx="40033" cy="52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33" h="52513" extrusionOk="0">
                      <a:moveTo>
                        <a:pt x="2191" y="51269"/>
                      </a:moveTo>
                      <a:cubicBezTo>
                        <a:pt x="1238" y="50793"/>
                        <a:pt x="6001" y="47459"/>
                        <a:pt x="5715" y="47840"/>
                      </a:cubicBezTo>
                      <a:cubicBezTo>
                        <a:pt x="7620" y="45078"/>
                        <a:pt x="7239" y="40982"/>
                        <a:pt x="9525" y="44411"/>
                      </a:cubicBezTo>
                      <a:cubicBezTo>
                        <a:pt x="10287" y="45554"/>
                        <a:pt x="11430" y="43839"/>
                        <a:pt x="11049" y="42887"/>
                      </a:cubicBezTo>
                      <a:cubicBezTo>
                        <a:pt x="6477" y="31076"/>
                        <a:pt x="16859" y="31171"/>
                        <a:pt x="22098" y="25170"/>
                      </a:cubicBezTo>
                      <a:cubicBezTo>
                        <a:pt x="28384" y="17931"/>
                        <a:pt x="31909" y="8502"/>
                        <a:pt x="39529" y="2501"/>
                      </a:cubicBezTo>
                      <a:cubicBezTo>
                        <a:pt x="40481" y="1739"/>
                        <a:pt x="40005" y="-737"/>
                        <a:pt x="38767" y="215"/>
                      </a:cubicBezTo>
                      <a:cubicBezTo>
                        <a:pt x="28575" y="8406"/>
                        <a:pt x="25337" y="23647"/>
                        <a:pt x="13049" y="28885"/>
                      </a:cubicBezTo>
                      <a:cubicBezTo>
                        <a:pt x="6001" y="31933"/>
                        <a:pt x="6572" y="36696"/>
                        <a:pt x="9430" y="44125"/>
                      </a:cubicBezTo>
                      <a:cubicBezTo>
                        <a:pt x="9906" y="43649"/>
                        <a:pt x="10478" y="43077"/>
                        <a:pt x="10954" y="42601"/>
                      </a:cubicBezTo>
                      <a:cubicBezTo>
                        <a:pt x="10001" y="41458"/>
                        <a:pt x="9239" y="40220"/>
                        <a:pt x="8572" y="38886"/>
                      </a:cubicBezTo>
                      <a:cubicBezTo>
                        <a:pt x="8001" y="37839"/>
                        <a:pt x="7144" y="39172"/>
                        <a:pt x="7048" y="39744"/>
                      </a:cubicBezTo>
                      <a:cubicBezTo>
                        <a:pt x="5144" y="42315"/>
                        <a:pt x="3238" y="44887"/>
                        <a:pt x="1429" y="47554"/>
                      </a:cubicBezTo>
                      <a:cubicBezTo>
                        <a:pt x="1048" y="47554"/>
                        <a:pt x="667" y="47935"/>
                        <a:pt x="571" y="48411"/>
                      </a:cubicBezTo>
                      <a:cubicBezTo>
                        <a:pt x="381" y="49173"/>
                        <a:pt x="190" y="50031"/>
                        <a:pt x="0" y="50793"/>
                      </a:cubicBezTo>
                      <a:cubicBezTo>
                        <a:pt x="0" y="51078"/>
                        <a:pt x="0" y="51459"/>
                        <a:pt x="190" y="51745"/>
                      </a:cubicBezTo>
                      <a:cubicBezTo>
                        <a:pt x="953" y="52507"/>
                        <a:pt x="667" y="52317"/>
                        <a:pt x="1810" y="52507"/>
                      </a:cubicBezTo>
                      <a:cubicBezTo>
                        <a:pt x="2381" y="52602"/>
                        <a:pt x="2667" y="51555"/>
                        <a:pt x="2191" y="5126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0" name="Google Shape;1370;p121"/>
                <p:cNvSpPr/>
                <p:nvPr/>
              </p:nvSpPr>
              <p:spPr>
                <a:xfrm>
                  <a:off x="7685011" y="2710705"/>
                  <a:ext cx="11737" cy="14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7" h="14877" extrusionOk="0">
                      <a:moveTo>
                        <a:pt x="3854" y="14302"/>
                      </a:moveTo>
                      <a:cubicBezTo>
                        <a:pt x="3854" y="10968"/>
                        <a:pt x="3854" y="9539"/>
                        <a:pt x="901" y="7444"/>
                      </a:cubicBezTo>
                      <a:cubicBezTo>
                        <a:pt x="711" y="7920"/>
                        <a:pt x="425" y="8301"/>
                        <a:pt x="234" y="8777"/>
                      </a:cubicBezTo>
                      <a:cubicBezTo>
                        <a:pt x="2711" y="10492"/>
                        <a:pt x="5378" y="11444"/>
                        <a:pt x="7950" y="12682"/>
                      </a:cubicBezTo>
                      <a:cubicBezTo>
                        <a:pt x="8521" y="12968"/>
                        <a:pt x="8902" y="12111"/>
                        <a:pt x="8902" y="11730"/>
                      </a:cubicBezTo>
                      <a:cubicBezTo>
                        <a:pt x="8997" y="9730"/>
                        <a:pt x="8426" y="8206"/>
                        <a:pt x="7950" y="6301"/>
                      </a:cubicBezTo>
                      <a:cubicBezTo>
                        <a:pt x="7664" y="6872"/>
                        <a:pt x="7378" y="7444"/>
                        <a:pt x="7092" y="8015"/>
                      </a:cubicBezTo>
                      <a:cubicBezTo>
                        <a:pt x="8426" y="7825"/>
                        <a:pt x="10236" y="7634"/>
                        <a:pt x="11188" y="6586"/>
                      </a:cubicBezTo>
                      <a:cubicBezTo>
                        <a:pt x="12617" y="4872"/>
                        <a:pt x="10807" y="3062"/>
                        <a:pt x="10807" y="1252"/>
                      </a:cubicBezTo>
                      <a:cubicBezTo>
                        <a:pt x="10807" y="-557"/>
                        <a:pt x="8902" y="-272"/>
                        <a:pt x="8902" y="1252"/>
                      </a:cubicBezTo>
                      <a:cubicBezTo>
                        <a:pt x="8902" y="2205"/>
                        <a:pt x="8902" y="2967"/>
                        <a:pt x="9378" y="3824"/>
                      </a:cubicBezTo>
                      <a:cubicBezTo>
                        <a:pt x="10331" y="5443"/>
                        <a:pt x="7950" y="5443"/>
                        <a:pt x="7092" y="5729"/>
                      </a:cubicBezTo>
                      <a:cubicBezTo>
                        <a:pt x="6521" y="5824"/>
                        <a:pt x="6330" y="6872"/>
                        <a:pt x="6521" y="7444"/>
                      </a:cubicBezTo>
                      <a:cubicBezTo>
                        <a:pt x="6997" y="8968"/>
                        <a:pt x="7569" y="10206"/>
                        <a:pt x="7569" y="11730"/>
                      </a:cubicBezTo>
                      <a:cubicBezTo>
                        <a:pt x="7854" y="11444"/>
                        <a:pt x="8235" y="11063"/>
                        <a:pt x="8521" y="10682"/>
                      </a:cubicBezTo>
                      <a:cubicBezTo>
                        <a:pt x="5949" y="9635"/>
                        <a:pt x="3377" y="8968"/>
                        <a:pt x="901" y="7444"/>
                      </a:cubicBezTo>
                      <a:cubicBezTo>
                        <a:pt x="234" y="6968"/>
                        <a:pt x="-337" y="8396"/>
                        <a:pt x="234" y="8777"/>
                      </a:cubicBezTo>
                      <a:cubicBezTo>
                        <a:pt x="2711" y="10396"/>
                        <a:pt x="2901" y="11730"/>
                        <a:pt x="2997" y="14492"/>
                      </a:cubicBezTo>
                      <a:cubicBezTo>
                        <a:pt x="2997" y="15159"/>
                        <a:pt x="3759" y="14873"/>
                        <a:pt x="3759" y="143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1" name="Google Shape;1371;p121"/>
                <p:cNvSpPr/>
                <p:nvPr/>
              </p:nvSpPr>
              <p:spPr>
                <a:xfrm>
                  <a:off x="7755154" y="2558173"/>
                  <a:ext cx="68827" cy="111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27" h="111164" extrusionOk="0">
                      <a:moveTo>
                        <a:pt x="3815" y="98158"/>
                      </a:moveTo>
                      <a:cubicBezTo>
                        <a:pt x="6101" y="97111"/>
                        <a:pt x="8482" y="96063"/>
                        <a:pt x="10768" y="95015"/>
                      </a:cubicBezTo>
                      <a:cubicBezTo>
                        <a:pt x="11245" y="95206"/>
                        <a:pt x="11721" y="94634"/>
                        <a:pt x="11816" y="94158"/>
                      </a:cubicBezTo>
                      <a:cubicBezTo>
                        <a:pt x="13626" y="85490"/>
                        <a:pt x="11435" y="82918"/>
                        <a:pt x="17626" y="80537"/>
                      </a:cubicBezTo>
                      <a:cubicBezTo>
                        <a:pt x="18484" y="80156"/>
                        <a:pt x="19627" y="79013"/>
                        <a:pt x="20008" y="77965"/>
                      </a:cubicBezTo>
                      <a:cubicBezTo>
                        <a:pt x="21055" y="75775"/>
                        <a:pt x="21627" y="73489"/>
                        <a:pt x="21912" y="71107"/>
                      </a:cubicBezTo>
                      <a:cubicBezTo>
                        <a:pt x="23055" y="65297"/>
                        <a:pt x="21246" y="66345"/>
                        <a:pt x="21912" y="69869"/>
                      </a:cubicBezTo>
                      <a:cubicBezTo>
                        <a:pt x="22103" y="70631"/>
                        <a:pt x="22579" y="71012"/>
                        <a:pt x="23151" y="70631"/>
                      </a:cubicBezTo>
                      <a:cubicBezTo>
                        <a:pt x="28961" y="66821"/>
                        <a:pt x="31437" y="61773"/>
                        <a:pt x="34295" y="55105"/>
                      </a:cubicBezTo>
                      <a:cubicBezTo>
                        <a:pt x="35438" y="52343"/>
                        <a:pt x="36486" y="48533"/>
                        <a:pt x="37534" y="45771"/>
                      </a:cubicBezTo>
                      <a:cubicBezTo>
                        <a:pt x="40582" y="37389"/>
                        <a:pt x="47725" y="38246"/>
                        <a:pt x="48868" y="35579"/>
                      </a:cubicBezTo>
                      <a:cubicBezTo>
                        <a:pt x="48392" y="36627"/>
                        <a:pt x="49440" y="38722"/>
                        <a:pt x="50297" y="37294"/>
                      </a:cubicBezTo>
                      <a:cubicBezTo>
                        <a:pt x="52297" y="34055"/>
                        <a:pt x="54393" y="21768"/>
                        <a:pt x="52488" y="21101"/>
                      </a:cubicBezTo>
                      <a:cubicBezTo>
                        <a:pt x="60775" y="24149"/>
                        <a:pt x="65823" y="6909"/>
                        <a:pt x="68585" y="2146"/>
                      </a:cubicBezTo>
                      <a:cubicBezTo>
                        <a:pt x="69442" y="718"/>
                        <a:pt x="67823" y="-997"/>
                        <a:pt x="66871" y="718"/>
                      </a:cubicBezTo>
                      <a:cubicBezTo>
                        <a:pt x="63918" y="5671"/>
                        <a:pt x="58679" y="21482"/>
                        <a:pt x="50011" y="16339"/>
                      </a:cubicBezTo>
                      <a:cubicBezTo>
                        <a:pt x="48963" y="15672"/>
                        <a:pt x="48487" y="17863"/>
                        <a:pt x="48678" y="18529"/>
                      </a:cubicBezTo>
                      <a:cubicBezTo>
                        <a:pt x="49916" y="23482"/>
                        <a:pt x="51059" y="28435"/>
                        <a:pt x="52107" y="33388"/>
                      </a:cubicBezTo>
                      <a:cubicBezTo>
                        <a:pt x="52393" y="32626"/>
                        <a:pt x="52297" y="31007"/>
                        <a:pt x="51154" y="31388"/>
                      </a:cubicBezTo>
                      <a:cubicBezTo>
                        <a:pt x="46201" y="33007"/>
                        <a:pt x="41534" y="33865"/>
                        <a:pt x="38486" y="38532"/>
                      </a:cubicBezTo>
                      <a:cubicBezTo>
                        <a:pt x="37819" y="39484"/>
                        <a:pt x="37438" y="40627"/>
                        <a:pt x="37057" y="41675"/>
                      </a:cubicBezTo>
                      <a:cubicBezTo>
                        <a:pt x="36010" y="44437"/>
                        <a:pt x="35057" y="47200"/>
                        <a:pt x="34104" y="49962"/>
                      </a:cubicBezTo>
                      <a:cubicBezTo>
                        <a:pt x="33247" y="57391"/>
                        <a:pt x="29437" y="61963"/>
                        <a:pt x="22579" y="63583"/>
                      </a:cubicBezTo>
                      <a:cubicBezTo>
                        <a:pt x="22294" y="62154"/>
                        <a:pt x="20865" y="62725"/>
                        <a:pt x="20770" y="63964"/>
                      </a:cubicBezTo>
                      <a:cubicBezTo>
                        <a:pt x="20579" y="67012"/>
                        <a:pt x="20770" y="83014"/>
                        <a:pt x="12387" y="75013"/>
                      </a:cubicBezTo>
                      <a:cubicBezTo>
                        <a:pt x="11626" y="74251"/>
                        <a:pt x="10959" y="75775"/>
                        <a:pt x="11054" y="76346"/>
                      </a:cubicBezTo>
                      <a:cubicBezTo>
                        <a:pt x="13150" y="105969"/>
                        <a:pt x="5720" y="83014"/>
                        <a:pt x="1053" y="97111"/>
                      </a:cubicBezTo>
                      <a:cubicBezTo>
                        <a:pt x="-1043" y="103397"/>
                        <a:pt x="-281" y="108160"/>
                        <a:pt x="5815" y="111112"/>
                      </a:cubicBezTo>
                      <a:cubicBezTo>
                        <a:pt x="6387" y="111398"/>
                        <a:pt x="6768" y="110446"/>
                        <a:pt x="6673" y="109969"/>
                      </a:cubicBezTo>
                      <a:cubicBezTo>
                        <a:pt x="6196" y="101968"/>
                        <a:pt x="6673" y="105683"/>
                        <a:pt x="4672" y="97587"/>
                      </a:cubicBezTo>
                      <a:cubicBezTo>
                        <a:pt x="4482" y="96825"/>
                        <a:pt x="3720" y="97587"/>
                        <a:pt x="3815" y="98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2" name="Google Shape;1372;p121"/>
                <p:cNvSpPr/>
                <p:nvPr/>
              </p:nvSpPr>
              <p:spPr>
                <a:xfrm>
                  <a:off x="7719059" y="2675276"/>
                  <a:ext cx="40091" cy="52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91" h="52995" extrusionOk="0">
                      <a:moveTo>
                        <a:pt x="762" y="47540"/>
                      </a:moveTo>
                      <a:cubicBezTo>
                        <a:pt x="0" y="50207"/>
                        <a:pt x="95" y="49445"/>
                        <a:pt x="0" y="52112"/>
                      </a:cubicBezTo>
                      <a:cubicBezTo>
                        <a:pt x="0" y="53256"/>
                        <a:pt x="1048" y="53256"/>
                        <a:pt x="1334" y="52303"/>
                      </a:cubicBezTo>
                      <a:cubicBezTo>
                        <a:pt x="2477" y="48874"/>
                        <a:pt x="3048" y="37349"/>
                        <a:pt x="6668" y="39349"/>
                      </a:cubicBezTo>
                      <a:cubicBezTo>
                        <a:pt x="7239" y="39635"/>
                        <a:pt x="7715" y="38873"/>
                        <a:pt x="7811" y="38492"/>
                      </a:cubicBezTo>
                      <a:cubicBezTo>
                        <a:pt x="8763" y="35729"/>
                        <a:pt x="9239" y="33062"/>
                        <a:pt x="9525" y="30110"/>
                      </a:cubicBezTo>
                      <a:cubicBezTo>
                        <a:pt x="9620" y="28205"/>
                        <a:pt x="9811" y="26204"/>
                        <a:pt x="10001" y="24299"/>
                      </a:cubicBezTo>
                      <a:cubicBezTo>
                        <a:pt x="9716" y="27538"/>
                        <a:pt x="12192" y="34777"/>
                        <a:pt x="12763" y="37158"/>
                      </a:cubicBezTo>
                      <a:cubicBezTo>
                        <a:pt x="12954" y="38015"/>
                        <a:pt x="13906" y="38396"/>
                        <a:pt x="14288" y="37444"/>
                      </a:cubicBezTo>
                      <a:cubicBezTo>
                        <a:pt x="16859" y="30777"/>
                        <a:pt x="17050" y="25061"/>
                        <a:pt x="13621" y="18394"/>
                      </a:cubicBezTo>
                      <a:cubicBezTo>
                        <a:pt x="13240" y="18965"/>
                        <a:pt x="12859" y="19632"/>
                        <a:pt x="12478" y="20204"/>
                      </a:cubicBezTo>
                      <a:cubicBezTo>
                        <a:pt x="14288" y="22109"/>
                        <a:pt x="16859" y="23633"/>
                        <a:pt x="18574" y="20680"/>
                      </a:cubicBezTo>
                      <a:cubicBezTo>
                        <a:pt x="20003" y="18108"/>
                        <a:pt x="20669" y="15441"/>
                        <a:pt x="21146" y="12393"/>
                      </a:cubicBezTo>
                      <a:cubicBezTo>
                        <a:pt x="21431" y="10679"/>
                        <a:pt x="21622" y="8964"/>
                        <a:pt x="21717" y="7250"/>
                      </a:cubicBezTo>
                      <a:cubicBezTo>
                        <a:pt x="22288" y="1058"/>
                        <a:pt x="20860" y="7631"/>
                        <a:pt x="20669" y="6773"/>
                      </a:cubicBezTo>
                      <a:cubicBezTo>
                        <a:pt x="21527" y="9726"/>
                        <a:pt x="23241" y="14203"/>
                        <a:pt x="26861" y="12774"/>
                      </a:cubicBezTo>
                      <a:cubicBezTo>
                        <a:pt x="31813" y="10869"/>
                        <a:pt x="28385" y="2487"/>
                        <a:pt x="31242" y="11822"/>
                      </a:cubicBezTo>
                      <a:cubicBezTo>
                        <a:pt x="31528" y="12774"/>
                        <a:pt x="32385" y="12393"/>
                        <a:pt x="32766" y="11822"/>
                      </a:cubicBezTo>
                      <a:cubicBezTo>
                        <a:pt x="34766" y="8298"/>
                        <a:pt x="37529" y="5440"/>
                        <a:pt x="39814" y="2202"/>
                      </a:cubicBezTo>
                      <a:cubicBezTo>
                        <a:pt x="40577" y="1154"/>
                        <a:pt x="39624" y="-847"/>
                        <a:pt x="38671" y="392"/>
                      </a:cubicBezTo>
                      <a:cubicBezTo>
                        <a:pt x="36862" y="2963"/>
                        <a:pt x="34957" y="5345"/>
                        <a:pt x="32956" y="7726"/>
                      </a:cubicBezTo>
                      <a:cubicBezTo>
                        <a:pt x="31337" y="9821"/>
                        <a:pt x="30861" y="4487"/>
                        <a:pt x="30575" y="3344"/>
                      </a:cubicBezTo>
                      <a:cubicBezTo>
                        <a:pt x="30194" y="2106"/>
                        <a:pt x="29051" y="3154"/>
                        <a:pt x="28956" y="3916"/>
                      </a:cubicBezTo>
                      <a:cubicBezTo>
                        <a:pt x="26575" y="3535"/>
                        <a:pt x="24289" y="3154"/>
                        <a:pt x="21908" y="2773"/>
                      </a:cubicBezTo>
                      <a:cubicBezTo>
                        <a:pt x="21812" y="1439"/>
                        <a:pt x="20384" y="2106"/>
                        <a:pt x="20384" y="3059"/>
                      </a:cubicBezTo>
                      <a:cubicBezTo>
                        <a:pt x="20384" y="5249"/>
                        <a:pt x="19241" y="23919"/>
                        <a:pt x="13430" y="18013"/>
                      </a:cubicBezTo>
                      <a:cubicBezTo>
                        <a:pt x="12573" y="17156"/>
                        <a:pt x="11906" y="19156"/>
                        <a:pt x="12287" y="19823"/>
                      </a:cubicBezTo>
                      <a:cubicBezTo>
                        <a:pt x="14002" y="32300"/>
                        <a:pt x="14383" y="36301"/>
                        <a:pt x="13430" y="31919"/>
                      </a:cubicBezTo>
                      <a:cubicBezTo>
                        <a:pt x="12573" y="28110"/>
                        <a:pt x="11525" y="24490"/>
                        <a:pt x="10382" y="20775"/>
                      </a:cubicBezTo>
                      <a:cubicBezTo>
                        <a:pt x="9906" y="19442"/>
                        <a:pt x="8858" y="20585"/>
                        <a:pt x="8668" y="21442"/>
                      </a:cubicBezTo>
                      <a:cubicBezTo>
                        <a:pt x="8001" y="25442"/>
                        <a:pt x="9239" y="37920"/>
                        <a:pt x="3715" y="34967"/>
                      </a:cubicBezTo>
                      <a:cubicBezTo>
                        <a:pt x="3048" y="34586"/>
                        <a:pt x="2572" y="35634"/>
                        <a:pt x="2477" y="36206"/>
                      </a:cubicBezTo>
                      <a:cubicBezTo>
                        <a:pt x="2286" y="38301"/>
                        <a:pt x="2096" y="40397"/>
                        <a:pt x="1905" y="42397"/>
                      </a:cubicBezTo>
                      <a:cubicBezTo>
                        <a:pt x="-476" y="47921"/>
                        <a:pt x="-476" y="49731"/>
                        <a:pt x="1714" y="47826"/>
                      </a:cubicBezTo>
                      <a:cubicBezTo>
                        <a:pt x="2000" y="46778"/>
                        <a:pt x="857" y="46302"/>
                        <a:pt x="571" y="473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3" name="Google Shape;1373;p121"/>
                <p:cNvSpPr/>
                <p:nvPr/>
              </p:nvSpPr>
              <p:spPr>
                <a:xfrm>
                  <a:off x="7806785" y="2645524"/>
                  <a:ext cx="3406" cy="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6" h="8550" extrusionOk="0">
                      <a:moveTo>
                        <a:pt x="0" y="3950"/>
                      </a:moveTo>
                      <a:cubicBezTo>
                        <a:pt x="762" y="5950"/>
                        <a:pt x="-571" y="6617"/>
                        <a:pt x="953" y="8426"/>
                      </a:cubicBezTo>
                      <a:cubicBezTo>
                        <a:pt x="1143" y="8712"/>
                        <a:pt x="1524" y="8426"/>
                        <a:pt x="1715" y="8331"/>
                      </a:cubicBezTo>
                      <a:cubicBezTo>
                        <a:pt x="4667" y="5378"/>
                        <a:pt x="3239" y="3759"/>
                        <a:pt x="1334" y="330"/>
                      </a:cubicBezTo>
                      <a:cubicBezTo>
                        <a:pt x="667" y="-718"/>
                        <a:pt x="-190" y="997"/>
                        <a:pt x="191" y="1759"/>
                      </a:cubicBezTo>
                      <a:cubicBezTo>
                        <a:pt x="572" y="2616"/>
                        <a:pt x="1048" y="3283"/>
                        <a:pt x="1524" y="3950"/>
                      </a:cubicBezTo>
                      <a:cubicBezTo>
                        <a:pt x="2667" y="5378"/>
                        <a:pt x="953" y="7093"/>
                        <a:pt x="1238" y="5188"/>
                      </a:cubicBezTo>
                      <a:cubicBezTo>
                        <a:pt x="1429" y="4331"/>
                        <a:pt x="1238" y="3950"/>
                        <a:pt x="858" y="3188"/>
                      </a:cubicBezTo>
                      <a:cubicBezTo>
                        <a:pt x="572" y="2521"/>
                        <a:pt x="-95" y="3473"/>
                        <a:pt x="95" y="39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4" name="Google Shape;1374;p121"/>
                <p:cNvSpPr/>
                <p:nvPr/>
              </p:nvSpPr>
              <p:spPr>
                <a:xfrm>
                  <a:off x="7812172" y="2628765"/>
                  <a:ext cx="7142" cy="11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2" h="11568" extrusionOk="0">
                      <a:moveTo>
                        <a:pt x="518" y="10136"/>
                      </a:moveTo>
                      <a:cubicBezTo>
                        <a:pt x="1090" y="10517"/>
                        <a:pt x="1376" y="10231"/>
                        <a:pt x="1280" y="9469"/>
                      </a:cubicBezTo>
                      <a:cubicBezTo>
                        <a:pt x="1280" y="8707"/>
                        <a:pt x="1756" y="8135"/>
                        <a:pt x="2519" y="7945"/>
                      </a:cubicBezTo>
                      <a:cubicBezTo>
                        <a:pt x="3471" y="7945"/>
                        <a:pt x="4138" y="7469"/>
                        <a:pt x="4804" y="6897"/>
                      </a:cubicBezTo>
                      <a:cubicBezTo>
                        <a:pt x="6138" y="5754"/>
                        <a:pt x="6233" y="3182"/>
                        <a:pt x="6995" y="1658"/>
                      </a:cubicBezTo>
                      <a:cubicBezTo>
                        <a:pt x="7567" y="515"/>
                        <a:pt x="6329" y="-723"/>
                        <a:pt x="5757" y="515"/>
                      </a:cubicBezTo>
                      <a:cubicBezTo>
                        <a:pt x="5186" y="1563"/>
                        <a:pt x="4900" y="2706"/>
                        <a:pt x="4614" y="3849"/>
                      </a:cubicBezTo>
                      <a:cubicBezTo>
                        <a:pt x="4233" y="5659"/>
                        <a:pt x="2042" y="5278"/>
                        <a:pt x="1090" y="6516"/>
                      </a:cubicBezTo>
                      <a:cubicBezTo>
                        <a:pt x="328" y="7469"/>
                        <a:pt x="-148" y="9659"/>
                        <a:pt x="42" y="10993"/>
                      </a:cubicBezTo>
                      <a:cubicBezTo>
                        <a:pt x="42" y="11374"/>
                        <a:pt x="423" y="11755"/>
                        <a:pt x="804" y="11469"/>
                      </a:cubicBezTo>
                      <a:cubicBezTo>
                        <a:pt x="1376" y="10898"/>
                        <a:pt x="1185" y="9469"/>
                        <a:pt x="518" y="10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5" name="Google Shape;1375;p121"/>
                <p:cNvSpPr/>
                <p:nvPr/>
              </p:nvSpPr>
              <p:spPr>
                <a:xfrm>
                  <a:off x="7820857" y="2600166"/>
                  <a:ext cx="11759" cy="21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9" h="21501" extrusionOk="0">
                      <a:moveTo>
                        <a:pt x="978" y="20923"/>
                      </a:moveTo>
                      <a:cubicBezTo>
                        <a:pt x="1930" y="16827"/>
                        <a:pt x="2502" y="12636"/>
                        <a:pt x="3168" y="8445"/>
                      </a:cubicBezTo>
                      <a:cubicBezTo>
                        <a:pt x="2787" y="8636"/>
                        <a:pt x="2406" y="8921"/>
                        <a:pt x="2025" y="9112"/>
                      </a:cubicBezTo>
                      <a:cubicBezTo>
                        <a:pt x="2787" y="10255"/>
                        <a:pt x="3359" y="11302"/>
                        <a:pt x="4311" y="12255"/>
                      </a:cubicBezTo>
                      <a:cubicBezTo>
                        <a:pt x="4502" y="12445"/>
                        <a:pt x="4788" y="12350"/>
                        <a:pt x="4978" y="12255"/>
                      </a:cubicBezTo>
                      <a:cubicBezTo>
                        <a:pt x="8597" y="9588"/>
                        <a:pt x="11074" y="5683"/>
                        <a:pt x="11741" y="920"/>
                      </a:cubicBezTo>
                      <a:cubicBezTo>
                        <a:pt x="11931" y="-223"/>
                        <a:pt x="10598" y="-318"/>
                        <a:pt x="10312" y="730"/>
                      </a:cubicBezTo>
                      <a:cubicBezTo>
                        <a:pt x="9740" y="3302"/>
                        <a:pt x="8979" y="5588"/>
                        <a:pt x="7455" y="7683"/>
                      </a:cubicBezTo>
                      <a:cubicBezTo>
                        <a:pt x="5645" y="10350"/>
                        <a:pt x="4788" y="10445"/>
                        <a:pt x="3073" y="7873"/>
                      </a:cubicBezTo>
                      <a:cubicBezTo>
                        <a:pt x="2597" y="7207"/>
                        <a:pt x="2025" y="7969"/>
                        <a:pt x="1930" y="8540"/>
                      </a:cubicBezTo>
                      <a:cubicBezTo>
                        <a:pt x="1359" y="12541"/>
                        <a:pt x="882" y="16636"/>
                        <a:pt x="25" y="20637"/>
                      </a:cubicBezTo>
                      <a:cubicBezTo>
                        <a:pt x="-165" y="21494"/>
                        <a:pt x="787" y="21875"/>
                        <a:pt x="978" y="2101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6" name="Google Shape;1376;p121"/>
                <p:cNvSpPr/>
                <p:nvPr/>
              </p:nvSpPr>
              <p:spPr>
                <a:xfrm>
                  <a:off x="7818086" y="2614284"/>
                  <a:ext cx="40562" cy="7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2" h="72975" extrusionOk="0">
                      <a:moveTo>
                        <a:pt x="319" y="38809"/>
                      </a:moveTo>
                      <a:cubicBezTo>
                        <a:pt x="1558" y="41952"/>
                        <a:pt x="2986" y="44714"/>
                        <a:pt x="4606" y="47667"/>
                      </a:cubicBezTo>
                      <a:cubicBezTo>
                        <a:pt x="5749" y="49667"/>
                        <a:pt x="6892" y="51667"/>
                        <a:pt x="7940" y="53763"/>
                      </a:cubicBezTo>
                      <a:cubicBezTo>
                        <a:pt x="11273" y="57859"/>
                        <a:pt x="11654" y="62240"/>
                        <a:pt x="9178" y="66812"/>
                      </a:cubicBezTo>
                      <a:cubicBezTo>
                        <a:pt x="5177" y="61383"/>
                        <a:pt x="5749" y="52620"/>
                        <a:pt x="6416" y="46524"/>
                      </a:cubicBezTo>
                      <a:cubicBezTo>
                        <a:pt x="6797" y="43571"/>
                        <a:pt x="7463" y="40809"/>
                        <a:pt x="8321" y="38047"/>
                      </a:cubicBezTo>
                      <a:cubicBezTo>
                        <a:pt x="7463" y="41000"/>
                        <a:pt x="8606" y="44143"/>
                        <a:pt x="9273" y="47096"/>
                      </a:cubicBezTo>
                      <a:cubicBezTo>
                        <a:pt x="9368" y="47762"/>
                        <a:pt x="9844" y="48143"/>
                        <a:pt x="10416" y="47762"/>
                      </a:cubicBezTo>
                      <a:cubicBezTo>
                        <a:pt x="12702" y="46429"/>
                        <a:pt x="14988" y="44333"/>
                        <a:pt x="14702" y="41000"/>
                      </a:cubicBezTo>
                      <a:cubicBezTo>
                        <a:pt x="14607" y="39285"/>
                        <a:pt x="14702" y="37285"/>
                        <a:pt x="13559" y="35761"/>
                      </a:cubicBezTo>
                      <a:cubicBezTo>
                        <a:pt x="10511" y="31379"/>
                        <a:pt x="12607" y="35666"/>
                        <a:pt x="11083" y="35475"/>
                      </a:cubicBezTo>
                      <a:cubicBezTo>
                        <a:pt x="20608" y="36808"/>
                        <a:pt x="15845" y="9472"/>
                        <a:pt x="25466" y="21568"/>
                      </a:cubicBezTo>
                      <a:cubicBezTo>
                        <a:pt x="26227" y="22521"/>
                        <a:pt x="27180" y="21283"/>
                        <a:pt x="26990" y="20330"/>
                      </a:cubicBezTo>
                      <a:cubicBezTo>
                        <a:pt x="25847" y="14234"/>
                        <a:pt x="28228" y="13472"/>
                        <a:pt x="32324" y="11663"/>
                      </a:cubicBezTo>
                      <a:cubicBezTo>
                        <a:pt x="32514" y="11663"/>
                        <a:pt x="39753" y="2518"/>
                        <a:pt x="38419" y="9376"/>
                      </a:cubicBezTo>
                      <a:cubicBezTo>
                        <a:pt x="38134" y="10805"/>
                        <a:pt x="39658" y="11377"/>
                        <a:pt x="39943" y="9948"/>
                      </a:cubicBezTo>
                      <a:cubicBezTo>
                        <a:pt x="40706" y="6233"/>
                        <a:pt x="40896" y="4233"/>
                        <a:pt x="39753" y="613"/>
                      </a:cubicBezTo>
                      <a:cubicBezTo>
                        <a:pt x="39563" y="-149"/>
                        <a:pt x="38800" y="-149"/>
                        <a:pt x="38324" y="328"/>
                      </a:cubicBezTo>
                      <a:cubicBezTo>
                        <a:pt x="35467" y="3852"/>
                        <a:pt x="32419" y="10424"/>
                        <a:pt x="27180" y="9948"/>
                      </a:cubicBezTo>
                      <a:cubicBezTo>
                        <a:pt x="26799" y="9948"/>
                        <a:pt x="26323" y="10520"/>
                        <a:pt x="26227" y="10900"/>
                      </a:cubicBezTo>
                      <a:cubicBezTo>
                        <a:pt x="24894" y="18521"/>
                        <a:pt x="25942" y="19473"/>
                        <a:pt x="20703" y="14044"/>
                      </a:cubicBezTo>
                      <a:cubicBezTo>
                        <a:pt x="20227" y="13567"/>
                        <a:pt x="19655" y="14044"/>
                        <a:pt x="19465" y="14520"/>
                      </a:cubicBezTo>
                      <a:cubicBezTo>
                        <a:pt x="17941" y="17282"/>
                        <a:pt x="15083" y="35570"/>
                        <a:pt x="9844" y="32332"/>
                      </a:cubicBezTo>
                      <a:cubicBezTo>
                        <a:pt x="8797" y="31665"/>
                        <a:pt x="7844" y="33760"/>
                        <a:pt x="8797" y="34427"/>
                      </a:cubicBezTo>
                      <a:cubicBezTo>
                        <a:pt x="9178" y="37285"/>
                        <a:pt x="9559" y="40142"/>
                        <a:pt x="9940" y="43000"/>
                      </a:cubicBezTo>
                      <a:cubicBezTo>
                        <a:pt x="9368" y="40333"/>
                        <a:pt x="9083" y="37666"/>
                        <a:pt x="8987" y="34999"/>
                      </a:cubicBezTo>
                      <a:cubicBezTo>
                        <a:pt x="8892" y="33665"/>
                        <a:pt x="7654" y="34237"/>
                        <a:pt x="7368" y="34999"/>
                      </a:cubicBezTo>
                      <a:cubicBezTo>
                        <a:pt x="3177" y="46810"/>
                        <a:pt x="986" y="63383"/>
                        <a:pt x="11464" y="72813"/>
                      </a:cubicBezTo>
                      <a:cubicBezTo>
                        <a:pt x="12035" y="73289"/>
                        <a:pt x="12607" y="72622"/>
                        <a:pt x="12797" y="72051"/>
                      </a:cubicBezTo>
                      <a:cubicBezTo>
                        <a:pt x="15464" y="58811"/>
                        <a:pt x="5844" y="49667"/>
                        <a:pt x="796" y="38142"/>
                      </a:cubicBezTo>
                      <a:cubicBezTo>
                        <a:pt x="510" y="37475"/>
                        <a:pt x="-157" y="38142"/>
                        <a:pt x="34" y="387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7" name="Google Shape;1377;p121"/>
                <p:cNvSpPr/>
                <p:nvPr/>
              </p:nvSpPr>
              <p:spPr>
                <a:xfrm>
                  <a:off x="7811129" y="2676271"/>
                  <a:ext cx="6413" cy="15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" h="15076" extrusionOk="0">
                      <a:moveTo>
                        <a:pt x="1466" y="14064"/>
                      </a:moveTo>
                      <a:cubicBezTo>
                        <a:pt x="705" y="9397"/>
                        <a:pt x="1848" y="5396"/>
                        <a:pt x="4133" y="1587"/>
                      </a:cubicBezTo>
                      <a:cubicBezTo>
                        <a:pt x="3752" y="1682"/>
                        <a:pt x="3467" y="1872"/>
                        <a:pt x="3086" y="1967"/>
                      </a:cubicBezTo>
                      <a:cubicBezTo>
                        <a:pt x="3943" y="2920"/>
                        <a:pt x="4419" y="4063"/>
                        <a:pt x="5181" y="5016"/>
                      </a:cubicBezTo>
                      <a:cubicBezTo>
                        <a:pt x="5943" y="5873"/>
                        <a:pt x="6896" y="3873"/>
                        <a:pt x="6134" y="3111"/>
                      </a:cubicBezTo>
                      <a:cubicBezTo>
                        <a:pt x="5276" y="2253"/>
                        <a:pt x="4800" y="1110"/>
                        <a:pt x="3943" y="158"/>
                      </a:cubicBezTo>
                      <a:cubicBezTo>
                        <a:pt x="3562" y="-223"/>
                        <a:pt x="3086" y="158"/>
                        <a:pt x="2895" y="539"/>
                      </a:cubicBezTo>
                      <a:cubicBezTo>
                        <a:pt x="609" y="4825"/>
                        <a:pt x="-629" y="9397"/>
                        <a:pt x="323" y="14541"/>
                      </a:cubicBezTo>
                      <a:cubicBezTo>
                        <a:pt x="514" y="15588"/>
                        <a:pt x="1562" y="14921"/>
                        <a:pt x="1466" y="1406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8" name="Google Shape;1378;p121"/>
                <p:cNvSpPr/>
                <p:nvPr/>
              </p:nvSpPr>
              <p:spPr>
                <a:xfrm>
                  <a:off x="7537323" y="2763583"/>
                  <a:ext cx="134683" cy="9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83" h="94297" extrusionOk="0">
                      <a:moveTo>
                        <a:pt x="0" y="48196"/>
                      </a:moveTo>
                      <a:lnTo>
                        <a:pt x="65627" y="94297"/>
                      </a:lnTo>
                      <a:lnTo>
                        <a:pt x="134683" y="38481"/>
                      </a:lnTo>
                      <a:lnTo>
                        <a:pt x="70580" y="0"/>
                      </a:lnTo>
                      <a:lnTo>
                        <a:pt x="0" y="4819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9" name="Google Shape;1379;p121"/>
                <p:cNvSpPr/>
                <p:nvPr/>
              </p:nvSpPr>
              <p:spPr>
                <a:xfrm>
                  <a:off x="7532084" y="2751105"/>
                  <a:ext cx="142589" cy="90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89" h="90108" extrusionOk="0">
                      <a:moveTo>
                        <a:pt x="0" y="58864"/>
                      </a:moveTo>
                      <a:cubicBezTo>
                        <a:pt x="0" y="58864"/>
                        <a:pt x="48578" y="92964"/>
                        <a:pt x="76581" y="89916"/>
                      </a:cubicBezTo>
                      <a:lnTo>
                        <a:pt x="142589" y="36862"/>
                      </a:lnTo>
                      <a:cubicBezTo>
                        <a:pt x="142589" y="36862"/>
                        <a:pt x="85820" y="28956"/>
                        <a:pt x="81153" y="0"/>
                      </a:cubicBezTo>
                      <a:lnTo>
                        <a:pt x="0" y="5886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0" name="Google Shape;1380;p121"/>
                <p:cNvSpPr/>
                <p:nvPr/>
              </p:nvSpPr>
              <p:spPr>
                <a:xfrm>
                  <a:off x="7560527" y="2769393"/>
                  <a:ext cx="52803" cy="39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03" h="39819" extrusionOk="0">
                      <a:moveTo>
                        <a:pt x="37" y="33338"/>
                      </a:moveTo>
                      <a:cubicBezTo>
                        <a:pt x="-249" y="38195"/>
                        <a:pt x="1084" y="42005"/>
                        <a:pt x="5561" y="38386"/>
                      </a:cubicBezTo>
                      <a:cubicBezTo>
                        <a:pt x="7371" y="36957"/>
                        <a:pt x="8419" y="33623"/>
                        <a:pt x="8609" y="31242"/>
                      </a:cubicBezTo>
                      <a:cubicBezTo>
                        <a:pt x="8324" y="34766"/>
                        <a:pt x="12419" y="37719"/>
                        <a:pt x="15848" y="39624"/>
                      </a:cubicBezTo>
                      <a:cubicBezTo>
                        <a:pt x="16134" y="39814"/>
                        <a:pt x="16610" y="39433"/>
                        <a:pt x="16706" y="39148"/>
                      </a:cubicBezTo>
                      <a:cubicBezTo>
                        <a:pt x="17658" y="36862"/>
                        <a:pt x="18610" y="35147"/>
                        <a:pt x="18325" y="32480"/>
                      </a:cubicBezTo>
                      <a:cubicBezTo>
                        <a:pt x="17753" y="27051"/>
                        <a:pt x="14324" y="21431"/>
                        <a:pt x="21182" y="25717"/>
                      </a:cubicBezTo>
                      <a:cubicBezTo>
                        <a:pt x="21754" y="26099"/>
                        <a:pt x="22230" y="25717"/>
                        <a:pt x="22325" y="25051"/>
                      </a:cubicBezTo>
                      <a:cubicBezTo>
                        <a:pt x="24707" y="16954"/>
                        <a:pt x="35946" y="12097"/>
                        <a:pt x="42994" y="9811"/>
                      </a:cubicBezTo>
                      <a:cubicBezTo>
                        <a:pt x="43375" y="9716"/>
                        <a:pt x="43661" y="9144"/>
                        <a:pt x="43661" y="8763"/>
                      </a:cubicBezTo>
                      <a:cubicBezTo>
                        <a:pt x="46424" y="6572"/>
                        <a:pt x="49186" y="4382"/>
                        <a:pt x="51948" y="2191"/>
                      </a:cubicBezTo>
                      <a:cubicBezTo>
                        <a:pt x="52900" y="2191"/>
                        <a:pt x="53186" y="0"/>
                        <a:pt x="52139" y="0"/>
                      </a:cubicBezTo>
                      <a:cubicBezTo>
                        <a:pt x="47471" y="0"/>
                        <a:pt x="44709" y="857"/>
                        <a:pt x="42518" y="5143"/>
                      </a:cubicBezTo>
                      <a:cubicBezTo>
                        <a:pt x="39756" y="10478"/>
                        <a:pt x="28802" y="15430"/>
                        <a:pt x="23849" y="16574"/>
                      </a:cubicBezTo>
                      <a:cubicBezTo>
                        <a:pt x="23564" y="16574"/>
                        <a:pt x="23278" y="17050"/>
                        <a:pt x="23278" y="17336"/>
                      </a:cubicBezTo>
                      <a:cubicBezTo>
                        <a:pt x="21944" y="24003"/>
                        <a:pt x="20897" y="23336"/>
                        <a:pt x="15943" y="20098"/>
                      </a:cubicBezTo>
                      <a:cubicBezTo>
                        <a:pt x="15182" y="19621"/>
                        <a:pt x="14610" y="20574"/>
                        <a:pt x="14705" y="21336"/>
                      </a:cubicBezTo>
                      <a:cubicBezTo>
                        <a:pt x="14705" y="22384"/>
                        <a:pt x="14991" y="23432"/>
                        <a:pt x="15182" y="24575"/>
                      </a:cubicBezTo>
                      <a:cubicBezTo>
                        <a:pt x="18420" y="31718"/>
                        <a:pt x="16134" y="32957"/>
                        <a:pt x="8419" y="28004"/>
                      </a:cubicBezTo>
                      <a:cubicBezTo>
                        <a:pt x="8038" y="26765"/>
                        <a:pt x="6990" y="28004"/>
                        <a:pt x="6990" y="28861"/>
                      </a:cubicBezTo>
                      <a:cubicBezTo>
                        <a:pt x="4894" y="30385"/>
                        <a:pt x="2704" y="31909"/>
                        <a:pt x="608" y="33433"/>
                      </a:cubicBezTo>
                      <a:cubicBezTo>
                        <a:pt x="608" y="32861"/>
                        <a:pt x="37" y="32957"/>
                        <a:pt x="37" y="3343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1" name="Google Shape;1381;p121"/>
                <p:cNvSpPr/>
                <p:nvPr/>
              </p:nvSpPr>
              <p:spPr>
                <a:xfrm>
                  <a:off x="7577413" y="2776093"/>
                  <a:ext cx="48950" cy="4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50" h="45630" extrusionOk="0">
                      <a:moveTo>
                        <a:pt x="9" y="41306"/>
                      </a:moveTo>
                      <a:cubicBezTo>
                        <a:pt x="295" y="43973"/>
                        <a:pt x="390" y="44449"/>
                        <a:pt x="2486" y="45592"/>
                      </a:cubicBezTo>
                      <a:cubicBezTo>
                        <a:pt x="2867" y="45783"/>
                        <a:pt x="3057" y="45211"/>
                        <a:pt x="3152" y="44925"/>
                      </a:cubicBezTo>
                      <a:cubicBezTo>
                        <a:pt x="3629" y="41401"/>
                        <a:pt x="5439" y="20160"/>
                        <a:pt x="16488" y="33591"/>
                      </a:cubicBezTo>
                      <a:cubicBezTo>
                        <a:pt x="17154" y="34353"/>
                        <a:pt x="18012" y="33400"/>
                        <a:pt x="17821" y="32543"/>
                      </a:cubicBezTo>
                      <a:cubicBezTo>
                        <a:pt x="17250" y="29876"/>
                        <a:pt x="16297" y="27876"/>
                        <a:pt x="19250" y="28066"/>
                      </a:cubicBezTo>
                      <a:cubicBezTo>
                        <a:pt x="19535" y="28066"/>
                        <a:pt x="19821" y="27780"/>
                        <a:pt x="19917" y="27495"/>
                      </a:cubicBezTo>
                      <a:cubicBezTo>
                        <a:pt x="20679" y="25780"/>
                        <a:pt x="20488" y="23399"/>
                        <a:pt x="21917" y="22065"/>
                      </a:cubicBezTo>
                      <a:cubicBezTo>
                        <a:pt x="24584" y="19684"/>
                        <a:pt x="28299" y="18732"/>
                        <a:pt x="30870" y="16065"/>
                      </a:cubicBezTo>
                      <a:cubicBezTo>
                        <a:pt x="36109" y="10445"/>
                        <a:pt x="41062" y="5587"/>
                        <a:pt x="48301" y="2349"/>
                      </a:cubicBezTo>
                      <a:cubicBezTo>
                        <a:pt x="49254" y="1968"/>
                        <a:pt x="49158" y="-414"/>
                        <a:pt x="48015" y="63"/>
                      </a:cubicBezTo>
                      <a:cubicBezTo>
                        <a:pt x="43253" y="2253"/>
                        <a:pt x="39729" y="6540"/>
                        <a:pt x="34299" y="7016"/>
                      </a:cubicBezTo>
                      <a:cubicBezTo>
                        <a:pt x="33823" y="7016"/>
                        <a:pt x="33537" y="7492"/>
                        <a:pt x="33442" y="7873"/>
                      </a:cubicBezTo>
                      <a:cubicBezTo>
                        <a:pt x="30966" y="17303"/>
                        <a:pt x="23822" y="16160"/>
                        <a:pt x="19059" y="22161"/>
                      </a:cubicBezTo>
                      <a:cubicBezTo>
                        <a:pt x="17154" y="24542"/>
                        <a:pt x="21059" y="26447"/>
                        <a:pt x="15916" y="25209"/>
                      </a:cubicBezTo>
                      <a:cubicBezTo>
                        <a:pt x="15249" y="25018"/>
                        <a:pt x="14773" y="25875"/>
                        <a:pt x="14868" y="26542"/>
                      </a:cubicBezTo>
                      <a:cubicBezTo>
                        <a:pt x="17345" y="38353"/>
                        <a:pt x="14297" y="22446"/>
                        <a:pt x="8391" y="26161"/>
                      </a:cubicBezTo>
                      <a:cubicBezTo>
                        <a:pt x="6486" y="27304"/>
                        <a:pt x="5248" y="28828"/>
                        <a:pt x="4486" y="31209"/>
                      </a:cubicBezTo>
                      <a:cubicBezTo>
                        <a:pt x="3915" y="33019"/>
                        <a:pt x="3343" y="34638"/>
                        <a:pt x="3057" y="36639"/>
                      </a:cubicBezTo>
                      <a:cubicBezTo>
                        <a:pt x="3057" y="36639"/>
                        <a:pt x="1533" y="46354"/>
                        <a:pt x="676" y="41020"/>
                      </a:cubicBezTo>
                      <a:cubicBezTo>
                        <a:pt x="581" y="40353"/>
                        <a:pt x="-86" y="40830"/>
                        <a:pt x="9" y="4130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2" name="Google Shape;1382;p121"/>
                <p:cNvSpPr/>
                <p:nvPr/>
              </p:nvSpPr>
              <p:spPr>
                <a:xfrm>
                  <a:off x="7592920" y="2781948"/>
                  <a:ext cx="40630" cy="45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30" h="45849" extrusionOk="0">
                      <a:moveTo>
                        <a:pt x="1648" y="40499"/>
                      </a:moveTo>
                      <a:cubicBezTo>
                        <a:pt x="1934" y="44405"/>
                        <a:pt x="1267" y="40499"/>
                        <a:pt x="3743" y="42785"/>
                      </a:cubicBezTo>
                      <a:cubicBezTo>
                        <a:pt x="2886" y="42023"/>
                        <a:pt x="1934" y="41452"/>
                        <a:pt x="1076" y="40690"/>
                      </a:cubicBezTo>
                      <a:cubicBezTo>
                        <a:pt x="410" y="40023"/>
                        <a:pt x="-66" y="41547"/>
                        <a:pt x="219" y="42023"/>
                      </a:cubicBezTo>
                      <a:cubicBezTo>
                        <a:pt x="5363" y="51072"/>
                        <a:pt x="11173" y="42119"/>
                        <a:pt x="6506" y="35261"/>
                      </a:cubicBezTo>
                      <a:cubicBezTo>
                        <a:pt x="6030" y="36023"/>
                        <a:pt x="5553" y="36689"/>
                        <a:pt x="5172" y="37451"/>
                      </a:cubicBezTo>
                      <a:cubicBezTo>
                        <a:pt x="12126" y="42785"/>
                        <a:pt x="14221" y="34784"/>
                        <a:pt x="12221" y="28498"/>
                      </a:cubicBezTo>
                      <a:cubicBezTo>
                        <a:pt x="11745" y="29260"/>
                        <a:pt x="11268" y="29927"/>
                        <a:pt x="10887" y="30688"/>
                      </a:cubicBezTo>
                      <a:cubicBezTo>
                        <a:pt x="14031" y="31260"/>
                        <a:pt x="17936" y="31165"/>
                        <a:pt x="19365" y="27450"/>
                      </a:cubicBezTo>
                      <a:cubicBezTo>
                        <a:pt x="20603" y="24212"/>
                        <a:pt x="22889" y="24021"/>
                        <a:pt x="24222" y="21354"/>
                      </a:cubicBezTo>
                      <a:cubicBezTo>
                        <a:pt x="25080" y="19640"/>
                        <a:pt x="25842" y="18211"/>
                        <a:pt x="25937" y="16020"/>
                      </a:cubicBezTo>
                      <a:cubicBezTo>
                        <a:pt x="25937" y="13258"/>
                        <a:pt x="29842" y="11353"/>
                        <a:pt x="31271" y="9353"/>
                      </a:cubicBezTo>
                      <a:cubicBezTo>
                        <a:pt x="31652" y="8781"/>
                        <a:pt x="35843" y="8114"/>
                        <a:pt x="36795" y="7829"/>
                      </a:cubicBezTo>
                      <a:cubicBezTo>
                        <a:pt x="38510" y="7352"/>
                        <a:pt x="39653" y="4114"/>
                        <a:pt x="40415" y="2685"/>
                      </a:cubicBezTo>
                      <a:cubicBezTo>
                        <a:pt x="41272" y="875"/>
                        <a:pt x="39367" y="-1220"/>
                        <a:pt x="38319" y="875"/>
                      </a:cubicBezTo>
                      <a:cubicBezTo>
                        <a:pt x="36319" y="1923"/>
                        <a:pt x="34224" y="3066"/>
                        <a:pt x="32223" y="4114"/>
                      </a:cubicBezTo>
                      <a:cubicBezTo>
                        <a:pt x="31557" y="3923"/>
                        <a:pt x="31080" y="4400"/>
                        <a:pt x="30795" y="4971"/>
                      </a:cubicBezTo>
                      <a:cubicBezTo>
                        <a:pt x="31271" y="4114"/>
                        <a:pt x="17555" y="20306"/>
                        <a:pt x="19841" y="20211"/>
                      </a:cubicBezTo>
                      <a:cubicBezTo>
                        <a:pt x="19079" y="20211"/>
                        <a:pt x="18698" y="21068"/>
                        <a:pt x="18602" y="21830"/>
                      </a:cubicBezTo>
                      <a:cubicBezTo>
                        <a:pt x="17460" y="27164"/>
                        <a:pt x="15078" y="29260"/>
                        <a:pt x="11459" y="27926"/>
                      </a:cubicBezTo>
                      <a:cubicBezTo>
                        <a:pt x="10506" y="27736"/>
                        <a:pt x="10125" y="29450"/>
                        <a:pt x="10411" y="30117"/>
                      </a:cubicBezTo>
                      <a:cubicBezTo>
                        <a:pt x="9077" y="31832"/>
                        <a:pt x="7839" y="33451"/>
                        <a:pt x="6506" y="35165"/>
                      </a:cubicBezTo>
                      <a:cubicBezTo>
                        <a:pt x="5363" y="34308"/>
                        <a:pt x="4506" y="36404"/>
                        <a:pt x="5172" y="37356"/>
                      </a:cubicBezTo>
                      <a:cubicBezTo>
                        <a:pt x="-66" y="39642"/>
                        <a:pt x="-1305" y="41452"/>
                        <a:pt x="1362" y="42976"/>
                      </a:cubicBezTo>
                      <a:cubicBezTo>
                        <a:pt x="1743" y="43262"/>
                        <a:pt x="2886" y="43928"/>
                        <a:pt x="3267" y="44309"/>
                      </a:cubicBezTo>
                      <a:cubicBezTo>
                        <a:pt x="3839" y="44786"/>
                        <a:pt x="4315" y="43547"/>
                        <a:pt x="3839" y="43071"/>
                      </a:cubicBezTo>
                      <a:cubicBezTo>
                        <a:pt x="3363" y="42214"/>
                        <a:pt x="2982" y="41261"/>
                        <a:pt x="2505" y="40404"/>
                      </a:cubicBezTo>
                      <a:cubicBezTo>
                        <a:pt x="2505" y="39642"/>
                        <a:pt x="1648" y="40118"/>
                        <a:pt x="1743" y="4069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3" name="Google Shape;1383;p121"/>
                <p:cNvSpPr/>
                <p:nvPr/>
              </p:nvSpPr>
              <p:spPr>
                <a:xfrm>
                  <a:off x="7628725" y="2785209"/>
                  <a:ext cx="23710" cy="28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10" h="28217" extrusionOk="0">
                      <a:moveTo>
                        <a:pt x="38" y="24094"/>
                      </a:moveTo>
                      <a:cubicBezTo>
                        <a:pt x="1562" y="26951"/>
                        <a:pt x="895" y="26285"/>
                        <a:pt x="2228" y="27999"/>
                      </a:cubicBezTo>
                      <a:cubicBezTo>
                        <a:pt x="2610" y="28475"/>
                        <a:pt x="3181" y="28094"/>
                        <a:pt x="3276" y="27618"/>
                      </a:cubicBezTo>
                      <a:cubicBezTo>
                        <a:pt x="3657" y="26094"/>
                        <a:pt x="3181" y="21617"/>
                        <a:pt x="4324" y="20760"/>
                      </a:cubicBezTo>
                      <a:cubicBezTo>
                        <a:pt x="6896" y="18665"/>
                        <a:pt x="9277" y="16283"/>
                        <a:pt x="11372" y="13616"/>
                      </a:cubicBezTo>
                      <a:cubicBezTo>
                        <a:pt x="13373" y="10949"/>
                        <a:pt x="13944" y="8663"/>
                        <a:pt x="17183" y="7711"/>
                      </a:cubicBezTo>
                      <a:cubicBezTo>
                        <a:pt x="19564" y="6949"/>
                        <a:pt x="21660" y="4377"/>
                        <a:pt x="23374" y="2472"/>
                      </a:cubicBezTo>
                      <a:cubicBezTo>
                        <a:pt x="23945" y="1805"/>
                        <a:pt x="23850" y="-481"/>
                        <a:pt x="22612" y="91"/>
                      </a:cubicBezTo>
                      <a:cubicBezTo>
                        <a:pt x="19374" y="1615"/>
                        <a:pt x="17945" y="4472"/>
                        <a:pt x="13944" y="4853"/>
                      </a:cubicBezTo>
                      <a:cubicBezTo>
                        <a:pt x="12230" y="5044"/>
                        <a:pt x="10706" y="9997"/>
                        <a:pt x="9944" y="11235"/>
                      </a:cubicBezTo>
                      <a:cubicBezTo>
                        <a:pt x="7753" y="14474"/>
                        <a:pt x="4800" y="16760"/>
                        <a:pt x="2419" y="19808"/>
                      </a:cubicBezTo>
                      <a:cubicBezTo>
                        <a:pt x="1181" y="21332"/>
                        <a:pt x="2419" y="25427"/>
                        <a:pt x="2228" y="27428"/>
                      </a:cubicBezTo>
                      <a:cubicBezTo>
                        <a:pt x="2514" y="27142"/>
                        <a:pt x="2895" y="26951"/>
                        <a:pt x="3181" y="26666"/>
                      </a:cubicBezTo>
                      <a:cubicBezTo>
                        <a:pt x="2324" y="25523"/>
                        <a:pt x="1562" y="24380"/>
                        <a:pt x="800" y="23141"/>
                      </a:cubicBezTo>
                      <a:cubicBezTo>
                        <a:pt x="419" y="22475"/>
                        <a:pt x="-153" y="23522"/>
                        <a:pt x="38" y="2409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384" name="Google Shape;1384;p121"/>
              <p:cNvSpPr/>
              <p:nvPr/>
            </p:nvSpPr>
            <p:spPr>
              <a:xfrm>
                <a:off x="5106790" y="3345288"/>
                <a:ext cx="479017" cy="438798"/>
              </a:xfrm>
              <a:custGeom>
                <a:avLst/>
                <a:gdLst/>
                <a:ahLst/>
                <a:cxnLst/>
                <a:rect l="l" t="t" r="r" b="b"/>
                <a:pathLst>
                  <a:path w="157442" h="144223" extrusionOk="0">
                    <a:moveTo>
                      <a:pt x="32671" y="15897"/>
                    </a:moveTo>
                    <a:cubicBezTo>
                      <a:pt x="28480" y="12087"/>
                      <a:pt x="3715" y="-3344"/>
                      <a:pt x="381" y="657"/>
                    </a:cubicBezTo>
                    <a:cubicBezTo>
                      <a:pt x="-2953" y="4657"/>
                      <a:pt x="16574" y="26469"/>
                      <a:pt x="20669" y="30375"/>
                    </a:cubicBezTo>
                    <a:lnTo>
                      <a:pt x="141827" y="141436"/>
                    </a:lnTo>
                    <a:cubicBezTo>
                      <a:pt x="146018" y="145246"/>
                      <a:pt x="152019" y="145151"/>
                      <a:pt x="155353" y="141150"/>
                    </a:cubicBezTo>
                    <a:cubicBezTo>
                      <a:pt x="158686" y="137150"/>
                      <a:pt x="157925" y="130768"/>
                      <a:pt x="153829" y="126958"/>
                    </a:cubicBezTo>
                    <a:lnTo>
                      <a:pt x="32671" y="158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121"/>
              <p:cNvSpPr/>
              <p:nvPr/>
            </p:nvSpPr>
            <p:spPr>
              <a:xfrm>
                <a:off x="5107948" y="3344810"/>
                <a:ext cx="482480" cy="420662"/>
              </a:xfrm>
              <a:custGeom>
                <a:avLst/>
                <a:gdLst/>
                <a:ahLst/>
                <a:cxnLst/>
                <a:rect l="l" t="t" r="r" b="b"/>
                <a:pathLst>
                  <a:path w="158580" h="138262" extrusionOk="0">
                    <a:moveTo>
                      <a:pt x="32290" y="16054"/>
                    </a:moveTo>
                    <a:cubicBezTo>
                      <a:pt x="28099" y="12244"/>
                      <a:pt x="3810" y="-3758"/>
                      <a:pt x="0" y="814"/>
                    </a:cubicBezTo>
                    <a:lnTo>
                      <a:pt x="26765" y="18150"/>
                    </a:lnTo>
                    <a:lnTo>
                      <a:pt x="148971" y="133021"/>
                    </a:lnTo>
                    <a:cubicBezTo>
                      <a:pt x="153162" y="136831"/>
                      <a:pt x="156305" y="139593"/>
                      <a:pt x="158020" y="137593"/>
                    </a:cubicBezTo>
                    <a:cubicBezTo>
                      <a:pt x="159639" y="135593"/>
                      <a:pt x="157639" y="130830"/>
                      <a:pt x="153448" y="127020"/>
                    </a:cubicBezTo>
                    <a:lnTo>
                      <a:pt x="32290" y="1595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121"/>
              <p:cNvSpPr/>
              <p:nvPr/>
            </p:nvSpPr>
            <p:spPr>
              <a:xfrm>
                <a:off x="5529206" y="3721026"/>
                <a:ext cx="325587" cy="309142"/>
              </a:xfrm>
              <a:custGeom>
                <a:avLst/>
                <a:gdLst/>
                <a:ahLst/>
                <a:cxnLst/>
                <a:rect l="l" t="t" r="r" b="b"/>
                <a:pathLst>
                  <a:path w="107013" h="101608" extrusionOk="0">
                    <a:moveTo>
                      <a:pt x="15145" y="0"/>
                    </a:moveTo>
                    <a:lnTo>
                      <a:pt x="101917" y="79534"/>
                    </a:lnTo>
                    <a:cubicBezTo>
                      <a:pt x="107537" y="84677"/>
                      <a:pt x="108680" y="92869"/>
                      <a:pt x="104489" y="97917"/>
                    </a:cubicBezTo>
                    <a:cubicBezTo>
                      <a:pt x="100298" y="102870"/>
                      <a:pt x="92488" y="102870"/>
                      <a:pt x="86868" y="97727"/>
                    </a:cubicBezTo>
                    <a:lnTo>
                      <a:pt x="0" y="18193"/>
                    </a:lnTo>
                    <a:lnTo>
                      <a:pt x="150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121"/>
              <p:cNvSpPr/>
              <p:nvPr/>
            </p:nvSpPr>
            <p:spPr>
              <a:xfrm>
                <a:off x="5544849" y="3721026"/>
                <a:ext cx="310779" cy="296166"/>
              </a:xfrm>
              <a:custGeom>
                <a:avLst/>
                <a:gdLst/>
                <a:ahLst/>
                <a:cxnLst/>
                <a:rect l="l" t="t" r="r" b="b"/>
                <a:pathLst>
                  <a:path w="102146" h="97343" extrusionOk="0">
                    <a:moveTo>
                      <a:pt x="10001" y="0"/>
                    </a:moveTo>
                    <a:lnTo>
                      <a:pt x="96774" y="79534"/>
                    </a:lnTo>
                    <a:cubicBezTo>
                      <a:pt x="102394" y="84677"/>
                      <a:pt x="103442" y="92488"/>
                      <a:pt x="100679" y="95821"/>
                    </a:cubicBezTo>
                    <a:cubicBezTo>
                      <a:pt x="97917" y="99155"/>
                      <a:pt x="92393" y="96679"/>
                      <a:pt x="86773" y="91631"/>
                    </a:cubicBezTo>
                    <a:lnTo>
                      <a:pt x="0" y="12097"/>
                    </a:lnTo>
                    <a:lnTo>
                      <a:pt x="10001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121"/>
              <p:cNvSpPr/>
              <p:nvPr/>
            </p:nvSpPr>
            <p:spPr>
              <a:xfrm>
                <a:off x="5625393" y="3751449"/>
                <a:ext cx="204885" cy="217636"/>
              </a:xfrm>
              <a:custGeom>
                <a:avLst/>
                <a:gdLst/>
                <a:ahLst/>
                <a:cxnLst/>
                <a:rect l="l" t="t" r="r" b="b"/>
                <a:pathLst>
                  <a:path w="67341" h="71532" extrusionOk="0">
                    <a:moveTo>
                      <a:pt x="60865" y="71533"/>
                    </a:moveTo>
                    <a:lnTo>
                      <a:pt x="39624" y="49721"/>
                    </a:lnTo>
                    <a:lnTo>
                      <a:pt x="53531" y="51340"/>
                    </a:lnTo>
                    <a:lnTo>
                      <a:pt x="0" y="857"/>
                    </a:lnTo>
                    <a:lnTo>
                      <a:pt x="2762" y="0"/>
                    </a:lnTo>
                    <a:lnTo>
                      <a:pt x="61817" y="51054"/>
                    </a:lnTo>
                    <a:lnTo>
                      <a:pt x="67342" y="61436"/>
                    </a:lnTo>
                    <a:lnTo>
                      <a:pt x="60865" y="715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121"/>
              <p:cNvSpPr/>
              <p:nvPr/>
            </p:nvSpPr>
            <p:spPr>
              <a:xfrm>
                <a:off x="5077066" y="3317611"/>
                <a:ext cx="42482" cy="41564"/>
              </a:xfrm>
              <a:custGeom>
                <a:avLst/>
                <a:gdLst/>
                <a:ahLst/>
                <a:cxnLst/>
                <a:rect l="l" t="t" r="r" b="b"/>
                <a:pathLst>
                  <a:path w="13963" h="13661" extrusionOk="0">
                    <a:moveTo>
                      <a:pt x="10439" y="13661"/>
                    </a:moveTo>
                    <a:lnTo>
                      <a:pt x="13963" y="9375"/>
                    </a:lnTo>
                    <a:cubicBezTo>
                      <a:pt x="13963" y="9375"/>
                      <a:pt x="914" y="-2055"/>
                      <a:pt x="57" y="326"/>
                    </a:cubicBezTo>
                    <a:cubicBezTo>
                      <a:pt x="-896" y="2708"/>
                      <a:pt x="10439" y="13661"/>
                      <a:pt x="10439" y="136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121"/>
              <p:cNvSpPr/>
              <p:nvPr/>
            </p:nvSpPr>
            <p:spPr>
              <a:xfrm>
                <a:off x="5076874" y="3317611"/>
                <a:ext cx="42382" cy="33449"/>
              </a:xfrm>
              <a:custGeom>
                <a:avLst/>
                <a:gdLst/>
                <a:ahLst/>
                <a:cxnLst/>
                <a:rect l="l" t="t" r="r" b="b"/>
                <a:pathLst>
                  <a:path w="13930" h="10994" extrusionOk="0">
                    <a:moveTo>
                      <a:pt x="12693" y="10994"/>
                    </a:moveTo>
                    <a:cubicBezTo>
                      <a:pt x="12693" y="10994"/>
                      <a:pt x="4311" y="3660"/>
                      <a:pt x="501" y="2041"/>
                    </a:cubicBezTo>
                    <a:cubicBezTo>
                      <a:pt x="120" y="1279"/>
                      <a:pt x="-71" y="707"/>
                      <a:pt x="24" y="326"/>
                    </a:cubicBezTo>
                    <a:cubicBezTo>
                      <a:pt x="977" y="-2055"/>
                      <a:pt x="13931" y="9375"/>
                      <a:pt x="13931" y="9375"/>
                    </a:cubicBezTo>
                    <a:lnTo>
                      <a:pt x="12597" y="10994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121"/>
              <p:cNvSpPr/>
              <p:nvPr/>
            </p:nvSpPr>
            <p:spPr>
              <a:xfrm>
                <a:off x="5634083" y="3751449"/>
                <a:ext cx="196193" cy="217347"/>
              </a:xfrm>
              <a:custGeom>
                <a:avLst/>
                <a:gdLst/>
                <a:ahLst/>
                <a:cxnLst/>
                <a:rect l="l" t="t" r="r" b="b"/>
                <a:pathLst>
                  <a:path w="64484" h="71437" extrusionOk="0">
                    <a:moveTo>
                      <a:pt x="61150" y="63627"/>
                    </a:moveTo>
                    <a:lnTo>
                      <a:pt x="55340" y="50863"/>
                    </a:lnTo>
                    <a:lnTo>
                      <a:pt x="0" y="0"/>
                    </a:lnTo>
                    <a:cubicBezTo>
                      <a:pt x="0" y="0"/>
                      <a:pt x="58388" y="49911"/>
                      <a:pt x="58960" y="50959"/>
                    </a:cubicBezTo>
                    <a:cubicBezTo>
                      <a:pt x="59531" y="52007"/>
                      <a:pt x="64484" y="61436"/>
                      <a:pt x="64484" y="61436"/>
                    </a:cubicBezTo>
                    <a:lnTo>
                      <a:pt x="58103" y="71438"/>
                    </a:lnTo>
                    <a:lnTo>
                      <a:pt x="61150" y="63627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121"/>
              <p:cNvSpPr/>
              <p:nvPr/>
            </p:nvSpPr>
            <p:spPr>
              <a:xfrm>
                <a:off x="5523989" y="3709440"/>
                <a:ext cx="46368" cy="61726"/>
              </a:xfrm>
              <a:custGeom>
                <a:avLst/>
                <a:gdLst/>
                <a:ahLst/>
                <a:cxnLst/>
                <a:rect l="l" t="t" r="r" b="b"/>
                <a:pathLst>
                  <a:path w="15240" h="20288" extrusionOk="0">
                    <a:moveTo>
                      <a:pt x="8858" y="0"/>
                    </a:moveTo>
                    <a:lnTo>
                      <a:pt x="0" y="17431"/>
                    </a:lnTo>
                    <a:lnTo>
                      <a:pt x="3239" y="20288"/>
                    </a:lnTo>
                    <a:lnTo>
                      <a:pt x="15240" y="5810"/>
                    </a:lnTo>
                    <a:lnTo>
                      <a:pt x="8858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3" name="Google Shape;1393;p121"/>
            <p:cNvGrpSpPr/>
            <p:nvPr/>
          </p:nvGrpSpPr>
          <p:grpSpPr>
            <a:xfrm>
              <a:off x="4358474" y="2510484"/>
              <a:ext cx="2027743" cy="1807976"/>
              <a:chOff x="4358474" y="2510484"/>
              <a:chExt cx="2027743" cy="1807976"/>
            </a:xfrm>
          </p:grpSpPr>
          <p:sp>
            <p:nvSpPr>
              <p:cNvPr id="1394" name="Google Shape;1394;p121"/>
              <p:cNvSpPr/>
              <p:nvPr/>
            </p:nvSpPr>
            <p:spPr>
              <a:xfrm>
                <a:off x="4358474" y="2510484"/>
                <a:ext cx="1002084" cy="1780894"/>
              </a:xfrm>
              <a:custGeom>
                <a:avLst/>
                <a:gdLst/>
                <a:ahLst/>
                <a:cxnLst/>
                <a:rect l="l" t="t" r="r" b="b"/>
                <a:pathLst>
                  <a:path w="329362" h="585339" extrusionOk="0">
                    <a:moveTo>
                      <a:pt x="323458" y="585339"/>
                    </a:moveTo>
                    <a:cubicBezTo>
                      <a:pt x="307741" y="585339"/>
                      <a:pt x="275833" y="574766"/>
                      <a:pt x="248305" y="563051"/>
                    </a:cubicBezTo>
                    <a:cubicBezTo>
                      <a:pt x="220873" y="551335"/>
                      <a:pt x="167438" y="525618"/>
                      <a:pt x="117146" y="484184"/>
                    </a:cubicBezTo>
                    <a:cubicBezTo>
                      <a:pt x="77998" y="451989"/>
                      <a:pt x="48185" y="416652"/>
                      <a:pt x="28468" y="378933"/>
                    </a:cubicBezTo>
                    <a:cubicBezTo>
                      <a:pt x="4846" y="333784"/>
                      <a:pt x="-4202" y="285492"/>
                      <a:pt x="1798" y="235486"/>
                    </a:cubicBezTo>
                    <a:cubicBezTo>
                      <a:pt x="17038" y="108041"/>
                      <a:pt x="80189" y="50606"/>
                      <a:pt x="130481" y="24793"/>
                    </a:cubicBezTo>
                    <a:cubicBezTo>
                      <a:pt x="169152" y="4981"/>
                      <a:pt x="206300" y="314"/>
                      <a:pt x="230779" y="28"/>
                    </a:cubicBezTo>
                    <a:cubicBezTo>
                      <a:pt x="260688" y="-448"/>
                      <a:pt x="288406" y="5172"/>
                      <a:pt x="306884" y="15363"/>
                    </a:cubicBezTo>
                    <a:lnTo>
                      <a:pt x="299550" y="28698"/>
                    </a:lnTo>
                    <a:cubicBezTo>
                      <a:pt x="270880" y="12887"/>
                      <a:pt x="201633" y="5553"/>
                      <a:pt x="137530" y="38414"/>
                    </a:cubicBezTo>
                    <a:cubicBezTo>
                      <a:pt x="52376" y="82133"/>
                      <a:pt x="25039" y="170716"/>
                      <a:pt x="17038" y="237391"/>
                    </a:cubicBezTo>
                    <a:cubicBezTo>
                      <a:pt x="11799" y="281016"/>
                      <a:pt x="18753" y="323211"/>
                      <a:pt x="37612" y="362931"/>
                    </a:cubicBezTo>
                    <a:cubicBezTo>
                      <a:pt x="53805" y="397030"/>
                      <a:pt x="78760" y="429510"/>
                      <a:pt x="111812" y="459419"/>
                    </a:cubicBezTo>
                    <a:cubicBezTo>
                      <a:pt x="148388" y="492470"/>
                      <a:pt x="195918" y="522951"/>
                      <a:pt x="245829" y="545239"/>
                    </a:cubicBezTo>
                    <a:cubicBezTo>
                      <a:pt x="289930" y="564956"/>
                      <a:pt x="319457" y="571147"/>
                      <a:pt x="324791" y="570004"/>
                    </a:cubicBezTo>
                    <a:cubicBezTo>
                      <a:pt x="324791" y="570004"/>
                      <a:pt x="324791" y="570004"/>
                      <a:pt x="324696" y="570004"/>
                    </a:cubicBezTo>
                    <a:lnTo>
                      <a:pt x="329363" y="584577"/>
                    </a:lnTo>
                    <a:cubicBezTo>
                      <a:pt x="327839" y="585054"/>
                      <a:pt x="325839" y="585339"/>
                      <a:pt x="323458" y="5853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121"/>
              <p:cNvSpPr/>
              <p:nvPr/>
            </p:nvSpPr>
            <p:spPr>
              <a:xfrm>
                <a:off x="4382847" y="2553691"/>
                <a:ext cx="930759" cy="1687538"/>
              </a:xfrm>
              <a:custGeom>
                <a:avLst/>
                <a:gdLst/>
                <a:ahLst/>
                <a:cxnLst/>
                <a:rect l="l" t="t" r="r" b="b"/>
                <a:pathLst>
                  <a:path w="305919" h="554655" extrusionOk="0">
                    <a:moveTo>
                      <a:pt x="237721" y="531034"/>
                    </a:moveTo>
                    <a:cubicBezTo>
                      <a:pt x="187810" y="508746"/>
                      <a:pt x="140185" y="478265"/>
                      <a:pt x="103704" y="445214"/>
                    </a:cubicBezTo>
                    <a:cubicBezTo>
                      <a:pt x="70652" y="415305"/>
                      <a:pt x="45601" y="382825"/>
                      <a:pt x="29504" y="348726"/>
                    </a:cubicBezTo>
                    <a:cubicBezTo>
                      <a:pt x="10645" y="309006"/>
                      <a:pt x="3787" y="266810"/>
                      <a:pt x="8930" y="223186"/>
                    </a:cubicBezTo>
                    <a:cubicBezTo>
                      <a:pt x="16931" y="156511"/>
                      <a:pt x="44268" y="67928"/>
                      <a:pt x="129421" y="24209"/>
                    </a:cubicBezTo>
                    <a:cubicBezTo>
                      <a:pt x="171998" y="2301"/>
                      <a:pt x="216956" y="-1699"/>
                      <a:pt x="250675" y="2682"/>
                    </a:cubicBezTo>
                    <a:cubicBezTo>
                      <a:pt x="216289" y="-3319"/>
                      <a:pt x="167902" y="-366"/>
                      <a:pt x="122087" y="23066"/>
                    </a:cubicBezTo>
                    <a:cubicBezTo>
                      <a:pt x="36934" y="66785"/>
                      <a:pt x="9597" y="155368"/>
                      <a:pt x="1691" y="222043"/>
                    </a:cubicBezTo>
                    <a:cubicBezTo>
                      <a:pt x="-3548" y="265667"/>
                      <a:pt x="3406" y="307863"/>
                      <a:pt x="22265" y="347582"/>
                    </a:cubicBezTo>
                    <a:cubicBezTo>
                      <a:pt x="38458" y="381682"/>
                      <a:pt x="63413" y="414162"/>
                      <a:pt x="96465" y="444071"/>
                    </a:cubicBezTo>
                    <a:cubicBezTo>
                      <a:pt x="133041" y="477122"/>
                      <a:pt x="180666" y="507602"/>
                      <a:pt x="230482" y="529891"/>
                    </a:cubicBezTo>
                    <a:cubicBezTo>
                      <a:pt x="268486" y="546941"/>
                      <a:pt x="295728" y="553894"/>
                      <a:pt x="305920" y="554656"/>
                    </a:cubicBezTo>
                    <a:cubicBezTo>
                      <a:pt x="292680" y="551989"/>
                      <a:pt x="268868" y="544845"/>
                      <a:pt x="237816" y="53093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121"/>
              <p:cNvSpPr/>
              <p:nvPr/>
            </p:nvSpPr>
            <p:spPr>
              <a:xfrm>
                <a:off x="5304381" y="4243106"/>
                <a:ext cx="55641" cy="48105"/>
              </a:xfrm>
              <a:custGeom>
                <a:avLst/>
                <a:gdLst/>
                <a:ahLst/>
                <a:cxnLst/>
                <a:rect l="l" t="t" r="r" b="b"/>
                <a:pathLst>
                  <a:path w="18288" h="15811" extrusionOk="0">
                    <a:moveTo>
                      <a:pt x="13621" y="381"/>
                    </a:moveTo>
                    <a:cubicBezTo>
                      <a:pt x="13621" y="381"/>
                      <a:pt x="13621" y="381"/>
                      <a:pt x="13716" y="381"/>
                    </a:cubicBezTo>
                    <a:cubicBezTo>
                      <a:pt x="12478" y="667"/>
                      <a:pt x="10096" y="571"/>
                      <a:pt x="6477" y="0"/>
                    </a:cubicBezTo>
                    <a:lnTo>
                      <a:pt x="10954" y="13907"/>
                    </a:lnTo>
                    <a:cubicBezTo>
                      <a:pt x="9430" y="14383"/>
                      <a:pt x="7429" y="14668"/>
                      <a:pt x="5048" y="14668"/>
                    </a:cubicBezTo>
                    <a:cubicBezTo>
                      <a:pt x="3524" y="14668"/>
                      <a:pt x="1810" y="14573"/>
                      <a:pt x="0" y="14383"/>
                    </a:cubicBezTo>
                    <a:cubicBezTo>
                      <a:pt x="4763" y="15240"/>
                      <a:pt x="8954" y="15812"/>
                      <a:pt x="12382" y="15812"/>
                    </a:cubicBezTo>
                    <a:cubicBezTo>
                      <a:pt x="14669" y="15812"/>
                      <a:pt x="16669" y="15621"/>
                      <a:pt x="18288" y="15050"/>
                    </a:cubicBezTo>
                    <a:lnTo>
                      <a:pt x="13621" y="476"/>
                    </a:lnTo>
                    <a:close/>
                  </a:path>
                </a:pathLst>
              </a:custGeom>
              <a:solidFill>
                <a:srgbClr val="889B4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97" name="Google Shape;1397;p121"/>
              <p:cNvGrpSpPr/>
              <p:nvPr/>
            </p:nvGrpSpPr>
            <p:grpSpPr>
              <a:xfrm>
                <a:off x="5393905" y="2553448"/>
                <a:ext cx="992312" cy="1079791"/>
                <a:chOff x="7708963" y="2653093"/>
                <a:chExt cx="326236" cy="354996"/>
              </a:xfrm>
            </p:grpSpPr>
            <p:sp>
              <p:nvSpPr>
                <p:cNvPr id="1398" name="Google Shape;1398;p121"/>
                <p:cNvSpPr/>
                <p:nvPr/>
              </p:nvSpPr>
              <p:spPr>
                <a:xfrm>
                  <a:off x="7708963" y="2749010"/>
                  <a:ext cx="238220" cy="259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220" h="259079" extrusionOk="0">
                      <a:moveTo>
                        <a:pt x="230600" y="239744"/>
                      </a:moveTo>
                      <a:cubicBezTo>
                        <a:pt x="215837" y="249746"/>
                        <a:pt x="180975" y="268034"/>
                        <a:pt x="140113" y="253937"/>
                      </a:cubicBezTo>
                      <a:cubicBezTo>
                        <a:pt x="78391" y="232696"/>
                        <a:pt x="31147" y="148114"/>
                        <a:pt x="0" y="2762"/>
                      </a:cubicBezTo>
                      <a:lnTo>
                        <a:pt x="13621" y="0"/>
                      </a:lnTo>
                      <a:cubicBezTo>
                        <a:pt x="51054" y="174403"/>
                        <a:pt x="105346" y="227171"/>
                        <a:pt x="144304" y="240601"/>
                      </a:cubicBezTo>
                      <a:cubicBezTo>
                        <a:pt x="190024" y="256413"/>
                        <a:pt x="228600" y="223742"/>
                        <a:pt x="228981" y="223457"/>
                      </a:cubicBezTo>
                      <a:lnTo>
                        <a:pt x="238220" y="234125"/>
                      </a:lnTo>
                      <a:cubicBezTo>
                        <a:pt x="238220" y="234125"/>
                        <a:pt x="235172" y="236792"/>
                        <a:pt x="230696" y="23974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9" name="Google Shape;1399;p121"/>
                <p:cNvSpPr/>
                <p:nvPr/>
              </p:nvSpPr>
              <p:spPr>
                <a:xfrm>
                  <a:off x="7717059" y="2749010"/>
                  <a:ext cx="222980" cy="245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980" h="245205" extrusionOk="0">
                      <a:moveTo>
                        <a:pt x="134493" y="240316"/>
                      </a:moveTo>
                      <a:cubicBezTo>
                        <a:pt x="174212" y="253841"/>
                        <a:pt x="207931" y="236029"/>
                        <a:pt x="222313" y="226409"/>
                      </a:cubicBezTo>
                      <a:cubicBezTo>
                        <a:pt x="222599" y="226219"/>
                        <a:pt x="222695" y="226124"/>
                        <a:pt x="222980" y="225933"/>
                      </a:cubicBezTo>
                      <a:lnTo>
                        <a:pt x="220789" y="223457"/>
                      </a:lnTo>
                      <a:cubicBezTo>
                        <a:pt x="220789" y="223457"/>
                        <a:pt x="181832" y="256508"/>
                        <a:pt x="136112" y="240601"/>
                      </a:cubicBezTo>
                      <a:cubicBezTo>
                        <a:pt x="97155" y="227076"/>
                        <a:pt x="42863" y="174403"/>
                        <a:pt x="5429" y="0"/>
                      </a:cubicBezTo>
                      <a:lnTo>
                        <a:pt x="0" y="1048"/>
                      </a:lnTo>
                      <a:cubicBezTo>
                        <a:pt x="29908" y="139541"/>
                        <a:pt x="75152" y="220123"/>
                        <a:pt x="134493" y="24031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0" name="Google Shape;1400;p121"/>
                <p:cNvSpPr/>
                <p:nvPr/>
              </p:nvSpPr>
              <p:spPr>
                <a:xfrm>
                  <a:off x="7765541" y="2653093"/>
                  <a:ext cx="269405" cy="232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405" h="232124" extrusionOk="0">
                      <a:moveTo>
                        <a:pt x="256413" y="232124"/>
                      </a:moveTo>
                      <a:lnTo>
                        <a:pt x="243649" y="226219"/>
                      </a:lnTo>
                      <a:cubicBezTo>
                        <a:pt x="259461" y="190881"/>
                        <a:pt x="259366" y="158591"/>
                        <a:pt x="243459" y="130302"/>
                      </a:cubicBezTo>
                      <a:cubicBezTo>
                        <a:pt x="193072" y="40577"/>
                        <a:pt x="1905" y="14097"/>
                        <a:pt x="0" y="13907"/>
                      </a:cubicBezTo>
                      <a:lnTo>
                        <a:pt x="1619" y="0"/>
                      </a:lnTo>
                      <a:cubicBezTo>
                        <a:pt x="9811" y="1048"/>
                        <a:pt x="201644" y="27623"/>
                        <a:pt x="255556" y="123539"/>
                      </a:cubicBezTo>
                      <a:cubicBezTo>
                        <a:pt x="273748" y="156020"/>
                        <a:pt x="274034" y="192500"/>
                        <a:pt x="256318" y="23212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1" name="Google Shape;1401;p121"/>
                <p:cNvSpPr/>
                <p:nvPr/>
              </p:nvSpPr>
              <p:spPr>
                <a:xfrm>
                  <a:off x="7771733" y="2653855"/>
                  <a:ext cx="263466" cy="231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466" h="231457" extrusionOk="0">
                      <a:moveTo>
                        <a:pt x="381" y="0"/>
                      </a:moveTo>
                      <a:lnTo>
                        <a:pt x="0" y="8287"/>
                      </a:lnTo>
                      <a:cubicBezTo>
                        <a:pt x="1905" y="8573"/>
                        <a:pt x="195644" y="37529"/>
                        <a:pt x="247174" y="128969"/>
                      </a:cubicBezTo>
                      <a:cubicBezTo>
                        <a:pt x="263462" y="157829"/>
                        <a:pt x="264128" y="194120"/>
                        <a:pt x="248507" y="229838"/>
                      </a:cubicBezTo>
                      <a:lnTo>
                        <a:pt x="250222" y="231458"/>
                      </a:lnTo>
                      <a:cubicBezTo>
                        <a:pt x="268891" y="190976"/>
                        <a:pt x="267081" y="154400"/>
                        <a:pt x="249460" y="122873"/>
                      </a:cubicBezTo>
                      <a:cubicBezTo>
                        <a:pt x="200406" y="35528"/>
                        <a:pt x="35338" y="5429"/>
                        <a:pt x="38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2" name="Google Shape;1402;p121"/>
                <p:cNvSpPr/>
                <p:nvPr/>
              </p:nvSpPr>
              <p:spPr>
                <a:xfrm>
                  <a:off x="7937468" y="2950747"/>
                  <a:ext cx="36099" cy="34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99" h="34483" extrusionOk="0">
                      <a:moveTo>
                        <a:pt x="95" y="21243"/>
                      </a:moveTo>
                      <a:lnTo>
                        <a:pt x="7429" y="34483"/>
                      </a:lnTo>
                      <a:cubicBezTo>
                        <a:pt x="7429" y="34483"/>
                        <a:pt x="26956" y="31911"/>
                        <a:pt x="36100" y="22100"/>
                      </a:cubicBezTo>
                      <a:cubicBezTo>
                        <a:pt x="36100" y="22100"/>
                        <a:pt x="28575" y="-3808"/>
                        <a:pt x="17241" y="479"/>
                      </a:cubicBezTo>
                      <a:cubicBezTo>
                        <a:pt x="17241" y="479"/>
                        <a:pt x="4858" y="7337"/>
                        <a:pt x="0" y="2124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3" name="Google Shape;1403;p121"/>
                <p:cNvSpPr/>
                <p:nvPr/>
              </p:nvSpPr>
              <p:spPr>
                <a:xfrm>
                  <a:off x="8002809" y="2879788"/>
                  <a:ext cx="21146" cy="30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46" h="30479" extrusionOk="0">
                      <a:moveTo>
                        <a:pt x="0" y="15907"/>
                      </a:moveTo>
                      <a:cubicBezTo>
                        <a:pt x="0" y="15907"/>
                        <a:pt x="13240" y="21717"/>
                        <a:pt x="12763" y="30480"/>
                      </a:cubicBezTo>
                      <a:cubicBezTo>
                        <a:pt x="12763" y="30480"/>
                        <a:pt x="22193" y="11335"/>
                        <a:pt x="21050" y="7715"/>
                      </a:cubicBezTo>
                      <a:cubicBezTo>
                        <a:pt x="19907" y="4096"/>
                        <a:pt x="11621" y="0"/>
                        <a:pt x="11621" y="0"/>
                      </a:cubicBezTo>
                      <a:lnTo>
                        <a:pt x="95" y="1600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4" name="Google Shape;1404;p121"/>
                <p:cNvSpPr/>
                <p:nvPr/>
              </p:nvSpPr>
              <p:spPr>
                <a:xfrm>
                  <a:off x="7989760" y="2876835"/>
                  <a:ext cx="32953" cy="37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53" h="37388" extrusionOk="0">
                      <a:moveTo>
                        <a:pt x="32861" y="8954"/>
                      </a:moveTo>
                      <a:lnTo>
                        <a:pt x="20669" y="0"/>
                      </a:lnTo>
                      <a:cubicBezTo>
                        <a:pt x="20669" y="0"/>
                        <a:pt x="4191" y="10668"/>
                        <a:pt x="0" y="23527"/>
                      </a:cubicBezTo>
                      <a:cubicBezTo>
                        <a:pt x="0" y="23527"/>
                        <a:pt x="17621" y="43910"/>
                        <a:pt x="26003" y="35242"/>
                      </a:cubicBezTo>
                      <a:cubicBezTo>
                        <a:pt x="26003" y="35242"/>
                        <a:pt x="34290" y="23622"/>
                        <a:pt x="32766" y="895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5" name="Google Shape;1405;p121"/>
                <p:cNvSpPr/>
                <p:nvPr/>
              </p:nvSpPr>
              <p:spPr>
                <a:xfrm>
                  <a:off x="7997380" y="2901886"/>
                  <a:ext cx="10953" cy="7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3" h="7143" extrusionOk="0">
                      <a:moveTo>
                        <a:pt x="0" y="0"/>
                      </a:moveTo>
                      <a:cubicBezTo>
                        <a:pt x="0" y="0"/>
                        <a:pt x="3334" y="7048"/>
                        <a:pt x="10954" y="7144"/>
                      </a:cubicBezTo>
                      <a:cubicBezTo>
                        <a:pt x="10954" y="7144"/>
                        <a:pt x="8763" y="9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06" name="Google Shape;1406;p121"/>
              <p:cNvSpPr/>
              <p:nvPr/>
            </p:nvSpPr>
            <p:spPr>
              <a:xfrm>
                <a:off x="5365298" y="2544943"/>
                <a:ext cx="220749" cy="332500"/>
              </a:xfrm>
              <a:custGeom>
                <a:avLst/>
                <a:gdLst/>
                <a:ahLst/>
                <a:cxnLst/>
                <a:rect l="l" t="t" r="r" b="b"/>
                <a:pathLst>
                  <a:path w="72555" h="109285" extrusionOk="0">
                    <a:moveTo>
                      <a:pt x="27217" y="102236"/>
                    </a:moveTo>
                    <a:lnTo>
                      <a:pt x="7405" y="109285"/>
                    </a:lnTo>
                    <a:cubicBezTo>
                      <a:pt x="6643" y="107094"/>
                      <a:pt x="-11550" y="54993"/>
                      <a:pt x="12072" y="23084"/>
                    </a:cubicBezTo>
                    <a:cubicBezTo>
                      <a:pt x="24264" y="6606"/>
                      <a:pt x="44648" y="-1110"/>
                      <a:pt x="72556" y="128"/>
                    </a:cubicBezTo>
                    <a:lnTo>
                      <a:pt x="71603" y="21084"/>
                    </a:lnTo>
                    <a:cubicBezTo>
                      <a:pt x="51125" y="20131"/>
                      <a:pt x="36742" y="25084"/>
                      <a:pt x="28931" y="35561"/>
                    </a:cubicBezTo>
                    <a:cubicBezTo>
                      <a:pt x="14834" y="54611"/>
                      <a:pt x="22835" y="90140"/>
                      <a:pt x="27122" y="1023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121"/>
              <p:cNvSpPr/>
              <p:nvPr/>
            </p:nvSpPr>
            <p:spPr>
              <a:xfrm>
                <a:off x="5393652" y="2556055"/>
                <a:ext cx="192097" cy="313560"/>
              </a:xfrm>
              <a:custGeom>
                <a:avLst/>
                <a:gdLst/>
                <a:ahLst/>
                <a:cxnLst/>
                <a:rect l="l" t="t" r="r" b="b"/>
                <a:pathLst>
                  <a:path w="63138" h="103060" extrusionOk="0">
                    <a:moveTo>
                      <a:pt x="62377" y="17431"/>
                    </a:moveTo>
                    <a:lnTo>
                      <a:pt x="63138" y="0"/>
                    </a:lnTo>
                    <a:cubicBezTo>
                      <a:pt x="39993" y="762"/>
                      <a:pt x="22848" y="8477"/>
                      <a:pt x="12085" y="23050"/>
                    </a:cubicBezTo>
                    <a:cubicBezTo>
                      <a:pt x="-7061" y="48863"/>
                      <a:pt x="1226" y="88011"/>
                      <a:pt x="5512" y="103060"/>
                    </a:cubicBezTo>
                    <a:lnTo>
                      <a:pt x="17990" y="98679"/>
                    </a:lnTo>
                    <a:cubicBezTo>
                      <a:pt x="13704" y="86582"/>
                      <a:pt x="5703" y="50959"/>
                      <a:pt x="19800" y="31909"/>
                    </a:cubicBezTo>
                    <a:cubicBezTo>
                      <a:pt x="27610" y="21431"/>
                      <a:pt x="41993" y="16478"/>
                      <a:pt x="62472" y="17431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121"/>
              <p:cNvSpPr/>
              <p:nvPr/>
            </p:nvSpPr>
            <p:spPr>
              <a:xfrm>
                <a:off x="5245278" y="2529111"/>
                <a:ext cx="180542" cy="142000"/>
              </a:xfrm>
              <a:custGeom>
                <a:avLst/>
                <a:gdLst/>
                <a:ahLst/>
                <a:cxnLst/>
                <a:rect l="l" t="t" r="r" b="b"/>
                <a:pathLst>
                  <a:path w="59340" h="46672" extrusionOk="0">
                    <a:moveTo>
                      <a:pt x="46577" y="46673"/>
                    </a:moveTo>
                    <a:cubicBezTo>
                      <a:pt x="46577" y="46673"/>
                      <a:pt x="29718" y="33528"/>
                      <a:pt x="0" y="20383"/>
                    </a:cubicBezTo>
                    <a:lnTo>
                      <a:pt x="3715" y="0"/>
                    </a:lnTo>
                    <a:cubicBezTo>
                      <a:pt x="39529" y="12668"/>
                      <a:pt x="58579" y="27623"/>
                      <a:pt x="59341" y="28289"/>
                    </a:cubicBezTo>
                    <a:lnTo>
                      <a:pt x="46387" y="44767"/>
                    </a:lnTo>
                    <a:lnTo>
                      <a:pt x="52864" y="36481"/>
                    </a:lnTo>
                    <a:lnTo>
                      <a:pt x="46482" y="466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121"/>
              <p:cNvSpPr/>
              <p:nvPr/>
            </p:nvSpPr>
            <p:spPr>
              <a:xfrm>
                <a:off x="5252809" y="2529400"/>
                <a:ext cx="160836" cy="101428"/>
              </a:xfrm>
              <a:custGeom>
                <a:avLst/>
                <a:gdLst/>
                <a:ahLst/>
                <a:cxnLst/>
                <a:rect l="l" t="t" r="r" b="b"/>
                <a:pathLst>
                  <a:path w="52863" h="33337" extrusionOk="0">
                    <a:moveTo>
                      <a:pt x="52864" y="33338"/>
                    </a:moveTo>
                    <a:lnTo>
                      <a:pt x="52388" y="24955"/>
                    </a:lnTo>
                    <a:cubicBezTo>
                      <a:pt x="47911" y="21717"/>
                      <a:pt x="37052" y="12573"/>
                      <a:pt x="1238" y="0"/>
                    </a:cubicBezTo>
                    <a:lnTo>
                      <a:pt x="0" y="6763"/>
                    </a:lnTo>
                    <a:cubicBezTo>
                      <a:pt x="32766" y="18955"/>
                      <a:pt x="50292" y="32671"/>
                      <a:pt x="51149" y="33338"/>
                    </a:cubicBezTo>
                    <a:lnTo>
                      <a:pt x="52864" y="33338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121"/>
              <p:cNvSpPr/>
              <p:nvPr/>
            </p:nvSpPr>
            <p:spPr>
              <a:xfrm>
                <a:off x="5036675" y="3971056"/>
                <a:ext cx="423686" cy="347174"/>
              </a:xfrm>
              <a:custGeom>
                <a:avLst/>
                <a:gdLst/>
                <a:ahLst/>
                <a:cxnLst/>
                <a:rect l="l" t="t" r="r" b="b"/>
                <a:pathLst>
                  <a:path w="139256" h="114108" extrusionOk="0">
                    <a:moveTo>
                      <a:pt x="139257" y="63532"/>
                    </a:moveTo>
                    <a:lnTo>
                      <a:pt x="23814" y="0"/>
                    </a:lnTo>
                    <a:lnTo>
                      <a:pt x="1620" y="40291"/>
                    </a:lnTo>
                    <a:cubicBezTo>
                      <a:pt x="-5714" y="56864"/>
                      <a:pt x="12479" y="83344"/>
                      <a:pt x="43435" y="100393"/>
                    </a:cubicBezTo>
                    <a:cubicBezTo>
                      <a:pt x="74392" y="117443"/>
                      <a:pt x="106491" y="118681"/>
                      <a:pt x="116492" y="103632"/>
                    </a:cubicBezTo>
                    <a:cubicBezTo>
                      <a:pt x="116587" y="103632"/>
                      <a:pt x="139161" y="63627"/>
                      <a:pt x="139161" y="636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121"/>
              <p:cNvSpPr/>
              <p:nvPr/>
            </p:nvSpPr>
            <p:spPr>
              <a:xfrm>
                <a:off x="5066520" y="4003797"/>
                <a:ext cx="393255" cy="314135"/>
              </a:xfrm>
              <a:custGeom>
                <a:avLst/>
                <a:gdLst/>
                <a:ahLst/>
                <a:cxnLst/>
                <a:rect l="l" t="t" r="r" b="b"/>
                <a:pathLst>
                  <a:path w="129254" h="103249" extrusionOk="0">
                    <a:moveTo>
                      <a:pt x="129159" y="52578"/>
                    </a:moveTo>
                    <a:lnTo>
                      <a:pt x="33814" y="0"/>
                    </a:lnTo>
                    <a:lnTo>
                      <a:pt x="0" y="61246"/>
                    </a:lnTo>
                    <a:cubicBezTo>
                      <a:pt x="7620" y="71438"/>
                      <a:pt x="19240" y="81534"/>
                      <a:pt x="33814" y="89535"/>
                    </a:cubicBezTo>
                    <a:cubicBezTo>
                      <a:pt x="64770" y="106585"/>
                      <a:pt x="96869" y="107823"/>
                      <a:pt x="106871" y="92773"/>
                    </a:cubicBezTo>
                    <a:cubicBezTo>
                      <a:pt x="106966" y="92773"/>
                      <a:pt x="129254" y="52578"/>
                      <a:pt x="129254" y="52578"/>
                    </a:cubicBez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121"/>
              <p:cNvSpPr/>
              <p:nvPr/>
            </p:nvSpPr>
            <p:spPr>
              <a:xfrm>
                <a:off x="5182698" y="4074486"/>
                <a:ext cx="243719" cy="243394"/>
              </a:xfrm>
              <a:custGeom>
                <a:avLst/>
                <a:gdLst/>
                <a:ahLst/>
                <a:cxnLst/>
                <a:rect l="l" t="t" r="r" b="b"/>
                <a:pathLst>
                  <a:path w="80105" h="79998" extrusionOk="0">
                    <a:moveTo>
                      <a:pt x="37814" y="95"/>
                    </a:moveTo>
                    <a:lnTo>
                      <a:pt x="0" y="68580"/>
                    </a:lnTo>
                    <a:cubicBezTo>
                      <a:pt x="17812" y="77533"/>
                      <a:pt x="35624" y="81248"/>
                      <a:pt x="49054" y="79629"/>
                    </a:cubicBezTo>
                    <a:lnTo>
                      <a:pt x="80105" y="23336"/>
                    </a:lnTo>
                    <a:lnTo>
                      <a:pt x="37814" y="0"/>
                    </a:ln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121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avLst/>
                <a:gdLst/>
                <a:ahLst/>
                <a:cxnLst/>
                <a:rect l="l" t="t" r="r" b="b"/>
                <a:pathLst>
                  <a:path w="119571" h="86824" extrusionOk="0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121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avLst/>
                <a:gdLst/>
                <a:ahLst/>
                <a:cxnLst/>
                <a:rect l="l" t="t" r="r" b="b"/>
                <a:pathLst>
                  <a:path w="119571" h="86824" extrusionOk="0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121"/>
              <p:cNvSpPr/>
              <p:nvPr/>
            </p:nvSpPr>
            <p:spPr>
              <a:xfrm>
                <a:off x="4939332" y="4090422"/>
                <a:ext cx="176775" cy="123452"/>
              </a:xfrm>
              <a:custGeom>
                <a:avLst/>
                <a:gdLst/>
                <a:ahLst/>
                <a:cxnLst/>
                <a:rect l="l" t="t" r="r" b="b"/>
                <a:pathLst>
                  <a:path w="58102" h="40576" extrusionOk="0">
                    <a:moveTo>
                      <a:pt x="0" y="16192"/>
                    </a:moveTo>
                    <a:lnTo>
                      <a:pt x="5144" y="18574"/>
                    </a:lnTo>
                    <a:lnTo>
                      <a:pt x="48292" y="40577"/>
                    </a:lnTo>
                    <a:lnTo>
                      <a:pt x="58103" y="24575"/>
                    </a:lnTo>
                    <a:lnTo>
                      <a:pt x="5048" y="0"/>
                    </a:lnTo>
                    <a:lnTo>
                      <a:pt x="0" y="161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121"/>
              <p:cNvSpPr/>
              <p:nvPr/>
            </p:nvSpPr>
            <p:spPr>
              <a:xfrm>
                <a:off x="4939332" y="4119394"/>
                <a:ext cx="166924" cy="94473"/>
              </a:xfrm>
              <a:custGeom>
                <a:avLst/>
                <a:gdLst/>
                <a:ahLst/>
                <a:cxnLst/>
                <a:rect l="l" t="t" r="r" b="b"/>
                <a:pathLst>
                  <a:path w="54864" h="31051" extrusionOk="0">
                    <a:moveTo>
                      <a:pt x="0" y="6096"/>
                    </a:moveTo>
                    <a:lnTo>
                      <a:pt x="48292" y="31052"/>
                    </a:lnTo>
                    <a:lnTo>
                      <a:pt x="54864" y="13621"/>
                    </a:lnTo>
                    <a:lnTo>
                      <a:pt x="1905" y="0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121"/>
              <p:cNvSpPr/>
              <p:nvPr/>
            </p:nvSpPr>
            <p:spPr>
              <a:xfrm>
                <a:off x="4939332" y="4137936"/>
                <a:ext cx="166924" cy="75926"/>
              </a:xfrm>
              <a:custGeom>
                <a:avLst/>
                <a:gdLst/>
                <a:ahLst/>
                <a:cxnLst/>
                <a:rect l="l" t="t" r="r" b="b"/>
                <a:pathLst>
                  <a:path w="54864" h="24955" extrusionOk="0">
                    <a:moveTo>
                      <a:pt x="0" y="0"/>
                    </a:moveTo>
                    <a:lnTo>
                      <a:pt x="48292" y="24956"/>
                    </a:lnTo>
                    <a:lnTo>
                      <a:pt x="54864" y="7525"/>
                    </a:lnTo>
                    <a:lnTo>
                      <a:pt x="49149" y="164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121"/>
              <p:cNvSpPr/>
              <p:nvPr/>
            </p:nvSpPr>
            <p:spPr>
              <a:xfrm>
                <a:off x="5082279" y="4119394"/>
                <a:ext cx="234619" cy="198818"/>
              </a:xfrm>
              <a:custGeom>
                <a:avLst/>
                <a:gdLst/>
                <a:ahLst/>
                <a:cxnLst/>
                <a:rect l="l" t="t" r="r" b="b"/>
                <a:pathLst>
                  <a:path w="77114" h="65347" extrusionOk="0">
                    <a:moveTo>
                      <a:pt x="77114" y="34100"/>
                    </a:moveTo>
                    <a:lnTo>
                      <a:pt x="15202" y="0"/>
                    </a:lnTo>
                    <a:lnTo>
                      <a:pt x="819" y="26003"/>
                    </a:lnTo>
                    <a:cubicBezTo>
                      <a:pt x="-2991" y="34766"/>
                      <a:pt x="6820" y="48863"/>
                      <a:pt x="23393" y="57912"/>
                    </a:cubicBezTo>
                    <a:cubicBezTo>
                      <a:pt x="39967" y="67056"/>
                      <a:pt x="57112" y="67818"/>
                      <a:pt x="62446" y="59912"/>
                    </a:cubicBezTo>
                    <a:cubicBezTo>
                      <a:pt x="62446" y="59912"/>
                      <a:pt x="77114" y="34100"/>
                      <a:pt x="77114" y="341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121"/>
              <p:cNvSpPr/>
              <p:nvPr/>
            </p:nvSpPr>
            <p:spPr>
              <a:xfrm>
                <a:off x="5098388" y="4137066"/>
                <a:ext cx="218506" cy="181141"/>
              </a:xfrm>
              <a:custGeom>
                <a:avLst/>
                <a:gdLst/>
                <a:ahLst/>
                <a:cxnLst/>
                <a:rect l="l" t="t" r="r" b="b"/>
                <a:pathLst>
                  <a:path w="71818" h="59537" extrusionOk="0">
                    <a:moveTo>
                      <a:pt x="71818" y="28289"/>
                    </a:moveTo>
                    <a:lnTo>
                      <a:pt x="20479" y="0"/>
                    </a:lnTo>
                    <a:lnTo>
                      <a:pt x="0" y="37052"/>
                    </a:lnTo>
                    <a:cubicBezTo>
                      <a:pt x="4096" y="42482"/>
                      <a:pt x="10382" y="47816"/>
                      <a:pt x="18097" y="52102"/>
                    </a:cubicBezTo>
                    <a:cubicBezTo>
                      <a:pt x="34671" y="61246"/>
                      <a:pt x="51816" y="62008"/>
                      <a:pt x="57150" y="54102"/>
                    </a:cubicBezTo>
                    <a:cubicBezTo>
                      <a:pt x="57150" y="54102"/>
                      <a:pt x="71818" y="28289"/>
                      <a:pt x="71818" y="2828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121"/>
              <p:cNvSpPr/>
              <p:nvPr/>
            </p:nvSpPr>
            <p:spPr>
              <a:xfrm>
                <a:off x="5160679" y="4175021"/>
                <a:ext cx="137652" cy="143439"/>
              </a:xfrm>
              <a:custGeom>
                <a:avLst/>
                <a:gdLst/>
                <a:ahLst/>
                <a:cxnLst/>
                <a:rect l="l" t="t" r="r" b="b"/>
                <a:pathLst>
                  <a:path w="45243" h="47145" extrusionOk="0">
                    <a:moveTo>
                      <a:pt x="22574" y="0"/>
                    </a:moveTo>
                    <a:lnTo>
                      <a:pt x="0" y="40958"/>
                    </a:lnTo>
                    <a:cubicBezTo>
                      <a:pt x="9525" y="45720"/>
                      <a:pt x="19050" y="47816"/>
                      <a:pt x="26194" y="46958"/>
                    </a:cubicBezTo>
                    <a:lnTo>
                      <a:pt x="45244" y="12478"/>
                    </a:lnTo>
                    <a:lnTo>
                      <a:pt x="22574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1" name="Google Shape;1421;p121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avLst/>
                <a:gdLst/>
                <a:ahLst/>
                <a:cxnLst/>
                <a:rect l="l" t="t" r="r" b="b"/>
                <a:pathLst>
                  <a:path w="64014" h="46118" extrusionOk="0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121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avLst/>
                <a:gdLst/>
                <a:ahLst/>
                <a:cxnLst/>
                <a:rect l="l" t="t" r="r" b="b"/>
                <a:pathLst>
                  <a:path w="64014" h="46118" extrusionOk="0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1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25" name="Google Shape;1425;p122"/>
          <p:cNvSpPr txBox="1">
            <a:spLocks noGrp="1"/>
          </p:cNvSpPr>
          <p:nvPr>
            <p:ph type="subTitle" idx="1"/>
          </p:nvPr>
        </p:nvSpPr>
        <p:spPr>
          <a:xfrm>
            <a:off x="720000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26" name="Google Shape;1426;p122"/>
          <p:cNvSpPr txBox="1">
            <a:spLocks noGrp="1"/>
          </p:cNvSpPr>
          <p:nvPr>
            <p:ph type="subTitle" idx="2"/>
          </p:nvPr>
        </p:nvSpPr>
        <p:spPr>
          <a:xfrm>
            <a:off x="3527456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27" name="Google Shape;1427;p122"/>
          <p:cNvSpPr txBox="1">
            <a:spLocks noGrp="1"/>
          </p:cNvSpPr>
          <p:nvPr>
            <p:ph type="subTitle" idx="3"/>
          </p:nvPr>
        </p:nvSpPr>
        <p:spPr>
          <a:xfrm>
            <a:off x="720000" y="3401002"/>
            <a:ext cx="20859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28" name="Google Shape;1428;p122"/>
          <p:cNvSpPr txBox="1">
            <a:spLocks noGrp="1"/>
          </p:cNvSpPr>
          <p:nvPr>
            <p:ph type="subTitle" idx="4"/>
          </p:nvPr>
        </p:nvSpPr>
        <p:spPr>
          <a:xfrm>
            <a:off x="3527456" y="3401002"/>
            <a:ext cx="20859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29" name="Google Shape;1429;p122"/>
          <p:cNvSpPr txBox="1">
            <a:spLocks noGrp="1"/>
          </p:cNvSpPr>
          <p:nvPr>
            <p:ph type="subTitle" idx="5"/>
          </p:nvPr>
        </p:nvSpPr>
        <p:spPr>
          <a:xfrm>
            <a:off x="6334911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30" name="Google Shape;1430;p122"/>
          <p:cNvSpPr txBox="1">
            <a:spLocks noGrp="1"/>
          </p:cNvSpPr>
          <p:nvPr>
            <p:ph type="subTitle" idx="6"/>
          </p:nvPr>
        </p:nvSpPr>
        <p:spPr>
          <a:xfrm>
            <a:off x="6334911" y="3401002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31" name="Google Shape;1431;p122"/>
          <p:cNvSpPr txBox="1">
            <a:spLocks noGrp="1"/>
          </p:cNvSpPr>
          <p:nvPr>
            <p:ph type="subTitle" idx="7"/>
          </p:nvPr>
        </p:nvSpPr>
        <p:spPr>
          <a:xfrm>
            <a:off x="720000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32" name="Google Shape;1432;p122"/>
          <p:cNvSpPr txBox="1">
            <a:spLocks noGrp="1"/>
          </p:cNvSpPr>
          <p:nvPr>
            <p:ph type="subTitle" idx="8"/>
          </p:nvPr>
        </p:nvSpPr>
        <p:spPr>
          <a:xfrm>
            <a:off x="3527456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33" name="Google Shape;1433;p122"/>
          <p:cNvSpPr txBox="1">
            <a:spLocks noGrp="1"/>
          </p:cNvSpPr>
          <p:nvPr>
            <p:ph type="subTitle" idx="9"/>
          </p:nvPr>
        </p:nvSpPr>
        <p:spPr>
          <a:xfrm>
            <a:off x="6334911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34" name="Google Shape;1434;p122"/>
          <p:cNvSpPr txBox="1">
            <a:spLocks noGrp="1"/>
          </p:cNvSpPr>
          <p:nvPr>
            <p:ph type="subTitle" idx="13"/>
          </p:nvPr>
        </p:nvSpPr>
        <p:spPr>
          <a:xfrm>
            <a:off x="720000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35" name="Google Shape;1435;p122"/>
          <p:cNvSpPr txBox="1">
            <a:spLocks noGrp="1"/>
          </p:cNvSpPr>
          <p:nvPr>
            <p:ph type="subTitle" idx="14"/>
          </p:nvPr>
        </p:nvSpPr>
        <p:spPr>
          <a:xfrm>
            <a:off x="3527456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36" name="Google Shape;1436;p122"/>
          <p:cNvSpPr txBox="1">
            <a:spLocks noGrp="1"/>
          </p:cNvSpPr>
          <p:nvPr>
            <p:ph type="subTitle" idx="15"/>
          </p:nvPr>
        </p:nvSpPr>
        <p:spPr>
          <a:xfrm>
            <a:off x="6334911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437" name="Google Shape;1437;p122"/>
          <p:cNvGrpSpPr/>
          <p:nvPr/>
        </p:nvGrpSpPr>
        <p:grpSpPr>
          <a:xfrm rot="10800000" flipH="1">
            <a:off x="720000" y="0"/>
            <a:ext cx="8436600" cy="3934200"/>
            <a:chOff x="727700" y="1172700"/>
            <a:chExt cx="8436600" cy="3934200"/>
          </a:xfrm>
        </p:grpSpPr>
        <p:cxnSp>
          <p:nvCxnSpPr>
            <p:cNvPr id="1438" name="Google Shape;1438;p122"/>
            <p:cNvCxnSpPr/>
            <p:nvPr/>
          </p:nvCxnSpPr>
          <p:spPr>
            <a:xfrm rot="10800000">
              <a:off x="727700" y="4821300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9" name="Google Shape;1439;p122"/>
            <p:cNvCxnSpPr/>
            <p:nvPr/>
          </p:nvCxnSpPr>
          <p:spPr>
            <a:xfrm rot="10800000">
              <a:off x="8886825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0" name="Google Shape;1440;p122"/>
            <p:cNvSpPr/>
            <p:nvPr/>
          </p:nvSpPr>
          <p:spPr>
            <a:xfrm rot="5400000" flipH="1">
              <a:off x="8206875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123"/>
          <p:cNvSpPr txBox="1">
            <a:spLocks noGrp="1"/>
          </p:cNvSpPr>
          <p:nvPr>
            <p:ph type="ctrTitle"/>
          </p:nvPr>
        </p:nvSpPr>
        <p:spPr>
          <a:xfrm>
            <a:off x="715100" y="669825"/>
            <a:ext cx="37782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43" name="Google Shape;1443;p123"/>
          <p:cNvSpPr txBox="1">
            <a:spLocks noGrp="1"/>
          </p:cNvSpPr>
          <p:nvPr>
            <p:ph type="subTitle" idx="1"/>
          </p:nvPr>
        </p:nvSpPr>
        <p:spPr>
          <a:xfrm>
            <a:off x="715100" y="1793825"/>
            <a:ext cx="37782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444" name="Google Shape;1444;p123"/>
          <p:cNvGrpSpPr/>
          <p:nvPr/>
        </p:nvGrpSpPr>
        <p:grpSpPr>
          <a:xfrm>
            <a:off x="0" y="219425"/>
            <a:ext cx="9143900" cy="4705700"/>
            <a:chOff x="0" y="219425"/>
            <a:chExt cx="9143900" cy="4705700"/>
          </a:xfrm>
        </p:grpSpPr>
        <p:grpSp>
          <p:nvGrpSpPr>
            <p:cNvPr id="1445" name="Google Shape;1445;p123"/>
            <p:cNvGrpSpPr/>
            <p:nvPr/>
          </p:nvGrpSpPr>
          <p:grpSpPr>
            <a:xfrm>
              <a:off x="715100" y="219425"/>
              <a:ext cx="8428800" cy="117300"/>
              <a:chOff x="715100" y="219425"/>
              <a:chExt cx="8428800" cy="117300"/>
            </a:xfrm>
          </p:grpSpPr>
          <p:cxnSp>
            <p:nvCxnSpPr>
              <p:cNvPr id="1446" name="Google Shape;1446;p123"/>
              <p:cNvCxnSpPr>
                <a:endCxn id="1447" idx="3"/>
              </p:cNvCxnSpPr>
              <p:nvPr/>
            </p:nvCxnSpPr>
            <p:spPr>
              <a:xfrm rot="10800000">
                <a:off x="715100" y="278075"/>
                <a:ext cx="842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7" name="Google Shape;1447;p123"/>
              <p:cNvSpPr/>
              <p:nvPr/>
            </p:nvSpPr>
            <p:spPr>
              <a:xfrm flipH="1">
                <a:off x="715100" y="219425"/>
                <a:ext cx="1359900" cy="117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cxnSp>
          <p:nvCxnSpPr>
            <p:cNvPr id="1448" name="Google Shape;1448;p123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9" name="Google Shape;1449;p123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1450" name="Google Shape;1450;p123"/>
          <p:cNvSpPr txBox="1"/>
          <p:nvPr/>
        </p:nvSpPr>
        <p:spPr>
          <a:xfrm>
            <a:off x="71600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includes icons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highlight>
                <a:srgbClr val="DFDEFC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2" name="Google Shape;1452;p124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1453" name="Google Shape;1453;p124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4" name="Google Shape;1454;p124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55" name="Google Shape;1455;p124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715100" y="669825"/>
            <a:ext cx="37782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715100" y="1793825"/>
            <a:ext cx="37782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8" name="Google Shape;58;p13"/>
          <p:cNvGrpSpPr/>
          <p:nvPr/>
        </p:nvGrpSpPr>
        <p:grpSpPr>
          <a:xfrm>
            <a:off x="0" y="219425"/>
            <a:ext cx="9143900" cy="4705700"/>
            <a:chOff x="0" y="219425"/>
            <a:chExt cx="9143900" cy="4705700"/>
          </a:xfrm>
        </p:grpSpPr>
        <p:grpSp>
          <p:nvGrpSpPr>
            <p:cNvPr id="59" name="Google Shape;59;p13"/>
            <p:cNvGrpSpPr/>
            <p:nvPr/>
          </p:nvGrpSpPr>
          <p:grpSpPr>
            <a:xfrm>
              <a:off x="715100" y="219425"/>
              <a:ext cx="8428800" cy="117300"/>
              <a:chOff x="715100" y="219425"/>
              <a:chExt cx="8428800" cy="117300"/>
            </a:xfrm>
          </p:grpSpPr>
          <p:cxnSp>
            <p:nvCxnSpPr>
              <p:cNvPr id="60" name="Google Shape;60;p13"/>
              <p:cNvCxnSpPr>
                <a:endCxn id="61" idx="3"/>
              </p:cNvCxnSpPr>
              <p:nvPr/>
            </p:nvCxnSpPr>
            <p:spPr>
              <a:xfrm rot="10800000">
                <a:off x="715100" y="278075"/>
                <a:ext cx="842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" name="Google Shape;61;p13"/>
              <p:cNvSpPr/>
              <p:nvPr/>
            </p:nvSpPr>
            <p:spPr>
              <a:xfrm flipH="1">
                <a:off x="715100" y="219425"/>
                <a:ext cx="1359900" cy="117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cxnSp>
          <p:nvCxnSpPr>
            <p:cNvPr id="62" name="Google Shape;62;p13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3" name="Google Shape;63;p13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64" name="Google Shape;64;p13"/>
          <p:cNvSpPr txBox="1"/>
          <p:nvPr/>
        </p:nvSpPr>
        <p:spPr>
          <a:xfrm>
            <a:off x="71600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includes icons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highlight>
                <a:srgbClr val="DFDEFC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7" name="Google Shape;1457;p125"/>
          <p:cNvGrpSpPr/>
          <p:nvPr/>
        </p:nvGrpSpPr>
        <p:grpSpPr>
          <a:xfrm>
            <a:off x="715100" y="1172700"/>
            <a:ext cx="8436600" cy="3934200"/>
            <a:chOff x="715100" y="1172700"/>
            <a:chExt cx="8436600" cy="3934200"/>
          </a:xfrm>
        </p:grpSpPr>
        <p:cxnSp>
          <p:nvCxnSpPr>
            <p:cNvPr id="1458" name="Google Shape;1458;p125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9" name="Google Shape;1459;p125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60" name="Google Shape;1460;p125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127"/>
          <p:cNvSpPr txBox="1">
            <a:spLocks noGrp="1"/>
          </p:cNvSpPr>
          <p:nvPr>
            <p:ph type="ctrTitle"/>
          </p:nvPr>
        </p:nvSpPr>
        <p:spPr>
          <a:xfrm>
            <a:off x="712000" y="1028613"/>
            <a:ext cx="4598700" cy="23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66" name="Google Shape;1466;p127"/>
          <p:cNvSpPr txBox="1">
            <a:spLocks noGrp="1"/>
          </p:cNvSpPr>
          <p:nvPr>
            <p:ph type="subTitle" idx="1"/>
          </p:nvPr>
        </p:nvSpPr>
        <p:spPr>
          <a:xfrm>
            <a:off x="712000" y="3705388"/>
            <a:ext cx="45987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467" name="Google Shape;1467;p127"/>
          <p:cNvGrpSpPr/>
          <p:nvPr/>
        </p:nvGrpSpPr>
        <p:grpSpPr>
          <a:xfrm>
            <a:off x="100" y="218900"/>
            <a:ext cx="9151600" cy="4705700"/>
            <a:chOff x="100" y="218900"/>
            <a:chExt cx="9151600" cy="4705700"/>
          </a:xfrm>
        </p:grpSpPr>
        <p:cxnSp>
          <p:nvCxnSpPr>
            <p:cNvPr id="1468" name="Google Shape;1468;p127"/>
            <p:cNvCxnSpPr>
              <a:endCxn id="1469" idx="3"/>
            </p:cNvCxnSpPr>
            <p:nvPr/>
          </p:nvCxnSpPr>
          <p:spPr>
            <a:xfrm>
              <a:off x="100" y="277550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69" name="Google Shape;1469;p127"/>
            <p:cNvSpPr/>
            <p:nvPr/>
          </p:nvSpPr>
          <p:spPr>
            <a:xfrm>
              <a:off x="7069000" y="2189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470" name="Google Shape;1470;p127"/>
            <p:cNvCxnSpPr>
              <a:endCxn id="1471" idx="3"/>
            </p:cNvCxnSpPr>
            <p:nvPr/>
          </p:nvCxnSpPr>
          <p:spPr>
            <a:xfrm rot="10800000">
              <a:off x="715100" y="4865950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1" name="Google Shape;1471;p127"/>
            <p:cNvSpPr/>
            <p:nvPr/>
          </p:nvSpPr>
          <p:spPr>
            <a:xfrm flipH="1">
              <a:off x="715100" y="48073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128"/>
          <p:cNvSpPr txBox="1">
            <a:spLocks noGrp="1"/>
          </p:cNvSpPr>
          <p:nvPr>
            <p:ph type="title"/>
          </p:nvPr>
        </p:nvSpPr>
        <p:spPr>
          <a:xfrm>
            <a:off x="4095575" y="2755650"/>
            <a:ext cx="36444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74" name="Google Shape;1474;p128"/>
          <p:cNvSpPr txBox="1">
            <a:spLocks noGrp="1"/>
          </p:cNvSpPr>
          <p:nvPr>
            <p:ph type="title" idx="2" hasCustomPrompt="1"/>
          </p:nvPr>
        </p:nvSpPr>
        <p:spPr>
          <a:xfrm>
            <a:off x="4095575" y="1859850"/>
            <a:ext cx="2106900" cy="66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5" name="Google Shape;1475;p128"/>
          <p:cNvSpPr>
            <a:spLocks noGrp="1"/>
          </p:cNvSpPr>
          <p:nvPr>
            <p:ph type="pic" idx="3"/>
          </p:nvPr>
        </p:nvSpPr>
        <p:spPr>
          <a:xfrm>
            <a:off x="824988" y="881425"/>
            <a:ext cx="2718900" cy="33573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476" name="Google Shape;1476;p128"/>
          <p:cNvGrpSpPr/>
          <p:nvPr/>
        </p:nvGrpSpPr>
        <p:grpSpPr>
          <a:xfrm>
            <a:off x="100" y="0"/>
            <a:ext cx="8428800" cy="2574300"/>
            <a:chOff x="100" y="0"/>
            <a:chExt cx="8428800" cy="2574300"/>
          </a:xfrm>
        </p:grpSpPr>
        <p:cxnSp>
          <p:nvCxnSpPr>
            <p:cNvPr id="1477" name="Google Shape;1477;p128"/>
            <p:cNvCxnSpPr>
              <a:endCxn id="1478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8" name="Google Shape;1478;p128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479" name="Google Shape;1479;p128"/>
            <p:cNvCxnSpPr/>
            <p:nvPr/>
          </p:nvCxnSpPr>
          <p:spPr>
            <a:xfrm rot="10800000"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1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82" name="Google Shape;1482;p129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483" name="Google Shape;1483;p129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484" name="Google Shape;1484;p129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5" name="Google Shape;1485;p129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86" name="Google Shape;1486;p129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1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89" name="Google Shape;1489;p130"/>
          <p:cNvSpPr txBox="1">
            <a:spLocks noGrp="1"/>
          </p:cNvSpPr>
          <p:nvPr>
            <p:ph type="subTitle" idx="1"/>
          </p:nvPr>
        </p:nvSpPr>
        <p:spPr>
          <a:xfrm>
            <a:off x="4923250" y="2963351"/>
            <a:ext cx="31269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0" name="Google Shape;1490;p130"/>
          <p:cNvSpPr txBox="1">
            <a:spLocks noGrp="1"/>
          </p:cNvSpPr>
          <p:nvPr>
            <p:ph type="subTitle" idx="2"/>
          </p:nvPr>
        </p:nvSpPr>
        <p:spPr>
          <a:xfrm>
            <a:off x="1094050" y="2963351"/>
            <a:ext cx="31269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1" name="Google Shape;1491;p130"/>
          <p:cNvSpPr txBox="1">
            <a:spLocks noGrp="1"/>
          </p:cNvSpPr>
          <p:nvPr>
            <p:ph type="subTitle" idx="3"/>
          </p:nvPr>
        </p:nvSpPr>
        <p:spPr>
          <a:xfrm>
            <a:off x="1094050" y="2313500"/>
            <a:ext cx="3126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92" name="Google Shape;1492;p130"/>
          <p:cNvSpPr txBox="1">
            <a:spLocks noGrp="1"/>
          </p:cNvSpPr>
          <p:nvPr>
            <p:ph type="subTitle" idx="4"/>
          </p:nvPr>
        </p:nvSpPr>
        <p:spPr>
          <a:xfrm>
            <a:off x="4923250" y="2313500"/>
            <a:ext cx="3126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493" name="Google Shape;1493;p130"/>
          <p:cNvGrpSpPr/>
          <p:nvPr/>
        </p:nvGrpSpPr>
        <p:grpSpPr>
          <a:xfrm>
            <a:off x="715100" y="2569200"/>
            <a:ext cx="8436600" cy="2574300"/>
            <a:chOff x="715100" y="2569200"/>
            <a:chExt cx="8436600" cy="2574300"/>
          </a:xfrm>
        </p:grpSpPr>
        <p:cxnSp>
          <p:nvCxnSpPr>
            <p:cNvPr id="1494" name="Google Shape;1494;p130"/>
            <p:cNvCxnSpPr>
              <a:endCxn id="1495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95" name="Google Shape;1495;p130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496" name="Google Shape;1496;p130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1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99" name="Google Shape;1499;p131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1500" name="Google Shape;1500;p131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01" name="Google Shape;1501;p131"/>
            <p:cNvSpPr/>
            <p:nvPr/>
          </p:nvSpPr>
          <p:spPr>
            <a:xfrm rot="5400000" flipH="1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502" name="Google Shape;1502;p131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1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05" name="Google Shape;1505;p132"/>
          <p:cNvSpPr txBox="1">
            <a:spLocks noGrp="1"/>
          </p:cNvSpPr>
          <p:nvPr>
            <p:ph type="body" idx="1"/>
          </p:nvPr>
        </p:nvSpPr>
        <p:spPr>
          <a:xfrm>
            <a:off x="720000" y="1611800"/>
            <a:ext cx="3852000" cy="27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rgbClr val="434343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06" name="Google Shape;1506;p132"/>
          <p:cNvSpPr>
            <a:spLocks noGrp="1"/>
          </p:cNvSpPr>
          <p:nvPr>
            <p:ph type="pic" idx="2"/>
          </p:nvPr>
        </p:nvSpPr>
        <p:spPr>
          <a:xfrm>
            <a:off x="5063025" y="696475"/>
            <a:ext cx="3230400" cy="37506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507" name="Google Shape;1507;p132"/>
          <p:cNvGrpSpPr/>
          <p:nvPr/>
        </p:nvGrpSpPr>
        <p:grpSpPr>
          <a:xfrm rot="10800000" flipH="1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1508" name="Google Shape;1508;p132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9" name="Google Shape;1509;p132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10" name="Google Shape;1510;p132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133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13" name="Google Shape;1513;p133"/>
          <p:cNvGrpSpPr/>
          <p:nvPr/>
        </p:nvGrpSpPr>
        <p:grpSpPr>
          <a:xfrm rot="10800000" flipH="1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1514" name="Google Shape;1514;p133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5" name="Google Shape;1515;p133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16" name="Google Shape;1516;p133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134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19" name="Google Shape;1519;p134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520" name="Google Shape;1520;p134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521" name="Google Shape;1521;p134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2" name="Google Shape;1522;p134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523" name="Google Shape;1523;p134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135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526" name="Google Shape;1526;p135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712000" y="1028613"/>
            <a:ext cx="4598700" cy="23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712000" y="3705388"/>
            <a:ext cx="45987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71" name="Google Shape;71;p15"/>
          <p:cNvGrpSpPr/>
          <p:nvPr/>
        </p:nvGrpSpPr>
        <p:grpSpPr>
          <a:xfrm>
            <a:off x="100" y="218900"/>
            <a:ext cx="9151600" cy="4705700"/>
            <a:chOff x="100" y="218900"/>
            <a:chExt cx="9151600" cy="4705700"/>
          </a:xfrm>
        </p:grpSpPr>
        <p:cxnSp>
          <p:nvCxnSpPr>
            <p:cNvPr id="72" name="Google Shape;72;p15"/>
            <p:cNvCxnSpPr>
              <a:endCxn id="73" idx="3"/>
            </p:cNvCxnSpPr>
            <p:nvPr/>
          </p:nvCxnSpPr>
          <p:spPr>
            <a:xfrm>
              <a:off x="100" y="277550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3" name="Google Shape;73;p15"/>
            <p:cNvSpPr/>
            <p:nvPr/>
          </p:nvSpPr>
          <p:spPr>
            <a:xfrm>
              <a:off x="7069000" y="2189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74" name="Google Shape;74;p15"/>
            <p:cNvCxnSpPr>
              <a:endCxn id="75" idx="3"/>
            </p:cNvCxnSpPr>
            <p:nvPr/>
          </p:nvCxnSpPr>
          <p:spPr>
            <a:xfrm rot="10800000">
              <a:off x="715100" y="4865950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" name="Google Shape;75;p15"/>
            <p:cNvSpPr/>
            <p:nvPr/>
          </p:nvSpPr>
          <p:spPr>
            <a:xfrm flipH="1">
              <a:off x="715100" y="48073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136"/>
          <p:cNvSpPr txBox="1">
            <a:spLocks noGrp="1"/>
          </p:cNvSpPr>
          <p:nvPr>
            <p:ph type="title" hasCustomPrompt="1"/>
          </p:nvPr>
        </p:nvSpPr>
        <p:spPr>
          <a:xfrm>
            <a:off x="1004575" y="1379025"/>
            <a:ext cx="3726600" cy="96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29" name="Google Shape;1529;p136"/>
          <p:cNvSpPr txBox="1">
            <a:spLocks noGrp="1"/>
          </p:cNvSpPr>
          <p:nvPr>
            <p:ph type="subTitle" idx="1"/>
          </p:nvPr>
        </p:nvSpPr>
        <p:spPr>
          <a:xfrm>
            <a:off x="1004575" y="2645175"/>
            <a:ext cx="37266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530" name="Google Shape;1530;p136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1531" name="Google Shape;1531;p136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32" name="Google Shape;1532;p136"/>
            <p:cNvSpPr/>
            <p:nvPr/>
          </p:nvSpPr>
          <p:spPr>
            <a:xfrm rot="-5400000" flipH="1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533" name="Google Shape;1533;p136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1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37" name="Google Shape;1537;p138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8" name="Google Shape;1538;p138"/>
          <p:cNvSpPr txBox="1">
            <a:spLocks noGrp="1"/>
          </p:cNvSpPr>
          <p:nvPr>
            <p:ph type="title" idx="3" hasCustomPrompt="1"/>
          </p:nvPr>
        </p:nvSpPr>
        <p:spPr>
          <a:xfrm>
            <a:off x="4572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9" name="Google Shape;1539;p138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0" name="Google Shape;1540;p138"/>
          <p:cNvSpPr txBox="1">
            <a:spLocks noGrp="1"/>
          </p:cNvSpPr>
          <p:nvPr>
            <p:ph type="title" idx="5" hasCustomPrompt="1"/>
          </p:nvPr>
        </p:nvSpPr>
        <p:spPr>
          <a:xfrm>
            <a:off x="4572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1" name="Google Shape;1541;p138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2" name="Google Shape;1542;p138"/>
          <p:cNvSpPr txBox="1">
            <a:spLocks noGrp="1"/>
          </p:cNvSpPr>
          <p:nvPr>
            <p:ph type="title" idx="7" hasCustomPrompt="1"/>
          </p:nvPr>
        </p:nvSpPr>
        <p:spPr>
          <a:xfrm>
            <a:off x="4572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3" name="Google Shape;1543;p138"/>
          <p:cNvSpPr txBox="1">
            <a:spLocks noGrp="1"/>
          </p:cNvSpPr>
          <p:nvPr>
            <p:ph type="subTitle" idx="1"/>
          </p:nvPr>
        </p:nvSpPr>
        <p:spPr>
          <a:xfrm>
            <a:off x="1926025" y="1532506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44" name="Google Shape;1544;p138"/>
          <p:cNvSpPr txBox="1">
            <a:spLocks noGrp="1"/>
          </p:cNvSpPr>
          <p:nvPr>
            <p:ph type="subTitle" idx="8"/>
          </p:nvPr>
        </p:nvSpPr>
        <p:spPr>
          <a:xfrm>
            <a:off x="1926025" y="2382753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45" name="Google Shape;1545;p138"/>
          <p:cNvSpPr txBox="1">
            <a:spLocks noGrp="1"/>
          </p:cNvSpPr>
          <p:nvPr>
            <p:ph type="subTitle" idx="9"/>
          </p:nvPr>
        </p:nvSpPr>
        <p:spPr>
          <a:xfrm>
            <a:off x="1926025" y="3233000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46" name="Google Shape;1546;p138"/>
          <p:cNvSpPr txBox="1">
            <a:spLocks noGrp="1"/>
          </p:cNvSpPr>
          <p:nvPr>
            <p:ph type="subTitle" idx="13"/>
          </p:nvPr>
        </p:nvSpPr>
        <p:spPr>
          <a:xfrm>
            <a:off x="5775350" y="1532506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47" name="Google Shape;1547;p138"/>
          <p:cNvSpPr txBox="1">
            <a:spLocks noGrp="1"/>
          </p:cNvSpPr>
          <p:nvPr>
            <p:ph type="subTitle" idx="14"/>
          </p:nvPr>
        </p:nvSpPr>
        <p:spPr>
          <a:xfrm>
            <a:off x="5775350" y="2382753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48" name="Google Shape;1548;p138"/>
          <p:cNvSpPr txBox="1">
            <a:spLocks noGrp="1"/>
          </p:cNvSpPr>
          <p:nvPr>
            <p:ph type="subTitle" idx="15"/>
          </p:nvPr>
        </p:nvSpPr>
        <p:spPr>
          <a:xfrm>
            <a:off x="5775350" y="3233000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1549" name="Google Shape;1549;p138"/>
          <p:cNvCxnSpPr/>
          <p:nvPr/>
        </p:nvCxnSpPr>
        <p:spPr>
          <a:xfrm rot="10800000">
            <a:off x="715100" y="4866475"/>
            <a:ext cx="8436600" cy="3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0" name="Google Shape;1550;p138"/>
          <p:cNvCxnSpPr/>
          <p:nvPr/>
        </p:nvCxnSpPr>
        <p:spPr>
          <a:xfrm rot="10800000">
            <a:off x="8870700" y="2532650"/>
            <a:ext cx="0" cy="2618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1" name="Google Shape;1551;p138"/>
          <p:cNvSpPr/>
          <p:nvPr/>
        </p:nvSpPr>
        <p:spPr>
          <a:xfrm flipH="1">
            <a:off x="715100" y="4801050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1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54" name="Google Shape;1554;p139"/>
          <p:cNvGrpSpPr/>
          <p:nvPr/>
        </p:nvGrpSpPr>
        <p:grpSpPr>
          <a:xfrm>
            <a:off x="715400" y="0"/>
            <a:ext cx="8428500" cy="3934200"/>
            <a:chOff x="715400" y="0"/>
            <a:chExt cx="8428500" cy="3934200"/>
          </a:xfrm>
        </p:grpSpPr>
        <p:cxnSp>
          <p:nvCxnSpPr>
            <p:cNvPr id="1555" name="Google Shape;1555;p139"/>
            <p:cNvCxnSpPr/>
            <p:nvPr/>
          </p:nvCxnSpPr>
          <p:spPr>
            <a:xfrm rot="10800000">
              <a:off x="715400" y="278075"/>
              <a:ext cx="842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6" name="Google Shape;1556;p139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57" name="Google Shape;1557;p139"/>
            <p:cNvSpPr/>
            <p:nvPr/>
          </p:nvSpPr>
          <p:spPr>
            <a:xfrm rot="-5400000" flipH="1">
              <a:off x="8190750" y="3195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1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60" name="Google Shape;1560;p140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561" name="Google Shape;1561;p140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62" name="Google Shape;1562;p140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563" name="Google Shape;1563;p140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1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66" name="Google Shape;1566;p141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1567" name="Google Shape;1567;p141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8" name="Google Shape;1568;p141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69" name="Google Shape;1569;p141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72" name="Google Shape;1572;p142"/>
          <p:cNvGrpSpPr/>
          <p:nvPr/>
        </p:nvGrpSpPr>
        <p:grpSpPr>
          <a:xfrm>
            <a:off x="715100" y="0"/>
            <a:ext cx="8428800" cy="2574300"/>
            <a:chOff x="715100" y="0"/>
            <a:chExt cx="8428800" cy="2574300"/>
          </a:xfrm>
        </p:grpSpPr>
        <p:cxnSp>
          <p:nvCxnSpPr>
            <p:cNvPr id="1573" name="Google Shape;1573;p142"/>
            <p:cNvCxnSpPr>
              <a:endCxn id="1574" idx="3"/>
            </p:cNvCxnSpPr>
            <p:nvPr/>
          </p:nvCxnSpPr>
          <p:spPr>
            <a:xfrm rot="10800000">
              <a:off x="715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74" name="Google Shape;1574;p142"/>
            <p:cNvSpPr/>
            <p:nvPr/>
          </p:nvSpPr>
          <p:spPr>
            <a:xfrm flipH="1">
              <a:off x="7151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575" name="Google Shape;1575;p142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1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78" name="Google Shape;1578;p143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579" name="Google Shape;1579;p143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80" name="Google Shape;1580;p143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581" name="Google Shape;1581;p143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144"/>
          <p:cNvSpPr txBox="1">
            <a:spLocks noGrp="1"/>
          </p:cNvSpPr>
          <p:nvPr>
            <p:ph type="title" hasCustomPrompt="1"/>
          </p:nvPr>
        </p:nvSpPr>
        <p:spPr>
          <a:xfrm>
            <a:off x="1161681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84" name="Google Shape;1584;p144"/>
          <p:cNvSpPr txBox="1">
            <a:spLocks noGrp="1"/>
          </p:cNvSpPr>
          <p:nvPr>
            <p:ph type="subTitle" idx="1"/>
          </p:nvPr>
        </p:nvSpPr>
        <p:spPr>
          <a:xfrm>
            <a:off x="1161694" y="3583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85" name="Google Shape;1585;p144"/>
          <p:cNvSpPr txBox="1">
            <a:spLocks noGrp="1"/>
          </p:cNvSpPr>
          <p:nvPr>
            <p:ph type="title" idx="2" hasCustomPrompt="1"/>
          </p:nvPr>
        </p:nvSpPr>
        <p:spPr>
          <a:xfrm>
            <a:off x="3189000" y="961200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86" name="Google Shape;1586;p144"/>
          <p:cNvSpPr txBox="1">
            <a:spLocks noGrp="1"/>
          </p:cNvSpPr>
          <p:nvPr>
            <p:ph type="subTitle" idx="3"/>
          </p:nvPr>
        </p:nvSpPr>
        <p:spPr>
          <a:xfrm>
            <a:off x="3189000" y="1872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87" name="Google Shape;1587;p144"/>
          <p:cNvSpPr txBox="1">
            <a:spLocks noGrp="1"/>
          </p:cNvSpPr>
          <p:nvPr>
            <p:ph type="title" idx="4" hasCustomPrompt="1"/>
          </p:nvPr>
        </p:nvSpPr>
        <p:spPr>
          <a:xfrm>
            <a:off x="5216269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88" name="Google Shape;1588;p144"/>
          <p:cNvSpPr txBox="1">
            <a:spLocks noGrp="1"/>
          </p:cNvSpPr>
          <p:nvPr>
            <p:ph type="subTitle" idx="5"/>
          </p:nvPr>
        </p:nvSpPr>
        <p:spPr>
          <a:xfrm>
            <a:off x="5216319" y="3583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589" name="Google Shape;1589;p144"/>
          <p:cNvGrpSpPr/>
          <p:nvPr/>
        </p:nvGrpSpPr>
        <p:grpSpPr>
          <a:xfrm>
            <a:off x="100" y="219425"/>
            <a:ext cx="9151600" cy="4705700"/>
            <a:chOff x="100" y="219425"/>
            <a:chExt cx="9151600" cy="4705700"/>
          </a:xfrm>
        </p:grpSpPr>
        <p:cxnSp>
          <p:nvCxnSpPr>
            <p:cNvPr id="1590" name="Google Shape;1590;p144"/>
            <p:cNvCxnSpPr>
              <a:endCxn id="1591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91" name="Google Shape;1591;p144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592" name="Google Shape;1592;p144"/>
            <p:cNvCxnSpPr>
              <a:endCxn id="1593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93" name="Google Shape;1593;p144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14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3123900" cy="10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96" name="Google Shape;1596;p145"/>
          <p:cNvSpPr txBox="1">
            <a:spLocks noGrp="1"/>
          </p:cNvSpPr>
          <p:nvPr>
            <p:ph type="subTitle" idx="1"/>
          </p:nvPr>
        </p:nvSpPr>
        <p:spPr>
          <a:xfrm>
            <a:off x="720000" y="1636150"/>
            <a:ext cx="31239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7" name="Google Shape;1597;p145"/>
          <p:cNvSpPr>
            <a:spLocks noGrp="1"/>
          </p:cNvSpPr>
          <p:nvPr>
            <p:ph type="pic" idx="2"/>
          </p:nvPr>
        </p:nvSpPr>
        <p:spPr>
          <a:xfrm>
            <a:off x="6212050" y="535000"/>
            <a:ext cx="2216700" cy="4104000"/>
          </a:xfrm>
          <a:prstGeom prst="rect">
            <a:avLst/>
          </a:prstGeom>
          <a:noFill/>
          <a:ln>
            <a:noFill/>
          </a:ln>
        </p:spPr>
      </p:sp>
      <p:sp>
        <p:nvSpPr>
          <p:cNvPr id="1598" name="Google Shape;1598;p145"/>
          <p:cNvSpPr>
            <a:spLocks noGrp="1"/>
          </p:cNvSpPr>
          <p:nvPr>
            <p:ph type="pic" idx="3"/>
          </p:nvPr>
        </p:nvSpPr>
        <p:spPr>
          <a:xfrm>
            <a:off x="715100" y="2701800"/>
            <a:ext cx="25410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1599" name="Google Shape;1599;p145"/>
          <p:cNvSpPr>
            <a:spLocks noGrp="1"/>
          </p:cNvSpPr>
          <p:nvPr>
            <p:ph type="pic" idx="4"/>
          </p:nvPr>
        </p:nvSpPr>
        <p:spPr>
          <a:xfrm>
            <a:off x="3346050" y="2701775"/>
            <a:ext cx="27762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1600" name="Google Shape;1600;p145"/>
          <p:cNvSpPr>
            <a:spLocks noGrp="1"/>
          </p:cNvSpPr>
          <p:nvPr>
            <p:ph type="pic" idx="5"/>
          </p:nvPr>
        </p:nvSpPr>
        <p:spPr>
          <a:xfrm>
            <a:off x="4386900" y="535000"/>
            <a:ext cx="1735200" cy="2064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601" name="Google Shape;1601;p145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1602" name="Google Shape;1602;p145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03" name="Google Shape;1603;p145"/>
            <p:cNvSpPr/>
            <p:nvPr/>
          </p:nvSpPr>
          <p:spPr>
            <a:xfrm rot="-5400000" flipH="1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604" name="Google Shape;1604;p145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4095575" y="2755650"/>
            <a:ext cx="36444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 idx="2" hasCustomPrompt="1"/>
          </p:nvPr>
        </p:nvSpPr>
        <p:spPr>
          <a:xfrm>
            <a:off x="4095575" y="1859850"/>
            <a:ext cx="2106900" cy="66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6"/>
          <p:cNvSpPr>
            <a:spLocks noGrp="1"/>
          </p:cNvSpPr>
          <p:nvPr>
            <p:ph type="pic" idx="3"/>
          </p:nvPr>
        </p:nvSpPr>
        <p:spPr>
          <a:xfrm>
            <a:off x="824988" y="881425"/>
            <a:ext cx="2718900" cy="33573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80" name="Google Shape;80;p16"/>
          <p:cNvGrpSpPr/>
          <p:nvPr/>
        </p:nvGrpSpPr>
        <p:grpSpPr>
          <a:xfrm>
            <a:off x="100" y="0"/>
            <a:ext cx="8428800" cy="2574300"/>
            <a:chOff x="100" y="0"/>
            <a:chExt cx="8428800" cy="2574300"/>
          </a:xfrm>
        </p:grpSpPr>
        <p:cxnSp>
          <p:nvCxnSpPr>
            <p:cNvPr id="81" name="Google Shape;81;p16"/>
            <p:cNvCxnSpPr>
              <a:endCxn id="82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" name="Google Shape;82;p16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83" name="Google Shape;83;p16"/>
            <p:cNvCxnSpPr/>
            <p:nvPr/>
          </p:nvCxnSpPr>
          <p:spPr>
            <a:xfrm rot="10800000"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"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46"/>
          <p:cNvSpPr txBox="1">
            <a:spLocks noGrp="1"/>
          </p:cNvSpPr>
          <p:nvPr>
            <p:ph type="title"/>
          </p:nvPr>
        </p:nvSpPr>
        <p:spPr>
          <a:xfrm>
            <a:off x="998775" y="972150"/>
            <a:ext cx="31239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7" name="Google Shape;1607;p146"/>
          <p:cNvSpPr txBox="1">
            <a:spLocks noGrp="1"/>
          </p:cNvSpPr>
          <p:nvPr>
            <p:ph type="subTitle" idx="1"/>
          </p:nvPr>
        </p:nvSpPr>
        <p:spPr>
          <a:xfrm>
            <a:off x="998775" y="3067600"/>
            <a:ext cx="3123900" cy="12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8" name="Google Shape;1608;p146"/>
          <p:cNvSpPr>
            <a:spLocks noGrp="1"/>
          </p:cNvSpPr>
          <p:nvPr>
            <p:ph type="pic" idx="2"/>
          </p:nvPr>
        </p:nvSpPr>
        <p:spPr>
          <a:xfrm>
            <a:off x="4812375" y="821800"/>
            <a:ext cx="3123900" cy="34998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609" name="Google Shape;1609;p146"/>
          <p:cNvGrpSpPr/>
          <p:nvPr/>
        </p:nvGrpSpPr>
        <p:grpSpPr>
          <a:xfrm>
            <a:off x="0" y="0"/>
            <a:ext cx="8428800" cy="2574300"/>
            <a:chOff x="0" y="0"/>
            <a:chExt cx="8428800" cy="2574300"/>
          </a:xfrm>
        </p:grpSpPr>
        <p:cxnSp>
          <p:nvCxnSpPr>
            <p:cNvPr id="1610" name="Google Shape;1610;p146"/>
            <p:cNvCxnSpPr>
              <a:endCxn id="1611" idx="3"/>
            </p:cNvCxnSpPr>
            <p:nvPr/>
          </p:nvCxnSpPr>
          <p:spPr>
            <a:xfrm>
              <a:off x="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11" name="Google Shape;1611;p146"/>
            <p:cNvSpPr/>
            <p:nvPr/>
          </p:nvSpPr>
          <p:spPr>
            <a:xfrm>
              <a:off x="70689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612" name="Google Shape;1612;p146"/>
            <p:cNvCxnSpPr/>
            <p:nvPr/>
          </p:nvCxnSpPr>
          <p:spPr>
            <a:xfrm rot="10800000">
              <a:off x="2732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8"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1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15" name="Google Shape;1615;p147"/>
          <p:cNvSpPr txBox="1">
            <a:spLocks noGrp="1"/>
          </p:cNvSpPr>
          <p:nvPr>
            <p:ph type="subTitle" idx="1"/>
          </p:nvPr>
        </p:nvSpPr>
        <p:spPr>
          <a:xfrm>
            <a:off x="715100" y="1137550"/>
            <a:ext cx="77040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616" name="Google Shape;1616;p147"/>
          <p:cNvSpPr txBox="1">
            <a:spLocks noGrp="1"/>
          </p:cNvSpPr>
          <p:nvPr>
            <p:ph type="subTitle" idx="2"/>
          </p:nvPr>
        </p:nvSpPr>
        <p:spPr>
          <a:xfrm>
            <a:off x="715100" y="2135105"/>
            <a:ext cx="77040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617" name="Google Shape;1617;p147"/>
          <p:cNvSpPr txBox="1">
            <a:spLocks noGrp="1"/>
          </p:cNvSpPr>
          <p:nvPr>
            <p:ph type="subTitle" idx="3"/>
          </p:nvPr>
        </p:nvSpPr>
        <p:spPr>
          <a:xfrm>
            <a:off x="715100" y="3611160"/>
            <a:ext cx="77040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1618" name="Google Shape;1618;p147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1619" name="Google Shape;1619;p147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20" name="Google Shape;1620;p147"/>
            <p:cNvSpPr/>
            <p:nvPr/>
          </p:nvSpPr>
          <p:spPr>
            <a:xfrm rot="5400000" flipH="1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621" name="Google Shape;1621;p147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1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4" name="Google Shape;1624;p148"/>
          <p:cNvSpPr txBox="1">
            <a:spLocks noGrp="1"/>
          </p:cNvSpPr>
          <p:nvPr>
            <p:ph type="subTitle" idx="1"/>
          </p:nvPr>
        </p:nvSpPr>
        <p:spPr>
          <a:xfrm>
            <a:off x="882275" y="2756728"/>
            <a:ext cx="22896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5" name="Google Shape;1625;p148"/>
          <p:cNvSpPr txBox="1">
            <a:spLocks noGrp="1"/>
          </p:cNvSpPr>
          <p:nvPr>
            <p:ph type="subTitle" idx="2"/>
          </p:nvPr>
        </p:nvSpPr>
        <p:spPr>
          <a:xfrm>
            <a:off x="3430800" y="2756725"/>
            <a:ext cx="22860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6" name="Google Shape;1626;p148"/>
          <p:cNvSpPr txBox="1">
            <a:spLocks noGrp="1"/>
          </p:cNvSpPr>
          <p:nvPr>
            <p:ph type="subTitle" idx="3"/>
          </p:nvPr>
        </p:nvSpPr>
        <p:spPr>
          <a:xfrm>
            <a:off x="5975725" y="2756725"/>
            <a:ext cx="22860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7" name="Google Shape;1627;p148"/>
          <p:cNvSpPr txBox="1">
            <a:spLocks noGrp="1"/>
          </p:cNvSpPr>
          <p:nvPr>
            <p:ph type="subTitle" idx="4"/>
          </p:nvPr>
        </p:nvSpPr>
        <p:spPr>
          <a:xfrm>
            <a:off x="882275" y="2135975"/>
            <a:ext cx="228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28" name="Google Shape;1628;p148"/>
          <p:cNvSpPr txBox="1">
            <a:spLocks noGrp="1"/>
          </p:cNvSpPr>
          <p:nvPr>
            <p:ph type="subTitle" idx="5"/>
          </p:nvPr>
        </p:nvSpPr>
        <p:spPr>
          <a:xfrm>
            <a:off x="3430800" y="2135975"/>
            <a:ext cx="22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29" name="Google Shape;1629;p148"/>
          <p:cNvSpPr txBox="1">
            <a:spLocks noGrp="1"/>
          </p:cNvSpPr>
          <p:nvPr>
            <p:ph type="subTitle" idx="6"/>
          </p:nvPr>
        </p:nvSpPr>
        <p:spPr>
          <a:xfrm>
            <a:off x="5975725" y="2135975"/>
            <a:ext cx="22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630" name="Google Shape;1630;p148"/>
          <p:cNvGrpSpPr/>
          <p:nvPr/>
        </p:nvGrpSpPr>
        <p:grpSpPr>
          <a:xfrm>
            <a:off x="0" y="1209825"/>
            <a:ext cx="8436600" cy="3933025"/>
            <a:chOff x="0" y="1209825"/>
            <a:chExt cx="8436600" cy="3933025"/>
          </a:xfrm>
        </p:grpSpPr>
        <p:cxnSp>
          <p:nvCxnSpPr>
            <p:cNvPr id="1631" name="Google Shape;1631;p148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2" name="Google Shape;1632;p148"/>
            <p:cNvSpPr/>
            <p:nvPr/>
          </p:nvSpPr>
          <p:spPr>
            <a:xfrm rot="-5400000" flipH="1">
              <a:off x="-406650" y="18311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633" name="Google Shape;1633;p148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1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36" name="Google Shape;1636;p149"/>
          <p:cNvSpPr txBox="1">
            <a:spLocks noGrp="1"/>
          </p:cNvSpPr>
          <p:nvPr>
            <p:ph type="subTitle" idx="1"/>
          </p:nvPr>
        </p:nvSpPr>
        <p:spPr>
          <a:xfrm>
            <a:off x="1163736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37" name="Google Shape;1637;p149"/>
          <p:cNvSpPr txBox="1">
            <a:spLocks noGrp="1"/>
          </p:cNvSpPr>
          <p:nvPr>
            <p:ph type="subTitle" idx="2"/>
          </p:nvPr>
        </p:nvSpPr>
        <p:spPr>
          <a:xfrm>
            <a:off x="1163738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8" name="Google Shape;1638;p149"/>
          <p:cNvSpPr txBox="1">
            <a:spLocks noGrp="1"/>
          </p:cNvSpPr>
          <p:nvPr>
            <p:ph type="subTitle" idx="3"/>
          </p:nvPr>
        </p:nvSpPr>
        <p:spPr>
          <a:xfrm>
            <a:off x="5013264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9" name="Google Shape;1639;p149"/>
          <p:cNvSpPr txBox="1">
            <a:spLocks noGrp="1"/>
          </p:cNvSpPr>
          <p:nvPr>
            <p:ph type="subTitle" idx="4"/>
          </p:nvPr>
        </p:nvSpPr>
        <p:spPr>
          <a:xfrm>
            <a:off x="1163738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40" name="Google Shape;1640;p149"/>
          <p:cNvSpPr txBox="1">
            <a:spLocks noGrp="1"/>
          </p:cNvSpPr>
          <p:nvPr>
            <p:ph type="subTitle" idx="5"/>
          </p:nvPr>
        </p:nvSpPr>
        <p:spPr>
          <a:xfrm>
            <a:off x="5013264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41" name="Google Shape;1641;p149"/>
          <p:cNvSpPr txBox="1">
            <a:spLocks noGrp="1"/>
          </p:cNvSpPr>
          <p:nvPr>
            <p:ph type="subTitle" idx="6"/>
          </p:nvPr>
        </p:nvSpPr>
        <p:spPr>
          <a:xfrm>
            <a:off x="1163736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42" name="Google Shape;1642;p149"/>
          <p:cNvSpPr txBox="1">
            <a:spLocks noGrp="1"/>
          </p:cNvSpPr>
          <p:nvPr>
            <p:ph type="subTitle" idx="7"/>
          </p:nvPr>
        </p:nvSpPr>
        <p:spPr>
          <a:xfrm>
            <a:off x="5013261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43" name="Google Shape;1643;p149"/>
          <p:cNvSpPr txBox="1">
            <a:spLocks noGrp="1"/>
          </p:cNvSpPr>
          <p:nvPr>
            <p:ph type="subTitle" idx="8"/>
          </p:nvPr>
        </p:nvSpPr>
        <p:spPr>
          <a:xfrm>
            <a:off x="5013261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1644" name="Google Shape;1644;p149"/>
          <p:cNvCxnSpPr>
            <a:endCxn id="1645" idx="3"/>
          </p:cNvCxnSpPr>
          <p:nvPr/>
        </p:nvCxnSpPr>
        <p:spPr>
          <a:xfrm>
            <a:off x="100" y="27807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5" name="Google Shape;1645;p149"/>
          <p:cNvSpPr/>
          <p:nvPr/>
        </p:nvSpPr>
        <p:spPr>
          <a:xfrm>
            <a:off x="7069000" y="219425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646" name="Google Shape;1646;p149"/>
          <p:cNvGrpSpPr/>
          <p:nvPr/>
        </p:nvGrpSpPr>
        <p:grpSpPr>
          <a:xfrm>
            <a:off x="264781" y="3966668"/>
            <a:ext cx="822047" cy="892889"/>
            <a:chOff x="4358474" y="2115969"/>
            <a:chExt cx="2027743" cy="2202490"/>
          </a:xfrm>
        </p:grpSpPr>
        <p:grpSp>
          <p:nvGrpSpPr>
            <p:cNvPr id="1647" name="Google Shape;1647;p149"/>
            <p:cNvGrpSpPr/>
            <p:nvPr/>
          </p:nvGrpSpPr>
          <p:grpSpPr>
            <a:xfrm>
              <a:off x="4655982" y="2115969"/>
              <a:ext cx="1609960" cy="1914199"/>
              <a:chOff x="4655982" y="2115969"/>
              <a:chExt cx="1609960" cy="1914199"/>
            </a:xfrm>
          </p:grpSpPr>
          <p:sp>
            <p:nvSpPr>
              <p:cNvPr id="1648" name="Google Shape;1648;p149"/>
              <p:cNvSpPr/>
              <p:nvPr/>
            </p:nvSpPr>
            <p:spPr>
              <a:xfrm>
                <a:off x="4668441" y="2708450"/>
                <a:ext cx="1111666" cy="1089349"/>
              </a:xfrm>
              <a:custGeom>
                <a:avLst/>
                <a:gdLst/>
                <a:ahLst/>
                <a:cxnLst/>
                <a:rect l="l" t="t" r="r" b="b"/>
                <a:pathLst>
                  <a:path w="365379" h="358044" extrusionOk="0">
                    <a:moveTo>
                      <a:pt x="0" y="180880"/>
                    </a:moveTo>
                    <a:lnTo>
                      <a:pt x="191643" y="358045"/>
                    </a:lnTo>
                    <a:lnTo>
                      <a:pt x="365379" y="158401"/>
                    </a:lnTo>
                    <a:lnTo>
                      <a:pt x="187928" y="0"/>
                    </a:lnTo>
                    <a:lnTo>
                      <a:pt x="0" y="18088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9" name="Google Shape;1649;p149"/>
              <p:cNvSpPr/>
              <p:nvPr/>
            </p:nvSpPr>
            <p:spPr>
              <a:xfrm>
                <a:off x="5260055" y="2190716"/>
                <a:ext cx="1005887" cy="999802"/>
              </a:xfrm>
              <a:custGeom>
                <a:avLst/>
                <a:gdLst/>
                <a:ahLst/>
                <a:cxnLst/>
                <a:rect l="l" t="t" r="r" b="b"/>
                <a:pathLst>
                  <a:path w="330612" h="328612" extrusionOk="0">
                    <a:moveTo>
                      <a:pt x="0" y="158401"/>
                    </a:moveTo>
                    <a:lnTo>
                      <a:pt x="170879" y="328613"/>
                    </a:lnTo>
                    <a:lnTo>
                      <a:pt x="330613" y="143732"/>
                    </a:lnTo>
                    <a:lnTo>
                      <a:pt x="147066" y="0"/>
                    </a:lnTo>
                    <a:lnTo>
                      <a:pt x="0" y="15840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0" name="Google Shape;1650;p149"/>
              <p:cNvSpPr/>
              <p:nvPr/>
            </p:nvSpPr>
            <p:spPr>
              <a:xfrm>
                <a:off x="4655982" y="2708450"/>
                <a:ext cx="1100363" cy="1006179"/>
              </a:xfrm>
              <a:custGeom>
                <a:avLst/>
                <a:gdLst/>
                <a:ahLst/>
                <a:cxnLst/>
                <a:rect l="l" t="t" r="r" b="b"/>
                <a:pathLst>
                  <a:path w="361664" h="330708" extrusionOk="0">
                    <a:moveTo>
                      <a:pt x="0" y="161068"/>
                    </a:moveTo>
                    <a:lnTo>
                      <a:pt x="190024" y="330708"/>
                    </a:lnTo>
                    <a:lnTo>
                      <a:pt x="361664" y="151447"/>
                    </a:lnTo>
                    <a:lnTo>
                      <a:pt x="192024" y="0"/>
                    </a:lnTo>
                    <a:lnTo>
                      <a:pt x="0" y="16106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1" name="Google Shape;1651;p149"/>
              <p:cNvSpPr/>
              <p:nvPr/>
            </p:nvSpPr>
            <p:spPr>
              <a:xfrm>
                <a:off x="4666412" y="2708450"/>
                <a:ext cx="1089930" cy="965607"/>
              </a:xfrm>
              <a:custGeom>
                <a:avLst/>
                <a:gdLst/>
                <a:ahLst/>
                <a:cxnLst/>
                <a:rect l="l" t="t" r="r" b="b"/>
                <a:pathLst>
                  <a:path w="358235" h="317373" extrusionOk="0">
                    <a:moveTo>
                      <a:pt x="0" y="139351"/>
                    </a:moveTo>
                    <a:lnTo>
                      <a:pt x="183832" y="317373"/>
                    </a:lnTo>
                    <a:lnTo>
                      <a:pt x="358235" y="151447"/>
                    </a:lnTo>
                    <a:lnTo>
                      <a:pt x="188595" y="0"/>
                    </a:lnTo>
                    <a:lnTo>
                      <a:pt x="0" y="13935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2" name="Google Shape;1652;p149"/>
              <p:cNvSpPr/>
              <p:nvPr/>
            </p:nvSpPr>
            <p:spPr>
              <a:xfrm>
                <a:off x="5240062" y="2202305"/>
                <a:ext cx="955753" cy="967056"/>
              </a:xfrm>
              <a:custGeom>
                <a:avLst/>
                <a:gdLst/>
                <a:ahLst/>
                <a:cxnLst/>
                <a:rect l="l" t="t" r="r" b="b"/>
                <a:pathLst>
                  <a:path w="314134" h="317849" extrusionOk="0">
                    <a:moveTo>
                      <a:pt x="134684" y="0"/>
                    </a:moveTo>
                    <a:lnTo>
                      <a:pt x="314135" y="139922"/>
                    </a:lnTo>
                    <a:lnTo>
                      <a:pt x="169640" y="317849"/>
                    </a:lnTo>
                    <a:lnTo>
                      <a:pt x="0" y="166402"/>
                    </a:lnTo>
                    <a:lnTo>
                      <a:pt x="1346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3" name="Google Shape;1653;p149"/>
              <p:cNvSpPr/>
              <p:nvPr/>
            </p:nvSpPr>
            <p:spPr>
              <a:xfrm>
                <a:off x="5240062" y="2115969"/>
                <a:ext cx="927062" cy="1053414"/>
              </a:xfrm>
              <a:custGeom>
                <a:avLst/>
                <a:gdLst/>
                <a:ahLst/>
                <a:cxnLst/>
                <a:rect l="l" t="t" r="r" b="b"/>
                <a:pathLst>
                  <a:path w="304704" h="346233" extrusionOk="0">
                    <a:moveTo>
                      <a:pt x="136493" y="0"/>
                    </a:moveTo>
                    <a:lnTo>
                      <a:pt x="304705" y="146685"/>
                    </a:lnTo>
                    <a:lnTo>
                      <a:pt x="169640" y="346234"/>
                    </a:lnTo>
                    <a:lnTo>
                      <a:pt x="0" y="194786"/>
                    </a:lnTo>
                    <a:lnTo>
                      <a:pt x="136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54" name="Google Shape;1654;p149"/>
              <p:cNvGrpSpPr/>
              <p:nvPr/>
            </p:nvGrpSpPr>
            <p:grpSpPr>
              <a:xfrm>
                <a:off x="4734498" y="2157689"/>
                <a:ext cx="1385449" cy="1457878"/>
                <a:chOff x="7492174" y="2522982"/>
                <a:chExt cx="455485" cy="479297"/>
              </a:xfrm>
            </p:grpSpPr>
            <p:sp>
              <p:nvSpPr>
                <p:cNvPr id="1655" name="Google Shape;1655;p149"/>
                <p:cNvSpPr/>
                <p:nvPr/>
              </p:nvSpPr>
              <p:spPr>
                <a:xfrm>
                  <a:off x="7492174" y="2522982"/>
                  <a:ext cx="455485" cy="479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485" h="479297" extrusionOk="0">
                      <a:moveTo>
                        <a:pt x="159829" y="479298"/>
                      </a:moveTo>
                      <a:lnTo>
                        <a:pt x="159163" y="478631"/>
                      </a:lnTo>
                      <a:lnTo>
                        <a:pt x="0" y="318897"/>
                      </a:lnTo>
                      <a:lnTo>
                        <a:pt x="1048" y="318135"/>
                      </a:lnTo>
                      <a:lnTo>
                        <a:pt x="180308" y="193453"/>
                      </a:lnTo>
                      <a:lnTo>
                        <a:pt x="301752" y="0"/>
                      </a:lnTo>
                      <a:lnTo>
                        <a:pt x="302609" y="762"/>
                      </a:lnTo>
                      <a:lnTo>
                        <a:pt x="455486" y="136112"/>
                      </a:lnTo>
                      <a:lnTo>
                        <a:pt x="454914" y="136874"/>
                      </a:lnTo>
                      <a:lnTo>
                        <a:pt x="326708" y="326136"/>
                      </a:lnTo>
                      <a:lnTo>
                        <a:pt x="159734" y="479203"/>
                      </a:lnTo>
                      <a:close/>
                      <a:moveTo>
                        <a:pt x="3143" y="319278"/>
                      </a:moveTo>
                      <a:lnTo>
                        <a:pt x="159734" y="476536"/>
                      </a:lnTo>
                      <a:lnTo>
                        <a:pt x="325279" y="324802"/>
                      </a:lnTo>
                      <a:lnTo>
                        <a:pt x="452819" y="136493"/>
                      </a:lnTo>
                      <a:lnTo>
                        <a:pt x="302228" y="3143"/>
                      </a:lnTo>
                      <a:lnTo>
                        <a:pt x="181547" y="195263"/>
                      </a:lnTo>
                      <a:lnTo>
                        <a:pt x="3143" y="31937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6" name="Google Shape;1656;p149"/>
                <p:cNvSpPr/>
                <p:nvPr/>
              </p:nvSpPr>
              <p:spPr>
                <a:xfrm>
                  <a:off x="7639811" y="2838259"/>
                  <a:ext cx="172307" cy="151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307" h="151637" extrusionOk="0">
                      <a:moveTo>
                        <a:pt x="476" y="151638"/>
                      </a:moveTo>
                      <a:lnTo>
                        <a:pt x="0" y="150971"/>
                      </a:lnTo>
                      <a:lnTo>
                        <a:pt x="171831" y="0"/>
                      </a:lnTo>
                      <a:lnTo>
                        <a:pt x="172308" y="667"/>
                      </a:lnTo>
                      <a:lnTo>
                        <a:pt x="476" y="15163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7" name="Google Shape;1657;p149"/>
                <p:cNvSpPr/>
                <p:nvPr/>
              </p:nvSpPr>
              <p:spPr>
                <a:xfrm>
                  <a:off x="7629429" y="2829591"/>
                  <a:ext cx="172688" cy="149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88" h="149542" extrusionOk="0">
                      <a:moveTo>
                        <a:pt x="476" y="149542"/>
                      </a:moveTo>
                      <a:lnTo>
                        <a:pt x="0" y="148876"/>
                      </a:lnTo>
                      <a:lnTo>
                        <a:pt x="172212" y="0"/>
                      </a:lnTo>
                      <a:lnTo>
                        <a:pt x="172688" y="667"/>
                      </a:lnTo>
                      <a:lnTo>
                        <a:pt x="476" y="1495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8" name="Google Shape;1658;p149"/>
                <p:cNvSpPr/>
                <p:nvPr/>
              </p:nvSpPr>
              <p:spPr>
                <a:xfrm>
                  <a:off x="7618952" y="2821019"/>
                  <a:ext cx="173164" cy="14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164" h="147351" extrusionOk="0">
                      <a:moveTo>
                        <a:pt x="571" y="147352"/>
                      </a:moveTo>
                      <a:lnTo>
                        <a:pt x="0" y="146685"/>
                      </a:lnTo>
                      <a:lnTo>
                        <a:pt x="172688" y="0"/>
                      </a:lnTo>
                      <a:lnTo>
                        <a:pt x="173164" y="667"/>
                      </a:lnTo>
                      <a:lnTo>
                        <a:pt x="571" y="14735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9" name="Google Shape;1659;p149"/>
                <p:cNvSpPr/>
                <p:nvPr/>
              </p:nvSpPr>
              <p:spPr>
                <a:xfrm>
                  <a:off x="7608569" y="2812351"/>
                  <a:ext cx="173450" cy="145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50" h="145256" extrusionOk="0">
                      <a:moveTo>
                        <a:pt x="476" y="145256"/>
                      </a:moveTo>
                      <a:lnTo>
                        <a:pt x="0" y="144590"/>
                      </a:lnTo>
                      <a:lnTo>
                        <a:pt x="172974" y="0"/>
                      </a:lnTo>
                      <a:lnTo>
                        <a:pt x="173450" y="667"/>
                      </a:lnTo>
                      <a:lnTo>
                        <a:pt x="476" y="145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0" name="Google Shape;1660;p149"/>
                <p:cNvSpPr/>
                <p:nvPr/>
              </p:nvSpPr>
              <p:spPr>
                <a:xfrm>
                  <a:off x="7598187" y="2803683"/>
                  <a:ext cx="173831" cy="143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831" h="143255" extrusionOk="0">
                      <a:moveTo>
                        <a:pt x="476" y="143256"/>
                      </a:moveTo>
                      <a:lnTo>
                        <a:pt x="0" y="142494"/>
                      </a:lnTo>
                      <a:lnTo>
                        <a:pt x="173355" y="0"/>
                      </a:lnTo>
                      <a:lnTo>
                        <a:pt x="173831" y="667"/>
                      </a:lnTo>
                      <a:lnTo>
                        <a:pt x="476" y="143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1" name="Google Shape;1661;p149"/>
                <p:cNvSpPr/>
                <p:nvPr/>
              </p:nvSpPr>
              <p:spPr>
                <a:xfrm>
                  <a:off x="7587805" y="2795016"/>
                  <a:ext cx="174212" cy="14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212" h="141160" extrusionOk="0">
                      <a:moveTo>
                        <a:pt x="476" y="141160"/>
                      </a:moveTo>
                      <a:lnTo>
                        <a:pt x="0" y="140494"/>
                      </a:lnTo>
                      <a:lnTo>
                        <a:pt x="173736" y="0"/>
                      </a:lnTo>
                      <a:lnTo>
                        <a:pt x="174212" y="667"/>
                      </a:lnTo>
                      <a:lnTo>
                        <a:pt x="476" y="14116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2" name="Google Shape;1662;p149"/>
                <p:cNvSpPr/>
                <p:nvPr/>
              </p:nvSpPr>
              <p:spPr>
                <a:xfrm>
                  <a:off x="7577327" y="2786348"/>
                  <a:ext cx="174688" cy="1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88" h="139065" extrusionOk="0">
                      <a:moveTo>
                        <a:pt x="476" y="139065"/>
                      </a:moveTo>
                      <a:lnTo>
                        <a:pt x="0" y="138398"/>
                      </a:lnTo>
                      <a:lnTo>
                        <a:pt x="174212" y="0"/>
                      </a:lnTo>
                      <a:lnTo>
                        <a:pt x="174688" y="667"/>
                      </a:lnTo>
                      <a:lnTo>
                        <a:pt x="476" y="13906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3" name="Google Shape;1663;p149"/>
                <p:cNvSpPr/>
                <p:nvPr/>
              </p:nvSpPr>
              <p:spPr>
                <a:xfrm>
                  <a:off x="7566945" y="2777775"/>
                  <a:ext cx="175069" cy="136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069" h="136874" extrusionOk="0">
                      <a:moveTo>
                        <a:pt x="476" y="136874"/>
                      </a:moveTo>
                      <a:lnTo>
                        <a:pt x="0" y="136207"/>
                      </a:lnTo>
                      <a:lnTo>
                        <a:pt x="174593" y="0"/>
                      </a:lnTo>
                      <a:lnTo>
                        <a:pt x="175070" y="667"/>
                      </a:lnTo>
                      <a:lnTo>
                        <a:pt x="476" y="13687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4" name="Google Shape;1664;p149"/>
                <p:cNvSpPr/>
                <p:nvPr/>
              </p:nvSpPr>
              <p:spPr>
                <a:xfrm>
                  <a:off x="7556563" y="2769108"/>
                  <a:ext cx="175355" cy="134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355" h="134778" extrusionOk="0">
                      <a:moveTo>
                        <a:pt x="476" y="134779"/>
                      </a:moveTo>
                      <a:lnTo>
                        <a:pt x="0" y="134112"/>
                      </a:lnTo>
                      <a:lnTo>
                        <a:pt x="174974" y="0"/>
                      </a:lnTo>
                      <a:lnTo>
                        <a:pt x="175355" y="667"/>
                      </a:lnTo>
                      <a:lnTo>
                        <a:pt x="476" y="13477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5" name="Google Shape;1665;p149"/>
                <p:cNvSpPr/>
                <p:nvPr/>
              </p:nvSpPr>
              <p:spPr>
                <a:xfrm>
                  <a:off x="7546181" y="2760440"/>
                  <a:ext cx="175736" cy="132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36" h="132683" extrusionOk="0">
                      <a:moveTo>
                        <a:pt x="381" y="132683"/>
                      </a:moveTo>
                      <a:lnTo>
                        <a:pt x="0" y="132017"/>
                      </a:lnTo>
                      <a:lnTo>
                        <a:pt x="175260" y="0"/>
                      </a:lnTo>
                      <a:lnTo>
                        <a:pt x="175736" y="667"/>
                      </a:lnTo>
                      <a:lnTo>
                        <a:pt x="381" y="1326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6" name="Google Shape;1666;p149"/>
                <p:cNvSpPr/>
                <p:nvPr/>
              </p:nvSpPr>
              <p:spPr>
                <a:xfrm>
                  <a:off x="7535703" y="2751772"/>
                  <a:ext cx="176212" cy="13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212" h="130587" extrusionOk="0">
                      <a:moveTo>
                        <a:pt x="476" y="130588"/>
                      </a:moveTo>
                      <a:lnTo>
                        <a:pt x="0" y="129921"/>
                      </a:lnTo>
                      <a:lnTo>
                        <a:pt x="175736" y="0"/>
                      </a:lnTo>
                      <a:lnTo>
                        <a:pt x="176213" y="762"/>
                      </a:lnTo>
                      <a:lnTo>
                        <a:pt x="476" y="130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7" name="Google Shape;1667;p149"/>
                <p:cNvSpPr/>
                <p:nvPr/>
              </p:nvSpPr>
              <p:spPr>
                <a:xfrm>
                  <a:off x="7525321" y="2743104"/>
                  <a:ext cx="176593" cy="128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93" h="128587" extrusionOk="0">
                      <a:moveTo>
                        <a:pt x="476" y="128588"/>
                      </a:moveTo>
                      <a:lnTo>
                        <a:pt x="0" y="127825"/>
                      </a:lnTo>
                      <a:lnTo>
                        <a:pt x="176117" y="0"/>
                      </a:lnTo>
                      <a:lnTo>
                        <a:pt x="176594" y="762"/>
                      </a:lnTo>
                      <a:lnTo>
                        <a:pt x="476" y="128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8" name="Google Shape;1668;p149"/>
                <p:cNvSpPr/>
                <p:nvPr/>
              </p:nvSpPr>
              <p:spPr>
                <a:xfrm>
                  <a:off x="7514939" y="2734532"/>
                  <a:ext cx="176879" cy="126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879" h="126396" extrusionOk="0">
                      <a:moveTo>
                        <a:pt x="381" y="126397"/>
                      </a:moveTo>
                      <a:lnTo>
                        <a:pt x="0" y="125635"/>
                      </a:lnTo>
                      <a:lnTo>
                        <a:pt x="176498" y="0"/>
                      </a:lnTo>
                      <a:lnTo>
                        <a:pt x="176879" y="667"/>
                      </a:lnTo>
                      <a:lnTo>
                        <a:pt x="381" y="12639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9" name="Google Shape;1669;p149"/>
                <p:cNvSpPr/>
                <p:nvPr/>
              </p:nvSpPr>
              <p:spPr>
                <a:xfrm>
                  <a:off x="7504461" y="2725864"/>
                  <a:ext cx="177355" cy="124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355" h="124301" extrusionOk="0">
                      <a:moveTo>
                        <a:pt x="476" y="124301"/>
                      </a:moveTo>
                      <a:lnTo>
                        <a:pt x="0" y="123539"/>
                      </a:lnTo>
                      <a:lnTo>
                        <a:pt x="176975" y="0"/>
                      </a:lnTo>
                      <a:lnTo>
                        <a:pt x="177355" y="667"/>
                      </a:lnTo>
                      <a:lnTo>
                        <a:pt x="476" y="12430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0" name="Google Shape;1670;p149"/>
                <p:cNvSpPr/>
                <p:nvPr/>
              </p:nvSpPr>
              <p:spPr>
                <a:xfrm>
                  <a:off x="7681531" y="2535459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1" name="Google Shape;1671;p149"/>
                <p:cNvSpPr/>
                <p:nvPr/>
              </p:nvSpPr>
              <p:spPr>
                <a:xfrm>
                  <a:off x="7691342" y="2544222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2" name="Google Shape;1672;p149"/>
                <p:cNvSpPr/>
                <p:nvPr/>
              </p:nvSpPr>
              <p:spPr>
                <a:xfrm>
                  <a:off x="7701248" y="2552985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3" name="Google Shape;1673;p149"/>
                <p:cNvSpPr/>
                <p:nvPr/>
              </p:nvSpPr>
              <p:spPr>
                <a:xfrm>
                  <a:off x="7711154" y="2561748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4" name="Google Shape;1674;p149"/>
                <p:cNvSpPr/>
                <p:nvPr/>
              </p:nvSpPr>
              <p:spPr>
                <a:xfrm>
                  <a:off x="7720965" y="2570511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5" name="Google Shape;1675;p149"/>
                <p:cNvSpPr/>
                <p:nvPr/>
              </p:nvSpPr>
              <p:spPr>
                <a:xfrm>
                  <a:off x="7730871" y="2579274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6" name="Google Shape;1676;p149"/>
                <p:cNvSpPr/>
                <p:nvPr/>
              </p:nvSpPr>
              <p:spPr>
                <a:xfrm>
                  <a:off x="7740776" y="2588037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7" name="Google Shape;1677;p149"/>
                <p:cNvSpPr/>
                <p:nvPr/>
              </p:nvSpPr>
              <p:spPr>
                <a:xfrm>
                  <a:off x="7750587" y="2596800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8" name="Google Shape;1678;p149"/>
                <p:cNvSpPr/>
                <p:nvPr/>
              </p:nvSpPr>
              <p:spPr>
                <a:xfrm>
                  <a:off x="7760493" y="2605563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9" name="Google Shape;1679;p149"/>
                <p:cNvSpPr/>
                <p:nvPr/>
              </p:nvSpPr>
              <p:spPr>
                <a:xfrm>
                  <a:off x="7770399" y="2614326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0" name="Google Shape;1680;p149"/>
                <p:cNvSpPr/>
                <p:nvPr/>
              </p:nvSpPr>
              <p:spPr>
                <a:xfrm>
                  <a:off x="7780210" y="2623089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1" name="Google Shape;1681;p149"/>
                <p:cNvSpPr/>
                <p:nvPr/>
              </p:nvSpPr>
              <p:spPr>
                <a:xfrm>
                  <a:off x="7790116" y="2631852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2" name="Google Shape;1682;p149"/>
                <p:cNvSpPr/>
                <p:nvPr/>
              </p:nvSpPr>
              <p:spPr>
                <a:xfrm>
                  <a:off x="7800022" y="2640615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3" name="Google Shape;1683;p149"/>
                <p:cNvSpPr/>
                <p:nvPr/>
              </p:nvSpPr>
              <p:spPr>
                <a:xfrm>
                  <a:off x="7809833" y="2649378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4" name="Google Shape;1684;p149"/>
                <p:cNvSpPr/>
                <p:nvPr/>
              </p:nvSpPr>
              <p:spPr>
                <a:xfrm>
                  <a:off x="7521416" y="2822352"/>
                  <a:ext cx="154876" cy="156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76" h="156781" extrusionOk="0">
                      <a:moveTo>
                        <a:pt x="154400" y="156782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54877" y="156210"/>
                      </a:lnTo>
                      <a:lnTo>
                        <a:pt x="154400" y="15678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5" name="Google Shape;1685;p149"/>
                <p:cNvSpPr/>
                <p:nvPr/>
              </p:nvSpPr>
              <p:spPr>
                <a:xfrm>
                  <a:off x="7688008" y="2694432"/>
                  <a:ext cx="145827" cy="130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27" h="130111" extrusionOk="0">
                      <a:moveTo>
                        <a:pt x="145351" y="130111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45828" y="129540"/>
                      </a:lnTo>
                      <a:lnTo>
                        <a:pt x="145351" y="13011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86" name="Google Shape;1686;p149"/>
              <p:cNvGrpSpPr/>
              <p:nvPr/>
            </p:nvGrpSpPr>
            <p:grpSpPr>
              <a:xfrm>
                <a:off x="4759433" y="2241923"/>
                <a:ext cx="1089768" cy="1247368"/>
                <a:chOff x="7500372" y="2550675"/>
                <a:chExt cx="358276" cy="410089"/>
              </a:xfrm>
            </p:grpSpPr>
            <p:sp>
              <p:nvSpPr>
                <p:cNvPr id="1687" name="Google Shape;1687;p149"/>
                <p:cNvSpPr/>
                <p:nvPr/>
              </p:nvSpPr>
              <p:spPr>
                <a:xfrm>
                  <a:off x="7500372" y="2836023"/>
                  <a:ext cx="7254" cy="11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4" h="11971" extrusionOk="0">
                      <a:moveTo>
                        <a:pt x="7042" y="10523"/>
                      </a:moveTo>
                      <a:cubicBezTo>
                        <a:pt x="4565" y="8046"/>
                        <a:pt x="2279" y="4903"/>
                        <a:pt x="2375" y="1188"/>
                      </a:cubicBezTo>
                      <a:cubicBezTo>
                        <a:pt x="2375" y="236"/>
                        <a:pt x="1612" y="-431"/>
                        <a:pt x="946" y="331"/>
                      </a:cubicBezTo>
                      <a:cubicBezTo>
                        <a:pt x="-2198" y="3760"/>
                        <a:pt x="3232" y="10904"/>
                        <a:pt x="6470" y="11951"/>
                      </a:cubicBezTo>
                      <a:cubicBezTo>
                        <a:pt x="7137" y="12142"/>
                        <a:pt x="7518" y="10904"/>
                        <a:pt x="7042" y="1052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8" name="Google Shape;1688;p149"/>
                <p:cNvSpPr/>
                <p:nvPr/>
              </p:nvSpPr>
              <p:spPr>
                <a:xfrm>
                  <a:off x="7506517" y="2821498"/>
                  <a:ext cx="23357" cy="20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57" h="20837" extrusionOk="0">
                      <a:moveTo>
                        <a:pt x="325" y="15427"/>
                      </a:moveTo>
                      <a:cubicBezTo>
                        <a:pt x="-246" y="17904"/>
                        <a:pt x="-436" y="22095"/>
                        <a:pt x="2992" y="20475"/>
                      </a:cubicBezTo>
                      <a:cubicBezTo>
                        <a:pt x="6898" y="18666"/>
                        <a:pt x="8898" y="13141"/>
                        <a:pt x="8707" y="8760"/>
                      </a:cubicBezTo>
                      <a:cubicBezTo>
                        <a:pt x="8136" y="9045"/>
                        <a:pt x="7660" y="9331"/>
                        <a:pt x="7088" y="9712"/>
                      </a:cubicBezTo>
                      <a:cubicBezTo>
                        <a:pt x="7469" y="11427"/>
                        <a:pt x="8231" y="12856"/>
                        <a:pt x="8803" y="14475"/>
                      </a:cubicBezTo>
                      <a:cubicBezTo>
                        <a:pt x="9184" y="15523"/>
                        <a:pt x="10232" y="14951"/>
                        <a:pt x="10422" y="14094"/>
                      </a:cubicBezTo>
                      <a:cubicBezTo>
                        <a:pt x="11565" y="9807"/>
                        <a:pt x="13280" y="5998"/>
                        <a:pt x="13280" y="1330"/>
                      </a:cubicBezTo>
                      <a:cubicBezTo>
                        <a:pt x="12708" y="1616"/>
                        <a:pt x="12136" y="1997"/>
                        <a:pt x="11660" y="2283"/>
                      </a:cubicBezTo>
                      <a:cubicBezTo>
                        <a:pt x="14041" y="5998"/>
                        <a:pt x="16708" y="9331"/>
                        <a:pt x="18518" y="13332"/>
                      </a:cubicBezTo>
                      <a:cubicBezTo>
                        <a:pt x="18804" y="13903"/>
                        <a:pt x="19280" y="14189"/>
                        <a:pt x="19757" y="13808"/>
                      </a:cubicBezTo>
                      <a:cubicBezTo>
                        <a:pt x="21471" y="12570"/>
                        <a:pt x="22138" y="11236"/>
                        <a:pt x="23185" y="9331"/>
                      </a:cubicBezTo>
                      <a:cubicBezTo>
                        <a:pt x="23852" y="7998"/>
                        <a:pt x="22424" y="6474"/>
                        <a:pt x="21661" y="7998"/>
                      </a:cubicBezTo>
                      <a:cubicBezTo>
                        <a:pt x="20899" y="9522"/>
                        <a:pt x="20518" y="10474"/>
                        <a:pt x="18994" y="11522"/>
                      </a:cubicBezTo>
                      <a:cubicBezTo>
                        <a:pt x="19375" y="11712"/>
                        <a:pt x="19852" y="11808"/>
                        <a:pt x="20233" y="11998"/>
                      </a:cubicBezTo>
                      <a:cubicBezTo>
                        <a:pt x="18328" y="7807"/>
                        <a:pt x="15566" y="4283"/>
                        <a:pt x="13089" y="378"/>
                      </a:cubicBezTo>
                      <a:cubicBezTo>
                        <a:pt x="12422" y="-575"/>
                        <a:pt x="11470" y="473"/>
                        <a:pt x="11470" y="1330"/>
                      </a:cubicBezTo>
                      <a:cubicBezTo>
                        <a:pt x="11470" y="5712"/>
                        <a:pt x="9850" y="9331"/>
                        <a:pt x="8803" y="13427"/>
                      </a:cubicBezTo>
                      <a:cubicBezTo>
                        <a:pt x="9374" y="13332"/>
                        <a:pt x="9946" y="13236"/>
                        <a:pt x="10517" y="13046"/>
                      </a:cubicBezTo>
                      <a:cubicBezTo>
                        <a:pt x="9946" y="11427"/>
                        <a:pt x="9184" y="9998"/>
                        <a:pt x="8707" y="8379"/>
                      </a:cubicBezTo>
                      <a:cubicBezTo>
                        <a:pt x="8326" y="6950"/>
                        <a:pt x="6993" y="8379"/>
                        <a:pt x="7088" y="9331"/>
                      </a:cubicBezTo>
                      <a:cubicBezTo>
                        <a:pt x="7279" y="11998"/>
                        <a:pt x="6517" y="14284"/>
                        <a:pt x="5183" y="16380"/>
                      </a:cubicBezTo>
                      <a:cubicBezTo>
                        <a:pt x="3659" y="18666"/>
                        <a:pt x="230" y="20380"/>
                        <a:pt x="1183" y="15618"/>
                      </a:cubicBezTo>
                      <a:cubicBezTo>
                        <a:pt x="1373" y="14856"/>
                        <a:pt x="516" y="14475"/>
                        <a:pt x="325" y="153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9" name="Google Shape;1689;p149"/>
                <p:cNvSpPr/>
                <p:nvPr/>
              </p:nvSpPr>
              <p:spPr>
                <a:xfrm>
                  <a:off x="7543700" y="2777586"/>
                  <a:ext cx="44473" cy="3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73" h="34003" extrusionOk="0">
                      <a:moveTo>
                        <a:pt x="481" y="34003"/>
                      </a:moveTo>
                      <a:cubicBezTo>
                        <a:pt x="4958" y="32765"/>
                        <a:pt x="5719" y="25907"/>
                        <a:pt x="9910" y="30860"/>
                      </a:cubicBezTo>
                      <a:cubicBezTo>
                        <a:pt x="10387" y="31432"/>
                        <a:pt x="11053" y="30575"/>
                        <a:pt x="11149" y="30193"/>
                      </a:cubicBezTo>
                      <a:cubicBezTo>
                        <a:pt x="12101" y="27241"/>
                        <a:pt x="14387" y="16858"/>
                        <a:pt x="18769" y="20573"/>
                      </a:cubicBezTo>
                      <a:cubicBezTo>
                        <a:pt x="19340" y="21050"/>
                        <a:pt x="20578" y="21621"/>
                        <a:pt x="21341" y="21240"/>
                      </a:cubicBezTo>
                      <a:cubicBezTo>
                        <a:pt x="23055" y="20478"/>
                        <a:pt x="24198" y="19811"/>
                        <a:pt x="24579" y="17430"/>
                      </a:cubicBezTo>
                      <a:cubicBezTo>
                        <a:pt x="24960" y="15239"/>
                        <a:pt x="29341" y="14572"/>
                        <a:pt x="31056" y="13334"/>
                      </a:cubicBezTo>
                      <a:cubicBezTo>
                        <a:pt x="35723" y="10096"/>
                        <a:pt x="39247" y="5428"/>
                        <a:pt x="44010" y="2190"/>
                      </a:cubicBezTo>
                      <a:cubicBezTo>
                        <a:pt x="44772" y="1714"/>
                        <a:pt x="44582" y="-477"/>
                        <a:pt x="43534" y="94"/>
                      </a:cubicBezTo>
                      <a:cubicBezTo>
                        <a:pt x="37724" y="2952"/>
                        <a:pt x="31246" y="14477"/>
                        <a:pt x="24484" y="13144"/>
                      </a:cubicBezTo>
                      <a:cubicBezTo>
                        <a:pt x="23722" y="12953"/>
                        <a:pt x="23341" y="13715"/>
                        <a:pt x="23245" y="14382"/>
                      </a:cubicBezTo>
                      <a:cubicBezTo>
                        <a:pt x="21341" y="15049"/>
                        <a:pt x="19531" y="15715"/>
                        <a:pt x="17626" y="16382"/>
                      </a:cubicBezTo>
                      <a:cubicBezTo>
                        <a:pt x="17245" y="16001"/>
                        <a:pt x="16768" y="16287"/>
                        <a:pt x="16483" y="16573"/>
                      </a:cubicBezTo>
                      <a:cubicBezTo>
                        <a:pt x="15054" y="18001"/>
                        <a:pt x="13625" y="19335"/>
                        <a:pt x="12673" y="21335"/>
                      </a:cubicBezTo>
                      <a:cubicBezTo>
                        <a:pt x="11530" y="23716"/>
                        <a:pt x="10958" y="29812"/>
                        <a:pt x="7720" y="24574"/>
                      </a:cubicBezTo>
                      <a:cubicBezTo>
                        <a:pt x="7339" y="24002"/>
                        <a:pt x="6767" y="24383"/>
                        <a:pt x="6482" y="24764"/>
                      </a:cubicBezTo>
                      <a:cubicBezTo>
                        <a:pt x="5243" y="28288"/>
                        <a:pt x="3148" y="31051"/>
                        <a:pt x="195" y="32956"/>
                      </a:cubicBezTo>
                      <a:cubicBezTo>
                        <a:pt x="-91" y="33146"/>
                        <a:pt x="-91" y="34003"/>
                        <a:pt x="385" y="338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0" name="Google Shape;1690;p149"/>
                <p:cNvSpPr/>
                <p:nvPr/>
              </p:nvSpPr>
              <p:spPr>
                <a:xfrm>
                  <a:off x="7598092" y="2723978"/>
                  <a:ext cx="62476" cy="54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76" h="54295" extrusionOk="0">
                      <a:moveTo>
                        <a:pt x="95" y="49321"/>
                      </a:moveTo>
                      <a:cubicBezTo>
                        <a:pt x="95" y="50749"/>
                        <a:pt x="95" y="52178"/>
                        <a:pt x="0" y="53512"/>
                      </a:cubicBezTo>
                      <a:cubicBezTo>
                        <a:pt x="0" y="54178"/>
                        <a:pt x="476" y="54559"/>
                        <a:pt x="952" y="54083"/>
                      </a:cubicBezTo>
                      <a:cubicBezTo>
                        <a:pt x="2000" y="52940"/>
                        <a:pt x="23431" y="29128"/>
                        <a:pt x="26670" y="34652"/>
                      </a:cubicBezTo>
                      <a:cubicBezTo>
                        <a:pt x="27241" y="35605"/>
                        <a:pt x="28004" y="34462"/>
                        <a:pt x="28099" y="33795"/>
                      </a:cubicBezTo>
                      <a:cubicBezTo>
                        <a:pt x="29242" y="23603"/>
                        <a:pt x="41529" y="23984"/>
                        <a:pt x="46482" y="17317"/>
                      </a:cubicBezTo>
                      <a:cubicBezTo>
                        <a:pt x="46767" y="16936"/>
                        <a:pt x="47054" y="15697"/>
                        <a:pt x="46291" y="15507"/>
                      </a:cubicBezTo>
                      <a:cubicBezTo>
                        <a:pt x="42100" y="14364"/>
                        <a:pt x="52959" y="12173"/>
                        <a:pt x="55245" y="10840"/>
                      </a:cubicBezTo>
                      <a:cubicBezTo>
                        <a:pt x="58674" y="8839"/>
                        <a:pt x="60579" y="6172"/>
                        <a:pt x="62293" y="2458"/>
                      </a:cubicBezTo>
                      <a:cubicBezTo>
                        <a:pt x="63055" y="838"/>
                        <a:pt x="61246" y="-1162"/>
                        <a:pt x="60388" y="838"/>
                      </a:cubicBezTo>
                      <a:cubicBezTo>
                        <a:pt x="56959" y="8649"/>
                        <a:pt x="48673" y="10935"/>
                        <a:pt x="42481" y="15316"/>
                      </a:cubicBezTo>
                      <a:cubicBezTo>
                        <a:pt x="41910" y="15697"/>
                        <a:pt x="41719" y="17698"/>
                        <a:pt x="42767" y="17507"/>
                      </a:cubicBezTo>
                      <a:cubicBezTo>
                        <a:pt x="41434" y="17698"/>
                        <a:pt x="35528" y="22270"/>
                        <a:pt x="33338" y="23127"/>
                      </a:cubicBezTo>
                      <a:cubicBezTo>
                        <a:pt x="31528" y="23889"/>
                        <a:pt x="29718" y="25127"/>
                        <a:pt x="28480" y="26746"/>
                      </a:cubicBezTo>
                      <a:cubicBezTo>
                        <a:pt x="24860" y="31318"/>
                        <a:pt x="28480" y="29509"/>
                        <a:pt x="23527" y="27699"/>
                      </a:cubicBezTo>
                      <a:cubicBezTo>
                        <a:pt x="21907" y="27127"/>
                        <a:pt x="20098" y="29890"/>
                        <a:pt x="19621" y="30842"/>
                      </a:cubicBezTo>
                      <a:cubicBezTo>
                        <a:pt x="16288" y="37319"/>
                        <a:pt x="11430" y="41415"/>
                        <a:pt x="6286" y="45796"/>
                      </a:cubicBezTo>
                      <a:cubicBezTo>
                        <a:pt x="4667" y="47225"/>
                        <a:pt x="1238" y="53131"/>
                        <a:pt x="857" y="49130"/>
                      </a:cubicBezTo>
                      <a:cubicBezTo>
                        <a:pt x="857" y="48559"/>
                        <a:pt x="190" y="48844"/>
                        <a:pt x="190" y="4922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1" name="Google Shape;1691;p149"/>
                <p:cNvSpPr/>
                <p:nvPr/>
              </p:nvSpPr>
              <p:spPr>
                <a:xfrm>
                  <a:off x="7549354" y="2788430"/>
                  <a:ext cx="49222" cy="53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22" h="53014" extrusionOk="0">
                      <a:moveTo>
                        <a:pt x="1113" y="43352"/>
                      </a:moveTo>
                      <a:cubicBezTo>
                        <a:pt x="350" y="46972"/>
                        <a:pt x="-316" y="48686"/>
                        <a:pt x="160" y="52306"/>
                      </a:cubicBezTo>
                      <a:cubicBezTo>
                        <a:pt x="350" y="53544"/>
                        <a:pt x="1589" y="52972"/>
                        <a:pt x="1589" y="52020"/>
                      </a:cubicBezTo>
                      <a:cubicBezTo>
                        <a:pt x="1875" y="41352"/>
                        <a:pt x="6923" y="42876"/>
                        <a:pt x="12733" y="38971"/>
                      </a:cubicBezTo>
                      <a:cubicBezTo>
                        <a:pt x="15972" y="36780"/>
                        <a:pt x="13495" y="32398"/>
                        <a:pt x="15495" y="34113"/>
                      </a:cubicBezTo>
                      <a:cubicBezTo>
                        <a:pt x="16162" y="34684"/>
                        <a:pt x="16733" y="33922"/>
                        <a:pt x="16924" y="33256"/>
                      </a:cubicBezTo>
                      <a:cubicBezTo>
                        <a:pt x="18543" y="28112"/>
                        <a:pt x="26544" y="16206"/>
                        <a:pt x="33116" y="17349"/>
                      </a:cubicBezTo>
                      <a:cubicBezTo>
                        <a:pt x="33593" y="17349"/>
                        <a:pt x="33974" y="16777"/>
                        <a:pt x="34069" y="16301"/>
                      </a:cubicBezTo>
                      <a:cubicBezTo>
                        <a:pt x="36546" y="9443"/>
                        <a:pt x="42832" y="5157"/>
                        <a:pt x="48642" y="2014"/>
                      </a:cubicBezTo>
                      <a:cubicBezTo>
                        <a:pt x="49214" y="1728"/>
                        <a:pt x="49595" y="-177"/>
                        <a:pt x="48642" y="13"/>
                      </a:cubicBezTo>
                      <a:cubicBezTo>
                        <a:pt x="44832" y="585"/>
                        <a:pt x="31878" y="14110"/>
                        <a:pt x="31211" y="13539"/>
                      </a:cubicBezTo>
                      <a:cubicBezTo>
                        <a:pt x="30831" y="13158"/>
                        <a:pt x="30259" y="13348"/>
                        <a:pt x="30068" y="13729"/>
                      </a:cubicBezTo>
                      <a:cubicBezTo>
                        <a:pt x="27973" y="16777"/>
                        <a:pt x="13590" y="24016"/>
                        <a:pt x="15781" y="30684"/>
                      </a:cubicBezTo>
                      <a:cubicBezTo>
                        <a:pt x="15400" y="29541"/>
                        <a:pt x="14162" y="30112"/>
                        <a:pt x="13971" y="31065"/>
                      </a:cubicBezTo>
                      <a:cubicBezTo>
                        <a:pt x="11209" y="43924"/>
                        <a:pt x="5970" y="34399"/>
                        <a:pt x="1970" y="40590"/>
                      </a:cubicBezTo>
                      <a:cubicBezTo>
                        <a:pt x="-792" y="44876"/>
                        <a:pt x="541" y="52687"/>
                        <a:pt x="1589" y="43447"/>
                      </a:cubicBezTo>
                      <a:cubicBezTo>
                        <a:pt x="1589" y="42876"/>
                        <a:pt x="1017" y="42876"/>
                        <a:pt x="922" y="433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2" name="Google Shape;1692;p149"/>
                <p:cNvSpPr/>
                <p:nvPr/>
              </p:nvSpPr>
              <p:spPr>
                <a:xfrm>
                  <a:off x="7616296" y="2736773"/>
                  <a:ext cx="52434" cy="39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34" h="39598" extrusionOk="0">
                      <a:moveTo>
                        <a:pt x="465" y="39383"/>
                      </a:moveTo>
                      <a:cubicBezTo>
                        <a:pt x="5514" y="36907"/>
                        <a:pt x="9800" y="37478"/>
                        <a:pt x="13229" y="33001"/>
                      </a:cubicBezTo>
                      <a:cubicBezTo>
                        <a:pt x="16277" y="29001"/>
                        <a:pt x="20754" y="25762"/>
                        <a:pt x="24564" y="22619"/>
                      </a:cubicBezTo>
                      <a:cubicBezTo>
                        <a:pt x="28469" y="19381"/>
                        <a:pt x="29326" y="17952"/>
                        <a:pt x="33707" y="21476"/>
                      </a:cubicBezTo>
                      <a:cubicBezTo>
                        <a:pt x="34089" y="21762"/>
                        <a:pt x="34565" y="21571"/>
                        <a:pt x="34850" y="21286"/>
                      </a:cubicBezTo>
                      <a:cubicBezTo>
                        <a:pt x="36565" y="19286"/>
                        <a:pt x="37898" y="17762"/>
                        <a:pt x="39137" y="15380"/>
                      </a:cubicBezTo>
                      <a:cubicBezTo>
                        <a:pt x="40565" y="12713"/>
                        <a:pt x="40947" y="9379"/>
                        <a:pt x="41708" y="13190"/>
                      </a:cubicBezTo>
                      <a:cubicBezTo>
                        <a:pt x="41899" y="13856"/>
                        <a:pt x="42471" y="14618"/>
                        <a:pt x="43137" y="14047"/>
                      </a:cubicBezTo>
                      <a:cubicBezTo>
                        <a:pt x="45899" y="11570"/>
                        <a:pt x="47900" y="9094"/>
                        <a:pt x="50090" y="5950"/>
                      </a:cubicBezTo>
                      <a:cubicBezTo>
                        <a:pt x="51138" y="4426"/>
                        <a:pt x="49900" y="140"/>
                        <a:pt x="49709" y="3665"/>
                      </a:cubicBezTo>
                      <a:cubicBezTo>
                        <a:pt x="49709" y="5760"/>
                        <a:pt x="51900" y="5474"/>
                        <a:pt x="51900" y="3665"/>
                      </a:cubicBezTo>
                      <a:cubicBezTo>
                        <a:pt x="51996" y="3188"/>
                        <a:pt x="52186" y="2807"/>
                        <a:pt x="52281" y="2331"/>
                      </a:cubicBezTo>
                      <a:cubicBezTo>
                        <a:pt x="52853" y="1188"/>
                        <a:pt x="51710" y="-1003"/>
                        <a:pt x="50757" y="521"/>
                      </a:cubicBezTo>
                      <a:cubicBezTo>
                        <a:pt x="49519" y="2521"/>
                        <a:pt x="44185" y="14713"/>
                        <a:pt x="42661" y="7665"/>
                      </a:cubicBezTo>
                      <a:cubicBezTo>
                        <a:pt x="42375" y="6617"/>
                        <a:pt x="41328" y="6332"/>
                        <a:pt x="40851" y="7379"/>
                      </a:cubicBezTo>
                      <a:cubicBezTo>
                        <a:pt x="39041" y="11380"/>
                        <a:pt x="35994" y="21095"/>
                        <a:pt x="30945" y="16047"/>
                      </a:cubicBezTo>
                      <a:cubicBezTo>
                        <a:pt x="30659" y="15761"/>
                        <a:pt x="30279" y="15857"/>
                        <a:pt x="30088" y="16047"/>
                      </a:cubicBezTo>
                      <a:cubicBezTo>
                        <a:pt x="25040" y="19762"/>
                        <a:pt x="19896" y="23762"/>
                        <a:pt x="15515" y="28334"/>
                      </a:cubicBezTo>
                      <a:cubicBezTo>
                        <a:pt x="10657" y="33478"/>
                        <a:pt x="6466" y="35097"/>
                        <a:pt x="275" y="38621"/>
                      </a:cubicBezTo>
                      <a:cubicBezTo>
                        <a:pt x="-106" y="38812"/>
                        <a:pt x="-106" y="39764"/>
                        <a:pt x="370" y="3957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3" name="Google Shape;1693;p149"/>
                <p:cNvSpPr/>
                <p:nvPr/>
              </p:nvSpPr>
              <p:spPr>
                <a:xfrm>
                  <a:off x="7565590" y="2886361"/>
                  <a:ext cx="21715" cy="23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5" h="23646" extrusionOk="0">
                      <a:moveTo>
                        <a:pt x="1355" y="20002"/>
                      </a:moveTo>
                      <a:cubicBezTo>
                        <a:pt x="594" y="21716"/>
                        <a:pt x="-454" y="20859"/>
                        <a:pt x="212" y="23335"/>
                      </a:cubicBezTo>
                      <a:cubicBezTo>
                        <a:pt x="212" y="23526"/>
                        <a:pt x="403" y="23716"/>
                        <a:pt x="594" y="23621"/>
                      </a:cubicBezTo>
                      <a:cubicBezTo>
                        <a:pt x="7547" y="22954"/>
                        <a:pt x="6499" y="13525"/>
                        <a:pt x="4689" y="8095"/>
                      </a:cubicBezTo>
                      <a:cubicBezTo>
                        <a:pt x="4213" y="8667"/>
                        <a:pt x="3737" y="9238"/>
                        <a:pt x="3356" y="9810"/>
                      </a:cubicBezTo>
                      <a:cubicBezTo>
                        <a:pt x="5356" y="12191"/>
                        <a:pt x="8023" y="13810"/>
                        <a:pt x="10119" y="16096"/>
                      </a:cubicBezTo>
                      <a:cubicBezTo>
                        <a:pt x="10404" y="16477"/>
                        <a:pt x="10976" y="16096"/>
                        <a:pt x="11262" y="15906"/>
                      </a:cubicBezTo>
                      <a:cubicBezTo>
                        <a:pt x="12023" y="14954"/>
                        <a:pt x="12881" y="11810"/>
                        <a:pt x="14024" y="11905"/>
                      </a:cubicBezTo>
                      <a:cubicBezTo>
                        <a:pt x="15357" y="11905"/>
                        <a:pt x="17167" y="11905"/>
                        <a:pt x="18120" y="10667"/>
                      </a:cubicBezTo>
                      <a:cubicBezTo>
                        <a:pt x="19072" y="9334"/>
                        <a:pt x="19358" y="8095"/>
                        <a:pt x="19453" y="6381"/>
                      </a:cubicBezTo>
                      <a:cubicBezTo>
                        <a:pt x="19453" y="5429"/>
                        <a:pt x="19358" y="4476"/>
                        <a:pt x="19262" y="3619"/>
                      </a:cubicBezTo>
                      <a:cubicBezTo>
                        <a:pt x="19262" y="3333"/>
                        <a:pt x="20977" y="2380"/>
                        <a:pt x="21263" y="2190"/>
                      </a:cubicBezTo>
                      <a:cubicBezTo>
                        <a:pt x="21929" y="1714"/>
                        <a:pt x="21929" y="-477"/>
                        <a:pt x="20787" y="94"/>
                      </a:cubicBezTo>
                      <a:cubicBezTo>
                        <a:pt x="19072" y="856"/>
                        <a:pt x="18501" y="285"/>
                        <a:pt x="17357" y="1999"/>
                      </a:cubicBezTo>
                      <a:cubicBezTo>
                        <a:pt x="17167" y="2190"/>
                        <a:pt x="17167" y="2666"/>
                        <a:pt x="17167" y="2952"/>
                      </a:cubicBezTo>
                      <a:cubicBezTo>
                        <a:pt x="17834" y="6381"/>
                        <a:pt x="17072" y="10000"/>
                        <a:pt x="13071" y="9238"/>
                      </a:cubicBezTo>
                      <a:cubicBezTo>
                        <a:pt x="12595" y="9238"/>
                        <a:pt x="12214" y="9334"/>
                        <a:pt x="12023" y="9810"/>
                      </a:cubicBezTo>
                      <a:cubicBezTo>
                        <a:pt x="11452" y="11143"/>
                        <a:pt x="11357" y="14096"/>
                        <a:pt x="9833" y="12572"/>
                      </a:cubicBezTo>
                      <a:cubicBezTo>
                        <a:pt x="8118" y="10858"/>
                        <a:pt x="6118" y="9524"/>
                        <a:pt x="4499" y="7714"/>
                      </a:cubicBezTo>
                      <a:cubicBezTo>
                        <a:pt x="3642" y="6762"/>
                        <a:pt x="2879" y="8762"/>
                        <a:pt x="3165" y="9429"/>
                      </a:cubicBezTo>
                      <a:cubicBezTo>
                        <a:pt x="4213" y="12572"/>
                        <a:pt x="4975" y="16096"/>
                        <a:pt x="4308" y="19335"/>
                      </a:cubicBezTo>
                      <a:cubicBezTo>
                        <a:pt x="3451" y="20287"/>
                        <a:pt x="2594" y="21145"/>
                        <a:pt x="1832" y="22097"/>
                      </a:cubicBezTo>
                      <a:cubicBezTo>
                        <a:pt x="1165" y="21621"/>
                        <a:pt x="1165" y="21240"/>
                        <a:pt x="1832" y="21049"/>
                      </a:cubicBezTo>
                      <a:cubicBezTo>
                        <a:pt x="2022" y="20954"/>
                        <a:pt x="2118" y="20573"/>
                        <a:pt x="2213" y="20383"/>
                      </a:cubicBezTo>
                      <a:cubicBezTo>
                        <a:pt x="2403" y="19906"/>
                        <a:pt x="1832" y="19525"/>
                        <a:pt x="1641" y="200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4" name="Google Shape;1694;p149"/>
                <p:cNvSpPr/>
                <p:nvPr/>
              </p:nvSpPr>
              <p:spPr>
                <a:xfrm>
                  <a:off x="7609254" y="2822153"/>
                  <a:ext cx="60937" cy="56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7" h="56021" extrusionOk="0">
                      <a:moveTo>
                        <a:pt x="173" y="52682"/>
                      </a:moveTo>
                      <a:cubicBezTo>
                        <a:pt x="649" y="53730"/>
                        <a:pt x="1030" y="54682"/>
                        <a:pt x="1506" y="55730"/>
                      </a:cubicBezTo>
                      <a:cubicBezTo>
                        <a:pt x="1696" y="56302"/>
                        <a:pt x="2268" y="55921"/>
                        <a:pt x="2363" y="55540"/>
                      </a:cubicBezTo>
                      <a:cubicBezTo>
                        <a:pt x="2744" y="54206"/>
                        <a:pt x="7792" y="38871"/>
                        <a:pt x="9031" y="41443"/>
                      </a:cubicBezTo>
                      <a:cubicBezTo>
                        <a:pt x="9316" y="42109"/>
                        <a:pt x="12460" y="45634"/>
                        <a:pt x="13126" y="46396"/>
                      </a:cubicBezTo>
                      <a:cubicBezTo>
                        <a:pt x="13508" y="46872"/>
                        <a:pt x="14174" y="46396"/>
                        <a:pt x="14365" y="45919"/>
                      </a:cubicBezTo>
                      <a:cubicBezTo>
                        <a:pt x="16079" y="42681"/>
                        <a:pt x="19603" y="37156"/>
                        <a:pt x="18175" y="33156"/>
                      </a:cubicBezTo>
                      <a:cubicBezTo>
                        <a:pt x="17889" y="32489"/>
                        <a:pt x="17222" y="32394"/>
                        <a:pt x="16841" y="32870"/>
                      </a:cubicBezTo>
                      <a:cubicBezTo>
                        <a:pt x="15603" y="34585"/>
                        <a:pt x="15984" y="37918"/>
                        <a:pt x="18746" y="37918"/>
                      </a:cubicBezTo>
                      <a:cubicBezTo>
                        <a:pt x="22651" y="37918"/>
                        <a:pt x="25414" y="34108"/>
                        <a:pt x="27509" y="31251"/>
                      </a:cubicBezTo>
                      <a:cubicBezTo>
                        <a:pt x="29509" y="28489"/>
                        <a:pt x="29509" y="19535"/>
                        <a:pt x="32462" y="25536"/>
                      </a:cubicBezTo>
                      <a:cubicBezTo>
                        <a:pt x="32748" y="26107"/>
                        <a:pt x="33510" y="25917"/>
                        <a:pt x="33796" y="25536"/>
                      </a:cubicBezTo>
                      <a:cubicBezTo>
                        <a:pt x="35225" y="23631"/>
                        <a:pt x="43892" y="10391"/>
                        <a:pt x="44845" y="11629"/>
                      </a:cubicBezTo>
                      <a:cubicBezTo>
                        <a:pt x="45321" y="12201"/>
                        <a:pt x="46464" y="13153"/>
                        <a:pt x="47226" y="13058"/>
                      </a:cubicBezTo>
                      <a:cubicBezTo>
                        <a:pt x="53227" y="12391"/>
                        <a:pt x="52846" y="3819"/>
                        <a:pt x="59799" y="2962"/>
                      </a:cubicBezTo>
                      <a:cubicBezTo>
                        <a:pt x="61133" y="2771"/>
                        <a:pt x="61418" y="-182"/>
                        <a:pt x="59990" y="9"/>
                      </a:cubicBezTo>
                      <a:cubicBezTo>
                        <a:pt x="56275" y="485"/>
                        <a:pt x="47321" y="10677"/>
                        <a:pt x="44368" y="7057"/>
                      </a:cubicBezTo>
                      <a:cubicBezTo>
                        <a:pt x="43987" y="6581"/>
                        <a:pt x="43321" y="6486"/>
                        <a:pt x="42940" y="7057"/>
                      </a:cubicBezTo>
                      <a:cubicBezTo>
                        <a:pt x="40558" y="10867"/>
                        <a:pt x="34653" y="24964"/>
                        <a:pt x="31224" y="18202"/>
                      </a:cubicBezTo>
                      <a:cubicBezTo>
                        <a:pt x="30748" y="17249"/>
                        <a:pt x="29700" y="18202"/>
                        <a:pt x="29605" y="18773"/>
                      </a:cubicBezTo>
                      <a:cubicBezTo>
                        <a:pt x="28366" y="27346"/>
                        <a:pt x="23794" y="33823"/>
                        <a:pt x="15793" y="38204"/>
                      </a:cubicBezTo>
                      <a:cubicBezTo>
                        <a:pt x="13317" y="43919"/>
                        <a:pt x="11031" y="43538"/>
                        <a:pt x="8840" y="37156"/>
                      </a:cubicBezTo>
                      <a:cubicBezTo>
                        <a:pt x="8554" y="36680"/>
                        <a:pt x="7983" y="36775"/>
                        <a:pt x="7792" y="37156"/>
                      </a:cubicBezTo>
                      <a:cubicBezTo>
                        <a:pt x="6173" y="39728"/>
                        <a:pt x="5221" y="40871"/>
                        <a:pt x="4363" y="44014"/>
                      </a:cubicBezTo>
                      <a:cubicBezTo>
                        <a:pt x="3792" y="46300"/>
                        <a:pt x="3411" y="55635"/>
                        <a:pt x="744" y="51730"/>
                      </a:cubicBezTo>
                      <a:cubicBezTo>
                        <a:pt x="363" y="51158"/>
                        <a:pt x="-209" y="52111"/>
                        <a:pt x="77" y="524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5" name="Google Shape;1695;p149"/>
                <p:cNvSpPr/>
                <p:nvPr/>
              </p:nvSpPr>
              <p:spPr>
                <a:xfrm>
                  <a:off x="7678544" y="2804227"/>
                  <a:ext cx="14160" cy="13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60" h="13902" extrusionOk="0">
                      <a:moveTo>
                        <a:pt x="225" y="9744"/>
                      </a:moveTo>
                      <a:cubicBezTo>
                        <a:pt x="1177" y="11363"/>
                        <a:pt x="1272" y="12506"/>
                        <a:pt x="2606" y="13744"/>
                      </a:cubicBezTo>
                      <a:cubicBezTo>
                        <a:pt x="2987" y="14125"/>
                        <a:pt x="3463" y="13744"/>
                        <a:pt x="3653" y="13363"/>
                      </a:cubicBezTo>
                      <a:cubicBezTo>
                        <a:pt x="5368" y="9553"/>
                        <a:pt x="7083" y="6505"/>
                        <a:pt x="7083" y="2028"/>
                      </a:cubicBezTo>
                      <a:cubicBezTo>
                        <a:pt x="7083" y="409"/>
                        <a:pt x="5368" y="600"/>
                        <a:pt x="5273" y="2028"/>
                      </a:cubicBezTo>
                      <a:cubicBezTo>
                        <a:pt x="5082" y="4410"/>
                        <a:pt x="5273" y="6601"/>
                        <a:pt x="5844" y="8982"/>
                      </a:cubicBezTo>
                      <a:cubicBezTo>
                        <a:pt x="5844" y="9458"/>
                        <a:pt x="6225" y="9934"/>
                        <a:pt x="6701" y="9934"/>
                      </a:cubicBezTo>
                      <a:cubicBezTo>
                        <a:pt x="11083" y="9934"/>
                        <a:pt x="12702" y="5648"/>
                        <a:pt x="14036" y="1838"/>
                      </a:cubicBezTo>
                      <a:cubicBezTo>
                        <a:pt x="14702" y="28"/>
                        <a:pt x="12512" y="-829"/>
                        <a:pt x="11940" y="1076"/>
                      </a:cubicBezTo>
                      <a:cubicBezTo>
                        <a:pt x="11083" y="3934"/>
                        <a:pt x="10035" y="7077"/>
                        <a:pt x="6892" y="7267"/>
                      </a:cubicBezTo>
                      <a:cubicBezTo>
                        <a:pt x="7178" y="7648"/>
                        <a:pt x="7463" y="7934"/>
                        <a:pt x="7749" y="8220"/>
                      </a:cubicBezTo>
                      <a:cubicBezTo>
                        <a:pt x="7273" y="6029"/>
                        <a:pt x="6987" y="4124"/>
                        <a:pt x="7083" y="1933"/>
                      </a:cubicBezTo>
                      <a:cubicBezTo>
                        <a:pt x="6511" y="2028"/>
                        <a:pt x="5939" y="2219"/>
                        <a:pt x="5273" y="2314"/>
                      </a:cubicBezTo>
                      <a:cubicBezTo>
                        <a:pt x="5368" y="6219"/>
                        <a:pt x="3844" y="8886"/>
                        <a:pt x="2415" y="12220"/>
                      </a:cubicBezTo>
                      <a:cubicBezTo>
                        <a:pt x="2796" y="12125"/>
                        <a:pt x="3082" y="11935"/>
                        <a:pt x="3463" y="11839"/>
                      </a:cubicBezTo>
                      <a:cubicBezTo>
                        <a:pt x="2320" y="10887"/>
                        <a:pt x="1939" y="9553"/>
                        <a:pt x="1177" y="8315"/>
                      </a:cubicBezTo>
                      <a:cubicBezTo>
                        <a:pt x="605" y="7362"/>
                        <a:pt x="-347" y="8886"/>
                        <a:pt x="129" y="964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6" name="Google Shape;1696;p149"/>
                <p:cNvSpPr/>
                <p:nvPr/>
              </p:nvSpPr>
              <p:spPr>
                <a:xfrm>
                  <a:off x="7699275" y="2784126"/>
                  <a:ext cx="15599" cy="15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9" h="15039" extrusionOk="0">
                      <a:moveTo>
                        <a:pt x="67" y="13842"/>
                      </a:moveTo>
                      <a:cubicBezTo>
                        <a:pt x="3687" y="18319"/>
                        <a:pt x="6830" y="8984"/>
                        <a:pt x="7592" y="6413"/>
                      </a:cubicBezTo>
                      <a:cubicBezTo>
                        <a:pt x="7211" y="6794"/>
                        <a:pt x="6735" y="7079"/>
                        <a:pt x="6354" y="7365"/>
                      </a:cubicBezTo>
                      <a:cubicBezTo>
                        <a:pt x="11212" y="8984"/>
                        <a:pt x="13307" y="5651"/>
                        <a:pt x="15498" y="1555"/>
                      </a:cubicBezTo>
                      <a:cubicBezTo>
                        <a:pt x="15879" y="793"/>
                        <a:pt x="15117" y="-636"/>
                        <a:pt x="14450" y="317"/>
                      </a:cubicBezTo>
                      <a:cubicBezTo>
                        <a:pt x="12545" y="3174"/>
                        <a:pt x="10830" y="5841"/>
                        <a:pt x="7116" y="4698"/>
                      </a:cubicBezTo>
                      <a:cubicBezTo>
                        <a:pt x="6449" y="4508"/>
                        <a:pt x="5973" y="5079"/>
                        <a:pt x="5878" y="5651"/>
                      </a:cubicBezTo>
                      <a:cubicBezTo>
                        <a:pt x="5496" y="6794"/>
                        <a:pt x="3306" y="14509"/>
                        <a:pt x="925" y="12413"/>
                      </a:cubicBezTo>
                      <a:cubicBezTo>
                        <a:pt x="353" y="11937"/>
                        <a:pt x="-314" y="13175"/>
                        <a:pt x="162" y="136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7" name="Google Shape;1697;p149"/>
                <p:cNvSpPr/>
                <p:nvPr/>
              </p:nvSpPr>
              <p:spPr>
                <a:xfrm>
                  <a:off x="7722357" y="2777851"/>
                  <a:ext cx="929" cy="1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1276" extrusionOk="0">
                      <a:moveTo>
                        <a:pt x="512" y="1258"/>
                      </a:moveTo>
                      <a:cubicBezTo>
                        <a:pt x="1084" y="1068"/>
                        <a:pt x="1084" y="-171"/>
                        <a:pt x="417" y="20"/>
                      </a:cubicBezTo>
                      <a:cubicBezTo>
                        <a:pt x="-154" y="115"/>
                        <a:pt x="-154" y="1449"/>
                        <a:pt x="512" y="12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8" name="Google Shape;1698;p149"/>
                <p:cNvSpPr/>
                <p:nvPr/>
              </p:nvSpPr>
              <p:spPr>
                <a:xfrm>
                  <a:off x="7633941" y="2831255"/>
                  <a:ext cx="51356" cy="4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56" h="49961" extrusionOk="0">
                      <a:moveTo>
                        <a:pt x="251" y="49962"/>
                      </a:moveTo>
                      <a:cubicBezTo>
                        <a:pt x="1965" y="49390"/>
                        <a:pt x="6156" y="44628"/>
                        <a:pt x="5966" y="43580"/>
                      </a:cubicBezTo>
                      <a:cubicBezTo>
                        <a:pt x="5966" y="43866"/>
                        <a:pt x="6442" y="44152"/>
                        <a:pt x="6728" y="43961"/>
                      </a:cubicBezTo>
                      <a:cubicBezTo>
                        <a:pt x="11205" y="41770"/>
                        <a:pt x="13300" y="32531"/>
                        <a:pt x="18539" y="33579"/>
                      </a:cubicBezTo>
                      <a:cubicBezTo>
                        <a:pt x="19301" y="33769"/>
                        <a:pt x="19872" y="33007"/>
                        <a:pt x="19967" y="32150"/>
                      </a:cubicBezTo>
                      <a:cubicBezTo>
                        <a:pt x="20539" y="14815"/>
                        <a:pt x="24444" y="22530"/>
                        <a:pt x="27587" y="27102"/>
                      </a:cubicBezTo>
                      <a:cubicBezTo>
                        <a:pt x="27968" y="27769"/>
                        <a:pt x="28635" y="27578"/>
                        <a:pt x="29111" y="27102"/>
                      </a:cubicBezTo>
                      <a:cubicBezTo>
                        <a:pt x="31112" y="24911"/>
                        <a:pt x="32922" y="23196"/>
                        <a:pt x="33874" y="20149"/>
                      </a:cubicBezTo>
                      <a:cubicBezTo>
                        <a:pt x="35493" y="15100"/>
                        <a:pt x="33588" y="13862"/>
                        <a:pt x="33398" y="18148"/>
                      </a:cubicBezTo>
                      <a:cubicBezTo>
                        <a:pt x="33398" y="18815"/>
                        <a:pt x="33683" y="19577"/>
                        <a:pt x="34350" y="19577"/>
                      </a:cubicBezTo>
                      <a:cubicBezTo>
                        <a:pt x="39494" y="19577"/>
                        <a:pt x="41684" y="16815"/>
                        <a:pt x="43685" y="11766"/>
                      </a:cubicBezTo>
                      <a:cubicBezTo>
                        <a:pt x="44923" y="8623"/>
                        <a:pt x="49305" y="5194"/>
                        <a:pt x="51114" y="2146"/>
                      </a:cubicBezTo>
                      <a:cubicBezTo>
                        <a:pt x="51972" y="718"/>
                        <a:pt x="50352" y="-997"/>
                        <a:pt x="49400" y="718"/>
                      </a:cubicBezTo>
                      <a:cubicBezTo>
                        <a:pt x="47304" y="2623"/>
                        <a:pt x="45114" y="4623"/>
                        <a:pt x="43018" y="6528"/>
                      </a:cubicBezTo>
                      <a:cubicBezTo>
                        <a:pt x="42447" y="6623"/>
                        <a:pt x="42161" y="7480"/>
                        <a:pt x="42161" y="7957"/>
                      </a:cubicBezTo>
                      <a:cubicBezTo>
                        <a:pt x="37112" y="16815"/>
                        <a:pt x="35017" y="18148"/>
                        <a:pt x="35969" y="12052"/>
                      </a:cubicBezTo>
                      <a:cubicBezTo>
                        <a:pt x="36065" y="10052"/>
                        <a:pt x="34065" y="10528"/>
                        <a:pt x="33874" y="12052"/>
                      </a:cubicBezTo>
                      <a:cubicBezTo>
                        <a:pt x="31207" y="28435"/>
                        <a:pt x="28064" y="24054"/>
                        <a:pt x="24920" y="18148"/>
                      </a:cubicBezTo>
                      <a:cubicBezTo>
                        <a:pt x="24635" y="17672"/>
                        <a:pt x="23968" y="17577"/>
                        <a:pt x="23682" y="17958"/>
                      </a:cubicBezTo>
                      <a:cubicBezTo>
                        <a:pt x="21110" y="20339"/>
                        <a:pt x="9109" y="43294"/>
                        <a:pt x="5870" y="39294"/>
                      </a:cubicBezTo>
                      <a:cubicBezTo>
                        <a:pt x="5490" y="38818"/>
                        <a:pt x="4918" y="39199"/>
                        <a:pt x="4823" y="39675"/>
                      </a:cubicBezTo>
                      <a:cubicBezTo>
                        <a:pt x="4442" y="43294"/>
                        <a:pt x="2918" y="46342"/>
                        <a:pt x="346" y="48819"/>
                      </a:cubicBezTo>
                      <a:cubicBezTo>
                        <a:pt x="-130" y="49009"/>
                        <a:pt x="-130" y="50057"/>
                        <a:pt x="441" y="4986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9" name="Google Shape;1699;p149"/>
                <p:cNvSpPr/>
                <p:nvPr/>
              </p:nvSpPr>
              <p:spPr>
                <a:xfrm>
                  <a:off x="7700867" y="2791427"/>
                  <a:ext cx="30808" cy="29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8" h="29370" extrusionOk="0">
                      <a:moveTo>
                        <a:pt x="0" y="24353"/>
                      </a:moveTo>
                      <a:cubicBezTo>
                        <a:pt x="0" y="25782"/>
                        <a:pt x="0" y="27115"/>
                        <a:pt x="0" y="28544"/>
                      </a:cubicBezTo>
                      <a:cubicBezTo>
                        <a:pt x="0" y="29211"/>
                        <a:pt x="476" y="29687"/>
                        <a:pt x="953" y="29115"/>
                      </a:cubicBezTo>
                      <a:cubicBezTo>
                        <a:pt x="3334" y="26258"/>
                        <a:pt x="4191" y="24257"/>
                        <a:pt x="4382" y="20352"/>
                      </a:cubicBezTo>
                      <a:cubicBezTo>
                        <a:pt x="4382" y="19209"/>
                        <a:pt x="3334" y="18733"/>
                        <a:pt x="2762" y="19781"/>
                      </a:cubicBezTo>
                      <a:cubicBezTo>
                        <a:pt x="1715" y="21781"/>
                        <a:pt x="1429" y="23400"/>
                        <a:pt x="1238" y="25782"/>
                      </a:cubicBezTo>
                      <a:cubicBezTo>
                        <a:pt x="1238" y="26353"/>
                        <a:pt x="1524" y="27401"/>
                        <a:pt x="2191" y="27305"/>
                      </a:cubicBezTo>
                      <a:cubicBezTo>
                        <a:pt x="15430" y="25115"/>
                        <a:pt x="17621" y="7398"/>
                        <a:pt x="29813" y="3398"/>
                      </a:cubicBezTo>
                      <a:cubicBezTo>
                        <a:pt x="31242" y="2921"/>
                        <a:pt x="31147" y="-508"/>
                        <a:pt x="29432" y="64"/>
                      </a:cubicBezTo>
                      <a:cubicBezTo>
                        <a:pt x="17145" y="4160"/>
                        <a:pt x="14859" y="21400"/>
                        <a:pt x="2191" y="24257"/>
                      </a:cubicBezTo>
                      <a:cubicBezTo>
                        <a:pt x="2572" y="24734"/>
                        <a:pt x="3048" y="25210"/>
                        <a:pt x="3429" y="25686"/>
                      </a:cubicBezTo>
                      <a:cubicBezTo>
                        <a:pt x="3429" y="24067"/>
                        <a:pt x="3620" y="22448"/>
                        <a:pt x="4286" y="21019"/>
                      </a:cubicBezTo>
                      <a:cubicBezTo>
                        <a:pt x="3715" y="21019"/>
                        <a:pt x="3238" y="20828"/>
                        <a:pt x="2667" y="20733"/>
                      </a:cubicBezTo>
                      <a:cubicBezTo>
                        <a:pt x="2667" y="19876"/>
                        <a:pt x="1429" y="30639"/>
                        <a:pt x="1048" y="24162"/>
                      </a:cubicBezTo>
                      <a:cubicBezTo>
                        <a:pt x="1048" y="23400"/>
                        <a:pt x="191" y="23781"/>
                        <a:pt x="95" y="2435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0" name="Google Shape;1700;p149"/>
                <p:cNvSpPr/>
                <p:nvPr/>
              </p:nvSpPr>
              <p:spPr>
                <a:xfrm>
                  <a:off x="7682375" y="2861991"/>
                  <a:ext cx="6718" cy="12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8" h="12540" extrusionOk="0">
                      <a:moveTo>
                        <a:pt x="3919" y="1890"/>
                      </a:moveTo>
                      <a:cubicBezTo>
                        <a:pt x="3919" y="1890"/>
                        <a:pt x="3538" y="461"/>
                        <a:pt x="3252" y="175"/>
                      </a:cubicBezTo>
                      <a:cubicBezTo>
                        <a:pt x="2585" y="-491"/>
                        <a:pt x="1347" y="937"/>
                        <a:pt x="1061" y="1223"/>
                      </a:cubicBezTo>
                      <a:cubicBezTo>
                        <a:pt x="-1130" y="3414"/>
                        <a:pt x="585" y="9319"/>
                        <a:pt x="1633" y="11891"/>
                      </a:cubicBezTo>
                      <a:cubicBezTo>
                        <a:pt x="1823" y="12463"/>
                        <a:pt x="2395" y="12748"/>
                        <a:pt x="2871" y="12367"/>
                      </a:cubicBezTo>
                      <a:cubicBezTo>
                        <a:pt x="6014" y="9605"/>
                        <a:pt x="9443" y="3414"/>
                        <a:pt x="3347" y="1604"/>
                      </a:cubicBezTo>
                      <a:cubicBezTo>
                        <a:pt x="2395" y="1318"/>
                        <a:pt x="1728" y="3223"/>
                        <a:pt x="2490" y="3795"/>
                      </a:cubicBezTo>
                      <a:cubicBezTo>
                        <a:pt x="5252" y="5700"/>
                        <a:pt x="4300" y="8176"/>
                        <a:pt x="2109" y="10272"/>
                      </a:cubicBezTo>
                      <a:cubicBezTo>
                        <a:pt x="2490" y="10462"/>
                        <a:pt x="2871" y="10558"/>
                        <a:pt x="3347" y="10748"/>
                      </a:cubicBezTo>
                      <a:cubicBezTo>
                        <a:pt x="2204" y="8367"/>
                        <a:pt x="1823" y="6271"/>
                        <a:pt x="2014" y="3604"/>
                      </a:cubicBezTo>
                      <a:cubicBezTo>
                        <a:pt x="2204" y="461"/>
                        <a:pt x="2966" y="3128"/>
                        <a:pt x="3633" y="3223"/>
                      </a:cubicBezTo>
                      <a:cubicBezTo>
                        <a:pt x="4204" y="3414"/>
                        <a:pt x="4490" y="2271"/>
                        <a:pt x="4014" y="19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1" name="Google Shape;1701;p149"/>
                <p:cNvSpPr/>
                <p:nvPr/>
              </p:nvSpPr>
              <p:spPr>
                <a:xfrm>
                  <a:off x="7694478" y="2866619"/>
                  <a:ext cx="2497" cy="4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7" h="4832" extrusionOk="0">
                      <a:moveTo>
                        <a:pt x="769" y="1073"/>
                      </a:moveTo>
                      <a:cubicBezTo>
                        <a:pt x="579" y="1835"/>
                        <a:pt x="293" y="2597"/>
                        <a:pt x="102" y="3359"/>
                      </a:cubicBezTo>
                      <a:cubicBezTo>
                        <a:pt x="-278" y="4121"/>
                        <a:pt x="484" y="5454"/>
                        <a:pt x="1055" y="4502"/>
                      </a:cubicBezTo>
                      <a:cubicBezTo>
                        <a:pt x="1817" y="3359"/>
                        <a:pt x="2293" y="2502"/>
                        <a:pt x="2484" y="1073"/>
                      </a:cubicBezTo>
                      <a:cubicBezTo>
                        <a:pt x="2674" y="-451"/>
                        <a:pt x="769" y="-261"/>
                        <a:pt x="769" y="10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2" name="Google Shape;1702;p149"/>
                <p:cNvSpPr/>
                <p:nvPr/>
              </p:nvSpPr>
              <p:spPr>
                <a:xfrm>
                  <a:off x="7694060" y="2851997"/>
                  <a:ext cx="11404" cy="8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4" h="8967" extrusionOk="0">
                      <a:moveTo>
                        <a:pt x="615" y="550"/>
                      </a:moveTo>
                      <a:cubicBezTo>
                        <a:pt x="329" y="2645"/>
                        <a:pt x="-147" y="4645"/>
                        <a:pt x="44" y="6836"/>
                      </a:cubicBezTo>
                      <a:cubicBezTo>
                        <a:pt x="44" y="7312"/>
                        <a:pt x="425" y="7789"/>
                        <a:pt x="901" y="7598"/>
                      </a:cubicBezTo>
                      <a:cubicBezTo>
                        <a:pt x="3473" y="6455"/>
                        <a:pt x="6330" y="6550"/>
                        <a:pt x="8997" y="5788"/>
                      </a:cubicBezTo>
                      <a:cubicBezTo>
                        <a:pt x="9473" y="6646"/>
                        <a:pt x="9569" y="6741"/>
                        <a:pt x="9473" y="6074"/>
                      </a:cubicBezTo>
                      <a:cubicBezTo>
                        <a:pt x="9473" y="5693"/>
                        <a:pt x="9473" y="5217"/>
                        <a:pt x="9283" y="4931"/>
                      </a:cubicBezTo>
                      <a:cubicBezTo>
                        <a:pt x="9093" y="4550"/>
                        <a:pt x="8997" y="4264"/>
                        <a:pt x="8521" y="4074"/>
                      </a:cubicBezTo>
                      <a:cubicBezTo>
                        <a:pt x="7664" y="3788"/>
                        <a:pt x="6997" y="5503"/>
                        <a:pt x="7759" y="6074"/>
                      </a:cubicBezTo>
                      <a:cubicBezTo>
                        <a:pt x="7759" y="6074"/>
                        <a:pt x="7092" y="9694"/>
                        <a:pt x="9188" y="8836"/>
                      </a:cubicBezTo>
                      <a:cubicBezTo>
                        <a:pt x="11664" y="7884"/>
                        <a:pt x="12140" y="4550"/>
                        <a:pt x="10236" y="2740"/>
                      </a:cubicBezTo>
                      <a:cubicBezTo>
                        <a:pt x="10045" y="2550"/>
                        <a:pt x="9664" y="2455"/>
                        <a:pt x="9473" y="2645"/>
                      </a:cubicBezTo>
                      <a:cubicBezTo>
                        <a:pt x="6711" y="4169"/>
                        <a:pt x="3568" y="4169"/>
                        <a:pt x="806" y="5598"/>
                      </a:cubicBezTo>
                      <a:cubicBezTo>
                        <a:pt x="1092" y="5884"/>
                        <a:pt x="1377" y="6074"/>
                        <a:pt x="1663" y="6360"/>
                      </a:cubicBezTo>
                      <a:cubicBezTo>
                        <a:pt x="1377" y="4455"/>
                        <a:pt x="1663" y="2550"/>
                        <a:pt x="1663" y="645"/>
                      </a:cubicBezTo>
                      <a:cubicBezTo>
                        <a:pt x="1663" y="-308"/>
                        <a:pt x="806" y="-117"/>
                        <a:pt x="615" y="64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3" name="Google Shape;1703;p149"/>
                <p:cNvSpPr/>
                <p:nvPr/>
              </p:nvSpPr>
              <p:spPr>
                <a:xfrm>
                  <a:off x="7699960" y="2843265"/>
                  <a:ext cx="13242" cy="6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42" h="6614" extrusionOk="0">
                      <a:moveTo>
                        <a:pt x="241" y="1281"/>
                      </a:moveTo>
                      <a:cubicBezTo>
                        <a:pt x="3955" y="3472"/>
                        <a:pt x="7956" y="4615"/>
                        <a:pt x="11766" y="6520"/>
                      </a:cubicBezTo>
                      <a:cubicBezTo>
                        <a:pt x="13004" y="7186"/>
                        <a:pt x="13956" y="4138"/>
                        <a:pt x="12528" y="3662"/>
                      </a:cubicBezTo>
                      <a:cubicBezTo>
                        <a:pt x="8622" y="2233"/>
                        <a:pt x="4527" y="1662"/>
                        <a:pt x="621" y="42"/>
                      </a:cubicBezTo>
                      <a:cubicBezTo>
                        <a:pt x="50" y="-243"/>
                        <a:pt x="-236" y="995"/>
                        <a:pt x="241" y="128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4" name="Google Shape;1704;p149"/>
                <p:cNvSpPr/>
                <p:nvPr/>
              </p:nvSpPr>
              <p:spPr>
                <a:xfrm>
                  <a:off x="7721200" y="2825898"/>
                  <a:ext cx="9274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4" h="14025" extrusionOk="0">
                      <a:moveTo>
                        <a:pt x="336" y="2550"/>
                      </a:moveTo>
                      <a:cubicBezTo>
                        <a:pt x="1194" y="2646"/>
                        <a:pt x="2051" y="2741"/>
                        <a:pt x="2908" y="3027"/>
                      </a:cubicBezTo>
                      <a:cubicBezTo>
                        <a:pt x="5480" y="3789"/>
                        <a:pt x="3289" y="6837"/>
                        <a:pt x="2718" y="7694"/>
                      </a:cubicBezTo>
                      <a:cubicBezTo>
                        <a:pt x="1765" y="8932"/>
                        <a:pt x="1384" y="10837"/>
                        <a:pt x="908" y="12361"/>
                      </a:cubicBezTo>
                      <a:cubicBezTo>
                        <a:pt x="622" y="13123"/>
                        <a:pt x="1098" y="14266"/>
                        <a:pt x="1955" y="13980"/>
                      </a:cubicBezTo>
                      <a:cubicBezTo>
                        <a:pt x="7290" y="12552"/>
                        <a:pt x="10528" y="6551"/>
                        <a:pt x="8813" y="646"/>
                      </a:cubicBezTo>
                      <a:cubicBezTo>
                        <a:pt x="8528" y="-212"/>
                        <a:pt x="7766" y="-117"/>
                        <a:pt x="7290" y="360"/>
                      </a:cubicBezTo>
                      <a:cubicBezTo>
                        <a:pt x="5956" y="1788"/>
                        <a:pt x="4432" y="4360"/>
                        <a:pt x="6527" y="6075"/>
                      </a:cubicBezTo>
                      <a:cubicBezTo>
                        <a:pt x="7670" y="7027"/>
                        <a:pt x="8718" y="4455"/>
                        <a:pt x="7766" y="3598"/>
                      </a:cubicBezTo>
                      <a:cubicBezTo>
                        <a:pt x="7290" y="3217"/>
                        <a:pt x="7575" y="2741"/>
                        <a:pt x="8528" y="2265"/>
                      </a:cubicBezTo>
                      <a:cubicBezTo>
                        <a:pt x="8052" y="2265"/>
                        <a:pt x="7480" y="2074"/>
                        <a:pt x="7004" y="1979"/>
                      </a:cubicBezTo>
                      <a:cubicBezTo>
                        <a:pt x="8337" y="6456"/>
                        <a:pt x="5480" y="10266"/>
                        <a:pt x="1670" y="11313"/>
                      </a:cubicBezTo>
                      <a:cubicBezTo>
                        <a:pt x="2051" y="11885"/>
                        <a:pt x="2336" y="12361"/>
                        <a:pt x="2718" y="12933"/>
                      </a:cubicBezTo>
                      <a:cubicBezTo>
                        <a:pt x="3861" y="9504"/>
                        <a:pt x="5861" y="7504"/>
                        <a:pt x="5099" y="3598"/>
                      </a:cubicBezTo>
                      <a:cubicBezTo>
                        <a:pt x="4527" y="1122"/>
                        <a:pt x="2241" y="1312"/>
                        <a:pt x="432" y="1312"/>
                      </a:cubicBezTo>
                      <a:cubicBezTo>
                        <a:pt x="-45" y="1312"/>
                        <a:pt x="-235" y="2360"/>
                        <a:pt x="432" y="245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5" name="Google Shape;1705;p149"/>
                <p:cNvSpPr/>
                <p:nvPr/>
              </p:nvSpPr>
              <p:spPr>
                <a:xfrm>
                  <a:off x="7737178" y="2810028"/>
                  <a:ext cx="17153" cy="10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3" h="10997" extrusionOk="0">
                      <a:moveTo>
                        <a:pt x="741" y="10991"/>
                      </a:moveTo>
                      <a:cubicBezTo>
                        <a:pt x="2646" y="9657"/>
                        <a:pt x="4456" y="8324"/>
                        <a:pt x="6075" y="6705"/>
                      </a:cubicBezTo>
                      <a:cubicBezTo>
                        <a:pt x="7408" y="5466"/>
                        <a:pt x="8075" y="2990"/>
                        <a:pt x="9885" y="4419"/>
                      </a:cubicBezTo>
                      <a:cubicBezTo>
                        <a:pt x="12171" y="6228"/>
                        <a:pt x="14362" y="3085"/>
                        <a:pt x="16362" y="2609"/>
                      </a:cubicBezTo>
                      <a:cubicBezTo>
                        <a:pt x="17505" y="2323"/>
                        <a:pt x="17410" y="-344"/>
                        <a:pt x="16076" y="37"/>
                      </a:cubicBezTo>
                      <a:cubicBezTo>
                        <a:pt x="13219" y="990"/>
                        <a:pt x="12171" y="3942"/>
                        <a:pt x="9123" y="990"/>
                      </a:cubicBezTo>
                      <a:cubicBezTo>
                        <a:pt x="8742" y="609"/>
                        <a:pt x="8266" y="990"/>
                        <a:pt x="8075" y="1371"/>
                      </a:cubicBezTo>
                      <a:cubicBezTo>
                        <a:pt x="5980" y="4800"/>
                        <a:pt x="3313" y="7371"/>
                        <a:pt x="264" y="9657"/>
                      </a:cubicBezTo>
                      <a:cubicBezTo>
                        <a:pt x="-212" y="10038"/>
                        <a:pt x="-21" y="11372"/>
                        <a:pt x="646" y="108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6" name="Google Shape;1706;p149"/>
                <p:cNvSpPr/>
                <p:nvPr/>
              </p:nvSpPr>
              <p:spPr>
                <a:xfrm>
                  <a:off x="7695113" y="2876796"/>
                  <a:ext cx="9880" cy="17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0" h="17013" extrusionOk="0">
                      <a:moveTo>
                        <a:pt x="1087" y="4135"/>
                      </a:moveTo>
                      <a:cubicBezTo>
                        <a:pt x="229" y="8136"/>
                        <a:pt x="229" y="12517"/>
                        <a:pt x="1658" y="16518"/>
                      </a:cubicBezTo>
                      <a:cubicBezTo>
                        <a:pt x="1849" y="17089"/>
                        <a:pt x="2515" y="17185"/>
                        <a:pt x="2801" y="16708"/>
                      </a:cubicBezTo>
                      <a:cubicBezTo>
                        <a:pt x="3754" y="15184"/>
                        <a:pt x="4802" y="13660"/>
                        <a:pt x="5754" y="12041"/>
                      </a:cubicBezTo>
                      <a:cubicBezTo>
                        <a:pt x="6230" y="11279"/>
                        <a:pt x="6040" y="9279"/>
                        <a:pt x="4802" y="10041"/>
                      </a:cubicBezTo>
                      <a:cubicBezTo>
                        <a:pt x="3563" y="10803"/>
                        <a:pt x="2325" y="11755"/>
                        <a:pt x="896" y="12232"/>
                      </a:cubicBezTo>
                      <a:cubicBezTo>
                        <a:pt x="-152" y="12517"/>
                        <a:pt x="-437" y="15280"/>
                        <a:pt x="896" y="15089"/>
                      </a:cubicBezTo>
                      <a:cubicBezTo>
                        <a:pt x="7564" y="14327"/>
                        <a:pt x="9754" y="7660"/>
                        <a:pt x="8611" y="897"/>
                      </a:cubicBezTo>
                      <a:cubicBezTo>
                        <a:pt x="8421" y="-246"/>
                        <a:pt x="7373" y="-246"/>
                        <a:pt x="6897" y="611"/>
                      </a:cubicBezTo>
                      <a:cubicBezTo>
                        <a:pt x="6135" y="2040"/>
                        <a:pt x="4706" y="4135"/>
                        <a:pt x="5373" y="5945"/>
                      </a:cubicBezTo>
                      <a:cubicBezTo>
                        <a:pt x="5849" y="7374"/>
                        <a:pt x="7278" y="7374"/>
                        <a:pt x="8326" y="8136"/>
                      </a:cubicBezTo>
                      <a:cubicBezTo>
                        <a:pt x="9373" y="8898"/>
                        <a:pt x="10326" y="6898"/>
                        <a:pt x="9659" y="6040"/>
                      </a:cubicBezTo>
                      <a:cubicBezTo>
                        <a:pt x="9373" y="5659"/>
                        <a:pt x="9088" y="5278"/>
                        <a:pt x="8611" y="5088"/>
                      </a:cubicBezTo>
                      <a:cubicBezTo>
                        <a:pt x="6897" y="4326"/>
                        <a:pt x="7564" y="3564"/>
                        <a:pt x="8421" y="1945"/>
                      </a:cubicBezTo>
                      <a:cubicBezTo>
                        <a:pt x="7849" y="1945"/>
                        <a:pt x="7278" y="1754"/>
                        <a:pt x="6706" y="1659"/>
                      </a:cubicBezTo>
                      <a:cubicBezTo>
                        <a:pt x="7659" y="6802"/>
                        <a:pt x="6325" y="11470"/>
                        <a:pt x="1087" y="12136"/>
                      </a:cubicBezTo>
                      <a:cubicBezTo>
                        <a:pt x="1087" y="13089"/>
                        <a:pt x="1087" y="14041"/>
                        <a:pt x="1087" y="14994"/>
                      </a:cubicBezTo>
                      <a:cubicBezTo>
                        <a:pt x="2611" y="14327"/>
                        <a:pt x="4039" y="13184"/>
                        <a:pt x="5373" y="12136"/>
                      </a:cubicBezTo>
                      <a:cubicBezTo>
                        <a:pt x="4992" y="11565"/>
                        <a:pt x="4611" y="10993"/>
                        <a:pt x="4230" y="10422"/>
                      </a:cubicBezTo>
                      <a:cubicBezTo>
                        <a:pt x="3278" y="12041"/>
                        <a:pt x="2420" y="13660"/>
                        <a:pt x="1468" y="15280"/>
                      </a:cubicBezTo>
                      <a:cubicBezTo>
                        <a:pt x="1849" y="15280"/>
                        <a:pt x="2325" y="15280"/>
                        <a:pt x="2706" y="15280"/>
                      </a:cubicBezTo>
                      <a:cubicBezTo>
                        <a:pt x="1182" y="11660"/>
                        <a:pt x="896" y="7850"/>
                        <a:pt x="1563" y="4135"/>
                      </a:cubicBezTo>
                      <a:cubicBezTo>
                        <a:pt x="1563" y="3469"/>
                        <a:pt x="896" y="3469"/>
                        <a:pt x="801" y="4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7" name="Google Shape;1707;p149"/>
                <p:cNvSpPr/>
                <p:nvPr/>
              </p:nvSpPr>
              <p:spPr>
                <a:xfrm>
                  <a:off x="7711796" y="2882248"/>
                  <a:ext cx="2829" cy="3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" h="3579" extrusionOk="0">
                      <a:moveTo>
                        <a:pt x="25" y="1254"/>
                      </a:moveTo>
                      <a:cubicBezTo>
                        <a:pt x="692" y="4207"/>
                        <a:pt x="2025" y="4397"/>
                        <a:pt x="2787" y="1540"/>
                      </a:cubicBezTo>
                      <a:cubicBezTo>
                        <a:pt x="3073" y="492"/>
                        <a:pt x="1835" y="16"/>
                        <a:pt x="1644" y="1064"/>
                      </a:cubicBezTo>
                      <a:cubicBezTo>
                        <a:pt x="1358" y="2302"/>
                        <a:pt x="1358" y="1350"/>
                        <a:pt x="1073" y="397"/>
                      </a:cubicBezTo>
                      <a:cubicBezTo>
                        <a:pt x="787" y="-556"/>
                        <a:pt x="-166" y="397"/>
                        <a:pt x="25" y="1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8" name="Google Shape;1708;p149"/>
                <p:cNvSpPr/>
                <p:nvPr/>
              </p:nvSpPr>
              <p:spPr>
                <a:xfrm>
                  <a:off x="7709340" y="2861967"/>
                  <a:ext cx="12364" cy="18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64" h="18501" extrusionOk="0">
                      <a:moveTo>
                        <a:pt x="386" y="6962"/>
                      </a:moveTo>
                      <a:cubicBezTo>
                        <a:pt x="3910" y="9534"/>
                        <a:pt x="12863" y="10010"/>
                        <a:pt x="9911" y="16392"/>
                      </a:cubicBezTo>
                      <a:cubicBezTo>
                        <a:pt x="10387" y="16297"/>
                        <a:pt x="10958" y="16201"/>
                        <a:pt x="11434" y="16106"/>
                      </a:cubicBezTo>
                      <a:cubicBezTo>
                        <a:pt x="8767" y="10677"/>
                        <a:pt x="6196" y="4676"/>
                        <a:pt x="2290" y="200"/>
                      </a:cubicBezTo>
                      <a:cubicBezTo>
                        <a:pt x="1719" y="-562"/>
                        <a:pt x="957" y="1057"/>
                        <a:pt x="1338" y="1723"/>
                      </a:cubicBezTo>
                      <a:cubicBezTo>
                        <a:pt x="3338" y="4772"/>
                        <a:pt x="5053" y="2962"/>
                        <a:pt x="7910" y="3629"/>
                      </a:cubicBezTo>
                      <a:cubicBezTo>
                        <a:pt x="9148" y="3914"/>
                        <a:pt x="9815" y="1247"/>
                        <a:pt x="8577" y="1057"/>
                      </a:cubicBezTo>
                      <a:cubicBezTo>
                        <a:pt x="6481" y="676"/>
                        <a:pt x="4005" y="1819"/>
                        <a:pt x="2195" y="295"/>
                      </a:cubicBezTo>
                      <a:cubicBezTo>
                        <a:pt x="1909" y="866"/>
                        <a:pt x="1624" y="1438"/>
                        <a:pt x="1338" y="1914"/>
                      </a:cubicBezTo>
                      <a:cubicBezTo>
                        <a:pt x="5529" y="6581"/>
                        <a:pt x="7053" y="12487"/>
                        <a:pt x="9720" y="18106"/>
                      </a:cubicBezTo>
                      <a:cubicBezTo>
                        <a:pt x="10101" y="18868"/>
                        <a:pt x="10958" y="18392"/>
                        <a:pt x="11244" y="17821"/>
                      </a:cubicBezTo>
                      <a:cubicBezTo>
                        <a:pt x="12578" y="14868"/>
                        <a:pt x="13149" y="11725"/>
                        <a:pt x="10482" y="9343"/>
                      </a:cubicBezTo>
                      <a:cubicBezTo>
                        <a:pt x="7815" y="6962"/>
                        <a:pt x="3719" y="7343"/>
                        <a:pt x="766" y="5629"/>
                      </a:cubicBezTo>
                      <a:cubicBezTo>
                        <a:pt x="195" y="5248"/>
                        <a:pt x="-281" y="6676"/>
                        <a:pt x="195" y="70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9" name="Google Shape;1709;p149"/>
                <p:cNvSpPr/>
                <p:nvPr/>
              </p:nvSpPr>
              <p:spPr>
                <a:xfrm>
                  <a:off x="7724842" y="2854033"/>
                  <a:ext cx="8017" cy="1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17" h="13909" extrusionOk="0">
                      <a:moveTo>
                        <a:pt x="28" y="6705"/>
                      </a:moveTo>
                      <a:cubicBezTo>
                        <a:pt x="1933" y="9181"/>
                        <a:pt x="3267" y="12039"/>
                        <a:pt x="5934" y="13753"/>
                      </a:cubicBezTo>
                      <a:cubicBezTo>
                        <a:pt x="6219" y="12896"/>
                        <a:pt x="6505" y="12134"/>
                        <a:pt x="6886" y="11277"/>
                      </a:cubicBezTo>
                      <a:cubicBezTo>
                        <a:pt x="4314" y="9943"/>
                        <a:pt x="1266" y="4800"/>
                        <a:pt x="2219" y="1657"/>
                      </a:cubicBezTo>
                      <a:cubicBezTo>
                        <a:pt x="1838" y="1942"/>
                        <a:pt x="1362" y="2323"/>
                        <a:pt x="980" y="2609"/>
                      </a:cubicBezTo>
                      <a:cubicBezTo>
                        <a:pt x="504" y="1847"/>
                        <a:pt x="409" y="1942"/>
                        <a:pt x="600" y="2704"/>
                      </a:cubicBezTo>
                      <a:cubicBezTo>
                        <a:pt x="600" y="3276"/>
                        <a:pt x="600" y="3943"/>
                        <a:pt x="790" y="4609"/>
                      </a:cubicBezTo>
                      <a:cubicBezTo>
                        <a:pt x="790" y="4895"/>
                        <a:pt x="980" y="5467"/>
                        <a:pt x="1362" y="5562"/>
                      </a:cubicBezTo>
                      <a:cubicBezTo>
                        <a:pt x="4695" y="6229"/>
                        <a:pt x="4695" y="3657"/>
                        <a:pt x="7362" y="2514"/>
                      </a:cubicBezTo>
                      <a:cubicBezTo>
                        <a:pt x="8220" y="2133"/>
                        <a:pt x="8315" y="37"/>
                        <a:pt x="7172" y="418"/>
                      </a:cubicBezTo>
                      <a:cubicBezTo>
                        <a:pt x="6315" y="704"/>
                        <a:pt x="5648" y="1085"/>
                        <a:pt x="5076" y="1752"/>
                      </a:cubicBezTo>
                      <a:cubicBezTo>
                        <a:pt x="4410" y="2514"/>
                        <a:pt x="2695" y="4609"/>
                        <a:pt x="2600" y="2704"/>
                      </a:cubicBezTo>
                      <a:cubicBezTo>
                        <a:pt x="2600" y="2133"/>
                        <a:pt x="2600" y="1561"/>
                        <a:pt x="2409" y="990"/>
                      </a:cubicBezTo>
                      <a:cubicBezTo>
                        <a:pt x="2409" y="609"/>
                        <a:pt x="2219" y="133"/>
                        <a:pt x="1838" y="37"/>
                      </a:cubicBezTo>
                      <a:cubicBezTo>
                        <a:pt x="1076" y="-153"/>
                        <a:pt x="695" y="418"/>
                        <a:pt x="504" y="990"/>
                      </a:cubicBezTo>
                      <a:cubicBezTo>
                        <a:pt x="-829" y="5181"/>
                        <a:pt x="2219" y="12420"/>
                        <a:pt x="6219" y="13849"/>
                      </a:cubicBezTo>
                      <a:cubicBezTo>
                        <a:pt x="7458" y="14325"/>
                        <a:pt x="8029" y="11848"/>
                        <a:pt x="6886" y="11277"/>
                      </a:cubicBezTo>
                      <a:cubicBezTo>
                        <a:pt x="4410" y="10039"/>
                        <a:pt x="2886" y="7467"/>
                        <a:pt x="885" y="5467"/>
                      </a:cubicBezTo>
                      <a:cubicBezTo>
                        <a:pt x="314" y="4895"/>
                        <a:pt x="-258" y="6229"/>
                        <a:pt x="123" y="670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0" name="Google Shape;1710;p149"/>
                <p:cNvSpPr/>
                <p:nvPr/>
              </p:nvSpPr>
              <p:spPr>
                <a:xfrm>
                  <a:off x="7740289" y="2838570"/>
                  <a:ext cx="6238" cy="6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8" h="6267" extrusionOk="0">
                      <a:moveTo>
                        <a:pt x="1154" y="260"/>
                      </a:moveTo>
                      <a:cubicBezTo>
                        <a:pt x="392" y="1499"/>
                        <a:pt x="-465" y="3689"/>
                        <a:pt x="297" y="5213"/>
                      </a:cubicBezTo>
                      <a:cubicBezTo>
                        <a:pt x="1821" y="8071"/>
                        <a:pt x="5059" y="4356"/>
                        <a:pt x="6012" y="3023"/>
                      </a:cubicBezTo>
                      <a:cubicBezTo>
                        <a:pt x="6488" y="2356"/>
                        <a:pt x="6202" y="546"/>
                        <a:pt x="5250" y="1308"/>
                      </a:cubicBezTo>
                      <a:cubicBezTo>
                        <a:pt x="4202" y="2166"/>
                        <a:pt x="3250" y="3118"/>
                        <a:pt x="2011" y="3689"/>
                      </a:cubicBezTo>
                      <a:cubicBezTo>
                        <a:pt x="868" y="4261"/>
                        <a:pt x="1630" y="927"/>
                        <a:pt x="1630" y="737"/>
                      </a:cubicBezTo>
                      <a:cubicBezTo>
                        <a:pt x="1726" y="356"/>
                        <a:pt x="1440" y="-311"/>
                        <a:pt x="1154" y="16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1" name="Google Shape;1711;p149"/>
                <p:cNvSpPr/>
                <p:nvPr/>
              </p:nvSpPr>
              <p:spPr>
                <a:xfrm>
                  <a:off x="7755921" y="2820811"/>
                  <a:ext cx="15528" cy="14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28" h="14539" extrusionOk="0">
                      <a:moveTo>
                        <a:pt x="381" y="10304"/>
                      </a:moveTo>
                      <a:cubicBezTo>
                        <a:pt x="381" y="12114"/>
                        <a:pt x="-476" y="12495"/>
                        <a:pt x="381" y="14114"/>
                      </a:cubicBezTo>
                      <a:cubicBezTo>
                        <a:pt x="571" y="14590"/>
                        <a:pt x="1048" y="14686"/>
                        <a:pt x="1334" y="14304"/>
                      </a:cubicBezTo>
                      <a:cubicBezTo>
                        <a:pt x="2953" y="11923"/>
                        <a:pt x="5048" y="10114"/>
                        <a:pt x="6286" y="7351"/>
                      </a:cubicBezTo>
                      <a:cubicBezTo>
                        <a:pt x="5906" y="7351"/>
                        <a:pt x="5429" y="7542"/>
                        <a:pt x="5048" y="7542"/>
                      </a:cubicBezTo>
                      <a:cubicBezTo>
                        <a:pt x="5906" y="8685"/>
                        <a:pt x="5620" y="10875"/>
                        <a:pt x="7810" y="10018"/>
                      </a:cubicBezTo>
                      <a:cubicBezTo>
                        <a:pt x="8953" y="9542"/>
                        <a:pt x="10192" y="7828"/>
                        <a:pt x="11144" y="7066"/>
                      </a:cubicBezTo>
                      <a:cubicBezTo>
                        <a:pt x="12668" y="5732"/>
                        <a:pt x="14097" y="4303"/>
                        <a:pt x="15240" y="2589"/>
                      </a:cubicBezTo>
                      <a:cubicBezTo>
                        <a:pt x="16097" y="1350"/>
                        <a:pt x="14859" y="-1031"/>
                        <a:pt x="13907" y="493"/>
                      </a:cubicBezTo>
                      <a:cubicBezTo>
                        <a:pt x="12478" y="2779"/>
                        <a:pt x="10573" y="4494"/>
                        <a:pt x="8668" y="6304"/>
                      </a:cubicBezTo>
                      <a:cubicBezTo>
                        <a:pt x="7049" y="7828"/>
                        <a:pt x="7334" y="7256"/>
                        <a:pt x="6286" y="5923"/>
                      </a:cubicBezTo>
                      <a:cubicBezTo>
                        <a:pt x="5906" y="5446"/>
                        <a:pt x="5239" y="5541"/>
                        <a:pt x="5048" y="6113"/>
                      </a:cubicBezTo>
                      <a:cubicBezTo>
                        <a:pt x="4191" y="8113"/>
                        <a:pt x="2953" y="9733"/>
                        <a:pt x="1619" y="11352"/>
                      </a:cubicBezTo>
                      <a:cubicBezTo>
                        <a:pt x="571" y="12685"/>
                        <a:pt x="1619" y="11161"/>
                        <a:pt x="1619" y="9923"/>
                      </a:cubicBezTo>
                      <a:cubicBezTo>
                        <a:pt x="1619" y="8970"/>
                        <a:pt x="476" y="9447"/>
                        <a:pt x="476" y="101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2" name="Google Shape;1712;p149"/>
                <p:cNvSpPr/>
                <p:nvPr/>
              </p:nvSpPr>
              <p:spPr>
                <a:xfrm>
                  <a:off x="7666589" y="2910652"/>
                  <a:ext cx="46851" cy="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51" h="50112" extrusionOk="0">
                      <a:moveTo>
                        <a:pt x="3893" y="49241"/>
                      </a:moveTo>
                      <a:cubicBezTo>
                        <a:pt x="3131" y="44098"/>
                        <a:pt x="2179" y="39049"/>
                        <a:pt x="1512" y="34001"/>
                      </a:cubicBezTo>
                      <a:cubicBezTo>
                        <a:pt x="2179" y="39145"/>
                        <a:pt x="2179" y="42764"/>
                        <a:pt x="4465" y="47431"/>
                      </a:cubicBezTo>
                      <a:cubicBezTo>
                        <a:pt x="4655" y="47908"/>
                        <a:pt x="5227" y="47908"/>
                        <a:pt x="5513" y="47622"/>
                      </a:cubicBezTo>
                      <a:cubicBezTo>
                        <a:pt x="11323" y="43336"/>
                        <a:pt x="13418" y="37335"/>
                        <a:pt x="12752" y="29620"/>
                      </a:cubicBezTo>
                      <a:cubicBezTo>
                        <a:pt x="12085" y="29905"/>
                        <a:pt x="11418" y="30191"/>
                        <a:pt x="10656" y="30382"/>
                      </a:cubicBezTo>
                      <a:cubicBezTo>
                        <a:pt x="10942" y="31715"/>
                        <a:pt x="11228" y="33144"/>
                        <a:pt x="11513" y="34477"/>
                      </a:cubicBezTo>
                      <a:cubicBezTo>
                        <a:pt x="11704" y="35334"/>
                        <a:pt x="12275" y="35811"/>
                        <a:pt x="13037" y="35334"/>
                      </a:cubicBezTo>
                      <a:cubicBezTo>
                        <a:pt x="16847" y="33144"/>
                        <a:pt x="18181" y="30477"/>
                        <a:pt x="18657" y="25809"/>
                      </a:cubicBezTo>
                      <a:cubicBezTo>
                        <a:pt x="18752" y="24667"/>
                        <a:pt x="23896" y="24381"/>
                        <a:pt x="25039" y="22762"/>
                      </a:cubicBezTo>
                      <a:cubicBezTo>
                        <a:pt x="27134" y="19713"/>
                        <a:pt x="27706" y="16475"/>
                        <a:pt x="28087" y="12665"/>
                      </a:cubicBezTo>
                      <a:cubicBezTo>
                        <a:pt x="28373" y="9903"/>
                        <a:pt x="28373" y="7141"/>
                        <a:pt x="28563" y="4474"/>
                      </a:cubicBezTo>
                      <a:cubicBezTo>
                        <a:pt x="28563" y="4474"/>
                        <a:pt x="34373" y="12665"/>
                        <a:pt x="34945" y="13713"/>
                      </a:cubicBezTo>
                      <a:cubicBezTo>
                        <a:pt x="35612" y="14856"/>
                        <a:pt x="36659" y="13713"/>
                        <a:pt x="36850" y="12951"/>
                      </a:cubicBezTo>
                      <a:cubicBezTo>
                        <a:pt x="37898" y="9998"/>
                        <a:pt x="38660" y="7617"/>
                        <a:pt x="39136" y="4474"/>
                      </a:cubicBezTo>
                      <a:cubicBezTo>
                        <a:pt x="38374" y="4759"/>
                        <a:pt x="37707" y="5045"/>
                        <a:pt x="36945" y="5331"/>
                      </a:cubicBezTo>
                      <a:cubicBezTo>
                        <a:pt x="38088" y="7903"/>
                        <a:pt x="38755" y="9427"/>
                        <a:pt x="39898" y="11903"/>
                      </a:cubicBezTo>
                      <a:cubicBezTo>
                        <a:pt x="40279" y="12665"/>
                        <a:pt x="41136" y="12379"/>
                        <a:pt x="41517" y="11903"/>
                      </a:cubicBezTo>
                      <a:cubicBezTo>
                        <a:pt x="43803" y="8950"/>
                        <a:pt x="45613" y="6093"/>
                        <a:pt x="46756" y="2473"/>
                      </a:cubicBezTo>
                      <a:cubicBezTo>
                        <a:pt x="47232" y="1140"/>
                        <a:pt x="45803" y="187"/>
                        <a:pt x="45137" y="1521"/>
                      </a:cubicBezTo>
                      <a:cubicBezTo>
                        <a:pt x="43041" y="5521"/>
                        <a:pt x="42470" y="11617"/>
                        <a:pt x="39041" y="3807"/>
                      </a:cubicBezTo>
                      <a:cubicBezTo>
                        <a:pt x="38279" y="2188"/>
                        <a:pt x="37040" y="3426"/>
                        <a:pt x="36850" y="4664"/>
                      </a:cubicBezTo>
                      <a:cubicBezTo>
                        <a:pt x="35231" y="15427"/>
                        <a:pt x="33421" y="3997"/>
                        <a:pt x="28754" y="187"/>
                      </a:cubicBezTo>
                      <a:cubicBezTo>
                        <a:pt x="27991" y="-384"/>
                        <a:pt x="27230" y="473"/>
                        <a:pt x="27039" y="1140"/>
                      </a:cubicBezTo>
                      <a:cubicBezTo>
                        <a:pt x="25134" y="7807"/>
                        <a:pt x="28087" y="23333"/>
                        <a:pt x="17324" y="21619"/>
                      </a:cubicBezTo>
                      <a:cubicBezTo>
                        <a:pt x="16466" y="21428"/>
                        <a:pt x="15990" y="22952"/>
                        <a:pt x="16085" y="23619"/>
                      </a:cubicBezTo>
                      <a:cubicBezTo>
                        <a:pt x="15228" y="26762"/>
                        <a:pt x="14371" y="29810"/>
                        <a:pt x="13514" y="32953"/>
                      </a:cubicBezTo>
                      <a:cubicBezTo>
                        <a:pt x="13323" y="31905"/>
                        <a:pt x="13037" y="30858"/>
                        <a:pt x="12847" y="29810"/>
                      </a:cubicBezTo>
                      <a:cubicBezTo>
                        <a:pt x="12466" y="27905"/>
                        <a:pt x="10561" y="29048"/>
                        <a:pt x="10751" y="30572"/>
                      </a:cubicBezTo>
                      <a:cubicBezTo>
                        <a:pt x="8370" y="32763"/>
                        <a:pt x="5894" y="34858"/>
                        <a:pt x="3417" y="37049"/>
                      </a:cubicBezTo>
                      <a:cubicBezTo>
                        <a:pt x="3322" y="34763"/>
                        <a:pt x="3036" y="32477"/>
                        <a:pt x="2560" y="30191"/>
                      </a:cubicBezTo>
                      <a:cubicBezTo>
                        <a:pt x="2465" y="29238"/>
                        <a:pt x="1512" y="29143"/>
                        <a:pt x="1131" y="29905"/>
                      </a:cubicBezTo>
                      <a:cubicBezTo>
                        <a:pt x="-1822" y="36573"/>
                        <a:pt x="1798" y="42669"/>
                        <a:pt x="3036" y="49717"/>
                      </a:cubicBezTo>
                      <a:cubicBezTo>
                        <a:pt x="3131" y="50479"/>
                        <a:pt x="3893" y="50003"/>
                        <a:pt x="3798" y="494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3" name="Google Shape;1713;p149"/>
                <p:cNvSpPr/>
                <p:nvPr/>
              </p:nvSpPr>
              <p:spPr>
                <a:xfrm>
                  <a:off x="7722542" y="2861902"/>
                  <a:ext cx="47209" cy="38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09" h="38507" extrusionOk="0">
                      <a:moveTo>
                        <a:pt x="232" y="36460"/>
                      </a:moveTo>
                      <a:cubicBezTo>
                        <a:pt x="1090" y="37698"/>
                        <a:pt x="899" y="37603"/>
                        <a:pt x="1851" y="38365"/>
                      </a:cubicBezTo>
                      <a:cubicBezTo>
                        <a:pt x="2137" y="38556"/>
                        <a:pt x="2423" y="38556"/>
                        <a:pt x="2709" y="38365"/>
                      </a:cubicBezTo>
                      <a:cubicBezTo>
                        <a:pt x="4804" y="37127"/>
                        <a:pt x="5185" y="33793"/>
                        <a:pt x="7471" y="37222"/>
                      </a:cubicBezTo>
                      <a:cubicBezTo>
                        <a:pt x="7948" y="37984"/>
                        <a:pt x="8805" y="37508"/>
                        <a:pt x="9090" y="36936"/>
                      </a:cubicBezTo>
                      <a:cubicBezTo>
                        <a:pt x="10805" y="33888"/>
                        <a:pt x="11948" y="30840"/>
                        <a:pt x="14424" y="33698"/>
                      </a:cubicBezTo>
                      <a:cubicBezTo>
                        <a:pt x="14710" y="34079"/>
                        <a:pt x="15282" y="33984"/>
                        <a:pt x="15567" y="33698"/>
                      </a:cubicBezTo>
                      <a:cubicBezTo>
                        <a:pt x="20044" y="29602"/>
                        <a:pt x="21378" y="24744"/>
                        <a:pt x="18044" y="18839"/>
                      </a:cubicBezTo>
                      <a:cubicBezTo>
                        <a:pt x="17473" y="19696"/>
                        <a:pt x="16996" y="20553"/>
                        <a:pt x="16425" y="21411"/>
                      </a:cubicBezTo>
                      <a:cubicBezTo>
                        <a:pt x="22044" y="26649"/>
                        <a:pt x="23092" y="18553"/>
                        <a:pt x="26331" y="21125"/>
                      </a:cubicBezTo>
                      <a:cubicBezTo>
                        <a:pt x="26712" y="21411"/>
                        <a:pt x="27188" y="21411"/>
                        <a:pt x="27474" y="21125"/>
                      </a:cubicBezTo>
                      <a:cubicBezTo>
                        <a:pt x="34141" y="14934"/>
                        <a:pt x="41666" y="10362"/>
                        <a:pt x="46905" y="2456"/>
                      </a:cubicBezTo>
                      <a:cubicBezTo>
                        <a:pt x="47667" y="1313"/>
                        <a:pt x="46905" y="-973"/>
                        <a:pt x="45666" y="456"/>
                      </a:cubicBezTo>
                      <a:cubicBezTo>
                        <a:pt x="42999" y="3694"/>
                        <a:pt x="29188" y="20268"/>
                        <a:pt x="24807" y="15410"/>
                      </a:cubicBezTo>
                      <a:cubicBezTo>
                        <a:pt x="24045" y="14553"/>
                        <a:pt x="23188" y="15791"/>
                        <a:pt x="22997" y="16458"/>
                      </a:cubicBezTo>
                      <a:cubicBezTo>
                        <a:pt x="21282" y="17124"/>
                        <a:pt x="19473" y="17791"/>
                        <a:pt x="17758" y="18553"/>
                      </a:cubicBezTo>
                      <a:cubicBezTo>
                        <a:pt x="16520" y="17410"/>
                        <a:pt x="15567" y="20077"/>
                        <a:pt x="16139" y="21125"/>
                      </a:cubicBezTo>
                      <a:cubicBezTo>
                        <a:pt x="15377" y="23411"/>
                        <a:pt x="14520" y="25792"/>
                        <a:pt x="13758" y="28078"/>
                      </a:cubicBezTo>
                      <a:cubicBezTo>
                        <a:pt x="13186" y="27221"/>
                        <a:pt x="12234" y="27697"/>
                        <a:pt x="11948" y="28459"/>
                      </a:cubicBezTo>
                      <a:cubicBezTo>
                        <a:pt x="9757" y="32650"/>
                        <a:pt x="8995" y="35508"/>
                        <a:pt x="6614" y="31412"/>
                      </a:cubicBezTo>
                      <a:cubicBezTo>
                        <a:pt x="6138" y="30650"/>
                        <a:pt x="5376" y="31126"/>
                        <a:pt x="5090" y="31698"/>
                      </a:cubicBezTo>
                      <a:cubicBezTo>
                        <a:pt x="3661" y="32936"/>
                        <a:pt x="2232" y="34174"/>
                        <a:pt x="804" y="35317"/>
                      </a:cubicBezTo>
                      <a:cubicBezTo>
                        <a:pt x="232" y="34936"/>
                        <a:pt x="-244" y="35984"/>
                        <a:pt x="137" y="3646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4" name="Google Shape;1714;p149"/>
                <p:cNvSpPr/>
                <p:nvPr/>
              </p:nvSpPr>
              <p:spPr>
                <a:xfrm>
                  <a:off x="7779242" y="2836836"/>
                  <a:ext cx="23864" cy="15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4" h="15896" extrusionOk="0">
                      <a:moveTo>
                        <a:pt x="1921" y="9519"/>
                      </a:moveTo>
                      <a:cubicBezTo>
                        <a:pt x="968" y="12757"/>
                        <a:pt x="-1604" y="13615"/>
                        <a:pt x="2492" y="15805"/>
                      </a:cubicBezTo>
                      <a:cubicBezTo>
                        <a:pt x="3254" y="16282"/>
                        <a:pt x="3635" y="14758"/>
                        <a:pt x="3540" y="14186"/>
                      </a:cubicBezTo>
                      <a:cubicBezTo>
                        <a:pt x="2397" y="10186"/>
                        <a:pt x="2682" y="6090"/>
                        <a:pt x="2016" y="1994"/>
                      </a:cubicBezTo>
                      <a:cubicBezTo>
                        <a:pt x="1349" y="2375"/>
                        <a:pt x="777" y="2756"/>
                        <a:pt x="111" y="3042"/>
                      </a:cubicBezTo>
                      <a:cubicBezTo>
                        <a:pt x="1158" y="6947"/>
                        <a:pt x="3635" y="10186"/>
                        <a:pt x="4683" y="14091"/>
                      </a:cubicBezTo>
                      <a:cubicBezTo>
                        <a:pt x="4968" y="14948"/>
                        <a:pt x="5921" y="15043"/>
                        <a:pt x="6302" y="14377"/>
                      </a:cubicBezTo>
                      <a:cubicBezTo>
                        <a:pt x="8207" y="11710"/>
                        <a:pt x="10302" y="10186"/>
                        <a:pt x="10779" y="6566"/>
                      </a:cubicBezTo>
                      <a:cubicBezTo>
                        <a:pt x="10302" y="7042"/>
                        <a:pt x="9731" y="7614"/>
                        <a:pt x="9255" y="8090"/>
                      </a:cubicBezTo>
                      <a:cubicBezTo>
                        <a:pt x="10112" y="8566"/>
                        <a:pt x="9731" y="9995"/>
                        <a:pt x="11255" y="10281"/>
                      </a:cubicBezTo>
                      <a:cubicBezTo>
                        <a:pt x="11826" y="10376"/>
                        <a:pt x="12303" y="10090"/>
                        <a:pt x="12589" y="9519"/>
                      </a:cubicBezTo>
                      <a:cubicBezTo>
                        <a:pt x="13827" y="6852"/>
                        <a:pt x="16208" y="5233"/>
                        <a:pt x="17923" y="2851"/>
                      </a:cubicBezTo>
                      <a:cubicBezTo>
                        <a:pt x="17256" y="2756"/>
                        <a:pt x="16684" y="2661"/>
                        <a:pt x="16017" y="2566"/>
                      </a:cubicBezTo>
                      <a:cubicBezTo>
                        <a:pt x="16684" y="4280"/>
                        <a:pt x="17351" y="5233"/>
                        <a:pt x="18494" y="6661"/>
                      </a:cubicBezTo>
                      <a:cubicBezTo>
                        <a:pt x="18780" y="7042"/>
                        <a:pt x="19256" y="7328"/>
                        <a:pt x="19637" y="7138"/>
                      </a:cubicBezTo>
                      <a:cubicBezTo>
                        <a:pt x="20971" y="6471"/>
                        <a:pt x="22114" y="5423"/>
                        <a:pt x="23257" y="4471"/>
                      </a:cubicBezTo>
                      <a:cubicBezTo>
                        <a:pt x="24114" y="3709"/>
                        <a:pt x="24209" y="1232"/>
                        <a:pt x="22590" y="1613"/>
                      </a:cubicBezTo>
                      <a:cubicBezTo>
                        <a:pt x="20304" y="2185"/>
                        <a:pt x="19732" y="4947"/>
                        <a:pt x="18208" y="851"/>
                      </a:cubicBezTo>
                      <a:cubicBezTo>
                        <a:pt x="17827" y="-101"/>
                        <a:pt x="16875" y="-292"/>
                        <a:pt x="16303" y="470"/>
                      </a:cubicBezTo>
                      <a:cubicBezTo>
                        <a:pt x="14493" y="3042"/>
                        <a:pt x="12017" y="4852"/>
                        <a:pt x="10683" y="7900"/>
                      </a:cubicBezTo>
                      <a:cubicBezTo>
                        <a:pt x="11160" y="7614"/>
                        <a:pt x="11541" y="7423"/>
                        <a:pt x="12017" y="7138"/>
                      </a:cubicBezTo>
                      <a:cubicBezTo>
                        <a:pt x="11255" y="7042"/>
                        <a:pt x="10779" y="5423"/>
                        <a:pt x="10017" y="5042"/>
                      </a:cubicBezTo>
                      <a:cubicBezTo>
                        <a:pt x="9159" y="4566"/>
                        <a:pt x="8588" y="5899"/>
                        <a:pt x="8493" y="6566"/>
                      </a:cubicBezTo>
                      <a:cubicBezTo>
                        <a:pt x="8207" y="9138"/>
                        <a:pt x="6207" y="10376"/>
                        <a:pt x="4968" y="12186"/>
                      </a:cubicBezTo>
                      <a:cubicBezTo>
                        <a:pt x="5540" y="12186"/>
                        <a:pt x="6111" y="12376"/>
                        <a:pt x="6588" y="12472"/>
                      </a:cubicBezTo>
                      <a:cubicBezTo>
                        <a:pt x="5445" y="8662"/>
                        <a:pt x="2968" y="5423"/>
                        <a:pt x="1921" y="1613"/>
                      </a:cubicBezTo>
                      <a:cubicBezTo>
                        <a:pt x="1444" y="-6"/>
                        <a:pt x="-175" y="1613"/>
                        <a:pt x="15" y="2661"/>
                      </a:cubicBezTo>
                      <a:cubicBezTo>
                        <a:pt x="777" y="6947"/>
                        <a:pt x="587" y="11138"/>
                        <a:pt x="2111" y="15139"/>
                      </a:cubicBezTo>
                      <a:cubicBezTo>
                        <a:pt x="2492" y="14567"/>
                        <a:pt x="2778" y="14091"/>
                        <a:pt x="3159" y="13519"/>
                      </a:cubicBezTo>
                      <a:cubicBezTo>
                        <a:pt x="1063" y="12567"/>
                        <a:pt x="2778" y="11329"/>
                        <a:pt x="3159" y="9709"/>
                      </a:cubicBezTo>
                      <a:cubicBezTo>
                        <a:pt x="3349" y="8757"/>
                        <a:pt x="2397" y="8376"/>
                        <a:pt x="2111" y="932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5" name="Google Shape;1715;p149"/>
                <p:cNvSpPr/>
                <p:nvPr/>
              </p:nvSpPr>
              <p:spPr>
                <a:xfrm>
                  <a:off x="7704768" y="2684951"/>
                  <a:ext cx="7475" cy="20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5" h="20062" extrusionOk="0">
                      <a:moveTo>
                        <a:pt x="195" y="6908"/>
                      </a:moveTo>
                      <a:cubicBezTo>
                        <a:pt x="3148" y="10433"/>
                        <a:pt x="4291" y="14624"/>
                        <a:pt x="4576" y="19196"/>
                      </a:cubicBezTo>
                      <a:cubicBezTo>
                        <a:pt x="5148" y="18910"/>
                        <a:pt x="5719" y="18529"/>
                        <a:pt x="6291" y="18243"/>
                      </a:cubicBezTo>
                      <a:cubicBezTo>
                        <a:pt x="4005" y="12242"/>
                        <a:pt x="4005" y="6527"/>
                        <a:pt x="7339" y="1289"/>
                      </a:cubicBezTo>
                      <a:cubicBezTo>
                        <a:pt x="7720" y="717"/>
                        <a:pt x="7243" y="-521"/>
                        <a:pt x="6672" y="241"/>
                      </a:cubicBezTo>
                      <a:cubicBezTo>
                        <a:pt x="2862" y="5575"/>
                        <a:pt x="1624" y="12909"/>
                        <a:pt x="4576" y="19481"/>
                      </a:cubicBezTo>
                      <a:cubicBezTo>
                        <a:pt x="5243" y="20815"/>
                        <a:pt x="6386" y="19577"/>
                        <a:pt x="6291" y="18529"/>
                      </a:cubicBezTo>
                      <a:cubicBezTo>
                        <a:pt x="5719" y="13671"/>
                        <a:pt x="4195" y="9099"/>
                        <a:pt x="767" y="5670"/>
                      </a:cubicBezTo>
                      <a:cubicBezTo>
                        <a:pt x="195" y="5099"/>
                        <a:pt x="-281" y="6432"/>
                        <a:pt x="195" y="690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6" name="Google Shape;1716;p149"/>
                <p:cNvSpPr/>
                <p:nvPr/>
              </p:nvSpPr>
              <p:spPr>
                <a:xfrm>
                  <a:off x="7715991" y="2669940"/>
                  <a:ext cx="15111" cy="14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1" h="14170" extrusionOk="0">
                      <a:moveTo>
                        <a:pt x="878" y="13728"/>
                      </a:moveTo>
                      <a:cubicBezTo>
                        <a:pt x="4212" y="11347"/>
                        <a:pt x="7164" y="9156"/>
                        <a:pt x="3259" y="5251"/>
                      </a:cubicBezTo>
                      <a:cubicBezTo>
                        <a:pt x="2974" y="4965"/>
                        <a:pt x="2688" y="5251"/>
                        <a:pt x="2593" y="5537"/>
                      </a:cubicBezTo>
                      <a:cubicBezTo>
                        <a:pt x="1354" y="8394"/>
                        <a:pt x="-74" y="14871"/>
                        <a:pt x="4974" y="14109"/>
                      </a:cubicBezTo>
                      <a:cubicBezTo>
                        <a:pt x="8593" y="13538"/>
                        <a:pt x="10689" y="9251"/>
                        <a:pt x="8498" y="5822"/>
                      </a:cubicBezTo>
                      <a:cubicBezTo>
                        <a:pt x="8117" y="6489"/>
                        <a:pt x="7831" y="7156"/>
                        <a:pt x="7450" y="7918"/>
                      </a:cubicBezTo>
                      <a:cubicBezTo>
                        <a:pt x="11641" y="9632"/>
                        <a:pt x="13356" y="5156"/>
                        <a:pt x="14975" y="1822"/>
                      </a:cubicBezTo>
                      <a:cubicBezTo>
                        <a:pt x="15451" y="869"/>
                        <a:pt x="14594" y="-750"/>
                        <a:pt x="13737" y="393"/>
                      </a:cubicBezTo>
                      <a:cubicBezTo>
                        <a:pt x="12499" y="2203"/>
                        <a:pt x="11070" y="6680"/>
                        <a:pt x="8022" y="5537"/>
                      </a:cubicBezTo>
                      <a:cubicBezTo>
                        <a:pt x="7069" y="5156"/>
                        <a:pt x="6498" y="6870"/>
                        <a:pt x="6974" y="7632"/>
                      </a:cubicBezTo>
                      <a:cubicBezTo>
                        <a:pt x="8498" y="10013"/>
                        <a:pt x="6307" y="11918"/>
                        <a:pt x="4212" y="12204"/>
                      </a:cubicBezTo>
                      <a:cubicBezTo>
                        <a:pt x="2974" y="12395"/>
                        <a:pt x="2307" y="11347"/>
                        <a:pt x="2307" y="10109"/>
                      </a:cubicBezTo>
                      <a:cubicBezTo>
                        <a:pt x="2307" y="6394"/>
                        <a:pt x="4021" y="9823"/>
                        <a:pt x="2783" y="10966"/>
                      </a:cubicBezTo>
                      <a:cubicBezTo>
                        <a:pt x="2021" y="11633"/>
                        <a:pt x="1069" y="12204"/>
                        <a:pt x="306" y="12776"/>
                      </a:cubicBezTo>
                      <a:cubicBezTo>
                        <a:pt x="-265" y="13157"/>
                        <a:pt x="21" y="14490"/>
                        <a:pt x="687" y="140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7" name="Google Shape;1717;p149"/>
                <p:cNvSpPr/>
                <p:nvPr/>
              </p:nvSpPr>
              <p:spPr>
                <a:xfrm>
                  <a:off x="7733442" y="2612491"/>
                  <a:ext cx="31051" cy="47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1" h="47604" extrusionOk="0">
                      <a:moveTo>
                        <a:pt x="1048" y="46793"/>
                      </a:moveTo>
                      <a:cubicBezTo>
                        <a:pt x="1143" y="44888"/>
                        <a:pt x="1714" y="34220"/>
                        <a:pt x="6287" y="37077"/>
                      </a:cubicBezTo>
                      <a:cubicBezTo>
                        <a:pt x="6953" y="37554"/>
                        <a:pt x="7429" y="36601"/>
                        <a:pt x="7429" y="36029"/>
                      </a:cubicBezTo>
                      <a:cubicBezTo>
                        <a:pt x="7429" y="33553"/>
                        <a:pt x="8668" y="20313"/>
                        <a:pt x="11239" y="29076"/>
                      </a:cubicBezTo>
                      <a:cubicBezTo>
                        <a:pt x="11525" y="30124"/>
                        <a:pt x="12668" y="29553"/>
                        <a:pt x="12859" y="28791"/>
                      </a:cubicBezTo>
                      <a:cubicBezTo>
                        <a:pt x="13240" y="27171"/>
                        <a:pt x="14383" y="19932"/>
                        <a:pt x="17716" y="22313"/>
                      </a:cubicBezTo>
                      <a:cubicBezTo>
                        <a:pt x="18097" y="22599"/>
                        <a:pt x="18479" y="22409"/>
                        <a:pt x="18764" y="22123"/>
                      </a:cubicBezTo>
                      <a:cubicBezTo>
                        <a:pt x="20383" y="20218"/>
                        <a:pt x="21431" y="18504"/>
                        <a:pt x="22384" y="16217"/>
                      </a:cubicBezTo>
                      <a:cubicBezTo>
                        <a:pt x="23050" y="14694"/>
                        <a:pt x="23050" y="8502"/>
                        <a:pt x="24003" y="12693"/>
                      </a:cubicBezTo>
                      <a:cubicBezTo>
                        <a:pt x="24098" y="13170"/>
                        <a:pt x="24479" y="13741"/>
                        <a:pt x="24955" y="13455"/>
                      </a:cubicBezTo>
                      <a:cubicBezTo>
                        <a:pt x="29528" y="10884"/>
                        <a:pt x="30956" y="6692"/>
                        <a:pt x="31052" y="1073"/>
                      </a:cubicBezTo>
                      <a:cubicBezTo>
                        <a:pt x="31052" y="-451"/>
                        <a:pt x="29432" y="-261"/>
                        <a:pt x="29337" y="1073"/>
                      </a:cubicBezTo>
                      <a:cubicBezTo>
                        <a:pt x="29242" y="3645"/>
                        <a:pt x="27241" y="12884"/>
                        <a:pt x="23813" y="7645"/>
                      </a:cubicBezTo>
                      <a:cubicBezTo>
                        <a:pt x="23241" y="6788"/>
                        <a:pt x="22574" y="7836"/>
                        <a:pt x="22479" y="8407"/>
                      </a:cubicBezTo>
                      <a:cubicBezTo>
                        <a:pt x="22193" y="10312"/>
                        <a:pt x="20955" y="21933"/>
                        <a:pt x="16002" y="18218"/>
                      </a:cubicBezTo>
                      <a:cubicBezTo>
                        <a:pt x="15526" y="17837"/>
                        <a:pt x="14954" y="18218"/>
                        <a:pt x="14764" y="18694"/>
                      </a:cubicBezTo>
                      <a:cubicBezTo>
                        <a:pt x="13811" y="21075"/>
                        <a:pt x="12192" y="23457"/>
                        <a:pt x="11716" y="26028"/>
                      </a:cubicBezTo>
                      <a:cubicBezTo>
                        <a:pt x="12097" y="24409"/>
                        <a:pt x="10478" y="22218"/>
                        <a:pt x="9620" y="20599"/>
                      </a:cubicBezTo>
                      <a:cubicBezTo>
                        <a:pt x="9335" y="20028"/>
                        <a:pt x="8572" y="20313"/>
                        <a:pt x="8382" y="20885"/>
                      </a:cubicBezTo>
                      <a:cubicBezTo>
                        <a:pt x="7048" y="24314"/>
                        <a:pt x="6382" y="27552"/>
                        <a:pt x="6001" y="31267"/>
                      </a:cubicBezTo>
                      <a:cubicBezTo>
                        <a:pt x="5715" y="34696"/>
                        <a:pt x="6572" y="34601"/>
                        <a:pt x="3524" y="34315"/>
                      </a:cubicBezTo>
                      <a:cubicBezTo>
                        <a:pt x="3238" y="34315"/>
                        <a:pt x="3048" y="34505"/>
                        <a:pt x="2953" y="34791"/>
                      </a:cubicBezTo>
                      <a:cubicBezTo>
                        <a:pt x="1333" y="38696"/>
                        <a:pt x="95" y="42507"/>
                        <a:pt x="0" y="46888"/>
                      </a:cubicBezTo>
                      <a:cubicBezTo>
                        <a:pt x="0" y="47936"/>
                        <a:pt x="1048" y="47745"/>
                        <a:pt x="1143" y="4688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8" name="Google Shape;1718;p149"/>
                <p:cNvSpPr/>
                <p:nvPr/>
              </p:nvSpPr>
              <p:spPr>
                <a:xfrm>
                  <a:off x="7766208" y="2550675"/>
                  <a:ext cx="40033" cy="52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33" h="52513" extrusionOk="0">
                      <a:moveTo>
                        <a:pt x="2191" y="51269"/>
                      </a:moveTo>
                      <a:cubicBezTo>
                        <a:pt x="1238" y="50793"/>
                        <a:pt x="6001" y="47459"/>
                        <a:pt x="5715" y="47840"/>
                      </a:cubicBezTo>
                      <a:cubicBezTo>
                        <a:pt x="7620" y="45078"/>
                        <a:pt x="7239" y="40982"/>
                        <a:pt x="9525" y="44411"/>
                      </a:cubicBezTo>
                      <a:cubicBezTo>
                        <a:pt x="10287" y="45554"/>
                        <a:pt x="11430" y="43839"/>
                        <a:pt x="11049" y="42887"/>
                      </a:cubicBezTo>
                      <a:cubicBezTo>
                        <a:pt x="6477" y="31076"/>
                        <a:pt x="16859" y="31171"/>
                        <a:pt x="22098" y="25170"/>
                      </a:cubicBezTo>
                      <a:cubicBezTo>
                        <a:pt x="28384" y="17931"/>
                        <a:pt x="31909" y="8502"/>
                        <a:pt x="39529" y="2501"/>
                      </a:cubicBezTo>
                      <a:cubicBezTo>
                        <a:pt x="40481" y="1739"/>
                        <a:pt x="40005" y="-737"/>
                        <a:pt x="38767" y="215"/>
                      </a:cubicBezTo>
                      <a:cubicBezTo>
                        <a:pt x="28575" y="8406"/>
                        <a:pt x="25337" y="23647"/>
                        <a:pt x="13049" y="28885"/>
                      </a:cubicBezTo>
                      <a:cubicBezTo>
                        <a:pt x="6001" y="31933"/>
                        <a:pt x="6572" y="36696"/>
                        <a:pt x="9430" y="44125"/>
                      </a:cubicBezTo>
                      <a:cubicBezTo>
                        <a:pt x="9906" y="43649"/>
                        <a:pt x="10478" y="43077"/>
                        <a:pt x="10954" y="42601"/>
                      </a:cubicBezTo>
                      <a:cubicBezTo>
                        <a:pt x="10001" y="41458"/>
                        <a:pt x="9239" y="40220"/>
                        <a:pt x="8572" y="38886"/>
                      </a:cubicBezTo>
                      <a:cubicBezTo>
                        <a:pt x="8001" y="37839"/>
                        <a:pt x="7144" y="39172"/>
                        <a:pt x="7048" y="39744"/>
                      </a:cubicBezTo>
                      <a:cubicBezTo>
                        <a:pt x="5144" y="42315"/>
                        <a:pt x="3238" y="44887"/>
                        <a:pt x="1429" y="47554"/>
                      </a:cubicBezTo>
                      <a:cubicBezTo>
                        <a:pt x="1048" y="47554"/>
                        <a:pt x="667" y="47935"/>
                        <a:pt x="571" y="48411"/>
                      </a:cubicBezTo>
                      <a:cubicBezTo>
                        <a:pt x="381" y="49173"/>
                        <a:pt x="190" y="50031"/>
                        <a:pt x="0" y="50793"/>
                      </a:cubicBezTo>
                      <a:cubicBezTo>
                        <a:pt x="0" y="51078"/>
                        <a:pt x="0" y="51459"/>
                        <a:pt x="190" y="51745"/>
                      </a:cubicBezTo>
                      <a:cubicBezTo>
                        <a:pt x="953" y="52507"/>
                        <a:pt x="667" y="52317"/>
                        <a:pt x="1810" y="52507"/>
                      </a:cubicBezTo>
                      <a:cubicBezTo>
                        <a:pt x="2381" y="52602"/>
                        <a:pt x="2667" y="51555"/>
                        <a:pt x="2191" y="5126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9" name="Google Shape;1719;p149"/>
                <p:cNvSpPr/>
                <p:nvPr/>
              </p:nvSpPr>
              <p:spPr>
                <a:xfrm>
                  <a:off x="7685011" y="2710705"/>
                  <a:ext cx="11737" cy="14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7" h="14877" extrusionOk="0">
                      <a:moveTo>
                        <a:pt x="3854" y="14302"/>
                      </a:moveTo>
                      <a:cubicBezTo>
                        <a:pt x="3854" y="10968"/>
                        <a:pt x="3854" y="9539"/>
                        <a:pt x="901" y="7444"/>
                      </a:cubicBezTo>
                      <a:cubicBezTo>
                        <a:pt x="711" y="7920"/>
                        <a:pt x="425" y="8301"/>
                        <a:pt x="234" y="8777"/>
                      </a:cubicBezTo>
                      <a:cubicBezTo>
                        <a:pt x="2711" y="10492"/>
                        <a:pt x="5378" y="11444"/>
                        <a:pt x="7950" y="12682"/>
                      </a:cubicBezTo>
                      <a:cubicBezTo>
                        <a:pt x="8521" y="12968"/>
                        <a:pt x="8902" y="12111"/>
                        <a:pt x="8902" y="11730"/>
                      </a:cubicBezTo>
                      <a:cubicBezTo>
                        <a:pt x="8997" y="9730"/>
                        <a:pt x="8426" y="8206"/>
                        <a:pt x="7950" y="6301"/>
                      </a:cubicBezTo>
                      <a:cubicBezTo>
                        <a:pt x="7664" y="6872"/>
                        <a:pt x="7378" y="7444"/>
                        <a:pt x="7092" y="8015"/>
                      </a:cubicBezTo>
                      <a:cubicBezTo>
                        <a:pt x="8426" y="7825"/>
                        <a:pt x="10236" y="7634"/>
                        <a:pt x="11188" y="6586"/>
                      </a:cubicBezTo>
                      <a:cubicBezTo>
                        <a:pt x="12617" y="4872"/>
                        <a:pt x="10807" y="3062"/>
                        <a:pt x="10807" y="1252"/>
                      </a:cubicBezTo>
                      <a:cubicBezTo>
                        <a:pt x="10807" y="-557"/>
                        <a:pt x="8902" y="-272"/>
                        <a:pt x="8902" y="1252"/>
                      </a:cubicBezTo>
                      <a:cubicBezTo>
                        <a:pt x="8902" y="2205"/>
                        <a:pt x="8902" y="2967"/>
                        <a:pt x="9378" y="3824"/>
                      </a:cubicBezTo>
                      <a:cubicBezTo>
                        <a:pt x="10331" y="5443"/>
                        <a:pt x="7950" y="5443"/>
                        <a:pt x="7092" y="5729"/>
                      </a:cubicBezTo>
                      <a:cubicBezTo>
                        <a:pt x="6521" y="5824"/>
                        <a:pt x="6330" y="6872"/>
                        <a:pt x="6521" y="7444"/>
                      </a:cubicBezTo>
                      <a:cubicBezTo>
                        <a:pt x="6997" y="8968"/>
                        <a:pt x="7569" y="10206"/>
                        <a:pt x="7569" y="11730"/>
                      </a:cubicBezTo>
                      <a:cubicBezTo>
                        <a:pt x="7854" y="11444"/>
                        <a:pt x="8235" y="11063"/>
                        <a:pt x="8521" y="10682"/>
                      </a:cubicBezTo>
                      <a:cubicBezTo>
                        <a:pt x="5949" y="9635"/>
                        <a:pt x="3377" y="8968"/>
                        <a:pt x="901" y="7444"/>
                      </a:cubicBezTo>
                      <a:cubicBezTo>
                        <a:pt x="234" y="6968"/>
                        <a:pt x="-337" y="8396"/>
                        <a:pt x="234" y="8777"/>
                      </a:cubicBezTo>
                      <a:cubicBezTo>
                        <a:pt x="2711" y="10396"/>
                        <a:pt x="2901" y="11730"/>
                        <a:pt x="2997" y="14492"/>
                      </a:cubicBezTo>
                      <a:cubicBezTo>
                        <a:pt x="2997" y="15159"/>
                        <a:pt x="3759" y="14873"/>
                        <a:pt x="3759" y="143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0" name="Google Shape;1720;p149"/>
                <p:cNvSpPr/>
                <p:nvPr/>
              </p:nvSpPr>
              <p:spPr>
                <a:xfrm>
                  <a:off x="7755154" y="2558173"/>
                  <a:ext cx="68827" cy="111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27" h="111164" extrusionOk="0">
                      <a:moveTo>
                        <a:pt x="3815" y="98158"/>
                      </a:moveTo>
                      <a:cubicBezTo>
                        <a:pt x="6101" y="97111"/>
                        <a:pt x="8482" y="96063"/>
                        <a:pt x="10768" y="95015"/>
                      </a:cubicBezTo>
                      <a:cubicBezTo>
                        <a:pt x="11245" y="95206"/>
                        <a:pt x="11721" y="94634"/>
                        <a:pt x="11816" y="94158"/>
                      </a:cubicBezTo>
                      <a:cubicBezTo>
                        <a:pt x="13626" y="85490"/>
                        <a:pt x="11435" y="82918"/>
                        <a:pt x="17626" y="80537"/>
                      </a:cubicBezTo>
                      <a:cubicBezTo>
                        <a:pt x="18484" y="80156"/>
                        <a:pt x="19627" y="79013"/>
                        <a:pt x="20008" y="77965"/>
                      </a:cubicBezTo>
                      <a:cubicBezTo>
                        <a:pt x="21055" y="75775"/>
                        <a:pt x="21627" y="73489"/>
                        <a:pt x="21912" y="71107"/>
                      </a:cubicBezTo>
                      <a:cubicBezTo>
                        <a:pt x="23055" y="65297"/>
                        <a:pt x="21246" y="66345"/>
                        <a:pt x="21912" y="69869"/>
                      </a:cubicBezTo>
                      <a:cubicBezTo>
                        <a:pt x="22103" y="70631"/>
                        <a:pt x="22579" y="71012"/>
                        <a:pt x="23151" y="70631"/>
                      </a:cubicBezTo>
                      <a:cubicBezTo>
                        <a:pt x="28961" y="66821"/>
                        <a:pt x="31437" y="61773"/>
                        <a:pt x="34295" y="55105"/>
                      </a:cubicBezTo>
                      <a:cubicBezTo>
                        <a:pt x="35438" y="52343"/>
                        <a:pt x="36486" y="48533"/>
                        <a:pt x="37534" y="45771"/>
                      </a:cubicBezTo>
                      <a:cubicBezTo>
                        <a:pt x="40582" y="37389"/>
                        <a:pt x="47725" y="38246"/>
                        <a:pt x="48868" y="35579"/>
                      </a:cubicBezTo>
                      <a:cubicBezTo>
                        <a:pt x="48392" y="36627"/>
                        <a:pt x="49440" y="38722"/>
                        <a:pt x="50297" y="37294"/>
                      </a:cubicBezTo>
                      <a:cubicBezTo>
                        <a:pt x="52297" y="34055"/>
                        <a:pt x="54393" y="21768"/>
                        <a:pt x="52488" y="21101"/>
                      </a:cubicBezTo>
                      <a:cubicBezTo>
                        <a:pt x="60775" y="24149"/>
                        <a:pt x="65823" y="6909"/>
                        <a:pt x="68585" y="2146"/>
                      </a:cubicBezTo>
                      <a:cubicBezTo>
                        <a:pt x="69442" y="718"/>
                        <a:pt x="67823" y="-997"/>
                        <a:pt x="66871" y="718"/>
                      </a:cubicBezTo>
                      <a:cubicBezTo>
                        <a:pt x="63918" y="5671"/>
                        <a:pt x="58679" y="21482"/>
                        <a:pt x="50011" y="16339"/>
                      </a:cubicBezTo>
                      <a:cubicBezTo>
                        <a:pt x="48963" y="15672"/>
                        <a:pt x="48487" y="17863"/>
                        <a:pt x="48678" y="18529"/>
                      </a:cubicBezTo>
                      <a:cubicBezTo>
                        <a:pt x="49916" y="23482"/>
                        <a:pt x="51059" y="28435"/>
                        <a:pt x="52107" y="33388"/>
                      </a:cubicBezTo>
                      <a:cubicBezTo>
                        <a:pt x="52393" y="32626"/>
                        <a:pt x="52297" y="31007"/>
                        <a:pt x="51154" y="31388"/>
                      </a:cubicBezTo>
                      <a:cubicBezTo>
                        <a:pt x="46201" y="33007"/>
                        <a:pt x="41534" y="33865"/>
                        <a:pt x="38486" y="38532"/>
                      </a:cubicBezTo>
                      <a:cubicBezTo>
                        <a:pt x="37819" y="39484"/>
                        <a:pt x="37438" y="40627"/>
                        <a:pt x="37057" y="41675"/>
                      </a:cubicBezTo>
                      <a:cubicBezTo>
                        <a:pt x="36010" y="44437"/>
                        <a:pt x="35057" y="47200"/>
                        <a:pt x="34104" y="49962"/>
                      </a:cubicBezTo>
                      <a:cubicBezTo>
                        <a:pt x="33247" y="57391"/>
                        <a:pt x="29437" y="61963"/>
                        <a:pt x="22579" y="63583"/>
                      </a:cubicBezTo>
                      <a:cubicBezTo>
                        <a:pt x="22294" y="62154"/>
                        <a:pt x="20865" y="62725"/>
                        <a:pt x="20770" y="63964"/>
                      </a:cubicBezTo>
                      <a:cubicBezTo>
                        <a:pt x="20579" y="67012"/>
                        <a:pt x="20770" y="83014"/>
                        <a:pt x="12387" y="75013"/>
                      </a:cubicBezTo>
                      <a:cubicBezTo>
                        <a:pt x="11626" y="74251"/>
                        <a:pt x="10959" y="75775"/>
                        <a:pt x="11054" y="76346"/>
                      </a:cubicBezTo>
                      <a:cubicBezTo>
                        <a:pt x="13150" y="105969"/>
                        <a:pt x="5720" y="83014"/>
                        <a:pt x="1053" y="97111"/>
                      </a:cubicBezTo>
                      <a:cubicBezTo>
                        <a:pt x="-1043" y="103397"/>
                        <a:pt x="-281" y="108160"/>
                        <a:pt x="5815" y="111112"/>
                      </a:cubicBezTo>
                      <a:cubicBezTo>
                        <a:pt x="6387" y="111398"/>
                        <a:pt x="6768" y="110446"/>
                        <a:pt x="6673" y="109969"/>
                      </a:cubicBezTo>
                      <a:cubicBezTo>
                        <a:pt x="6196" y="101968"/>
                        <a:pt x="6673" y="105683"/>
                        <a:pt x="4672" y="97587"/>
                      </a:cubicBezTo>
                      <a:cubicBezTo>
                        <a:pt x="4482" y="96825"/>
                        <a:pt x="3720" y="97587"/>
                        <a:pt x="3815" y="98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1" name="Google Shape;1721;p149"/>
                <p:cNvSpPr/>
                <p:nvPr/>
              </p:nvSpPr>
              <p:spPr>
                <a:xfrm>
                  <a:off x="7719059" y="2675276"/>
                  <a:ext cx="40091" cy="52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91" h="52995" extrusionOk="0">
                      <a:moveTo>
                        <a:pt x="762" y="47540"/>
                      </a:moveTo>
                      <a:cubicBezTo>
                        <a:pt x="0" y="50207"/>
                        <a:pt x="95" y="49445"/>
                        <a:pt x="0" y="52112"/>
                      </a:cubicBezTo>
                      <a:cubicBezTo>
                        <a:pt x="0" y="53256"/>
                        <a:pt x="1048" y="53256"/>
                        <a:pt x="1334" y="52303"/>
                      </a:cubicBezTo>
                      <a:cubicBezTo>
                        <a:pt x="2477" y="48874"/>
                        <a:pt x="3048" y="37349"/>
                        <a:pt x="6668" y="39349"/>
                      </a:cubicBezTo>
                      <a:cubicBezTo>
                        <a:pt x="7239" y="39635"/>
                        <a:pt x="7715" y="38873"/>
                        <a:pt x="7811" y="38492"/>
                      </a:cubicBezTo>
                      <a:cubicBezTo>
                        <a:pt x="8763" y="35729"/>
                        <a:pt x="9239" y="33062"/>
                        <a:pt x="9525" y="30110"/>
                      </a:cubicBezTo>
                      <a:cubicBezTo>
                        <a:pt x="9620" y="28205"/>
                        <a:pt x="9811" y="26204"/>
                        <a:pt x="10001" y="24299"/>
                      </a:cubicBezTo>
                      <a:cubicBezTo>
                        <a:pt x="9716" y="27538"/>
                        <a:pt x="12192" y="34777"/>
                        <a:pt x="12763" y="37158"/>
                      </a:cubicBezTo>
                      <a:cubicBezTo>
                        <a:pt x="12954" y="38015"/>
                        <a:pt x="13906" y="38396"/>
                        <a:pt x="14288" y="37444"/>
                      </a:cubicBezTo>
                      <a:cubicBezTo>
                        <a:pt x="16859" y="30777"/>
                        <a:pt x="17050" y="25061"/>
                        <a:pt x="13621" y="18394"/>
                      </a:cubicBezTo>
                      <a:cubicBezTo>
                        <a:pt x="13240" y="18965"/>
                        <a:pt x="12859" y="19632"/>
                        <a:pt x="12478" y="20204"/>
                      </a:cubicBezTo>
                      <a:cubicBezTo>
                        <a:pt x="14288" y="22109"/>
                        <a:pt x="16859" y="23633"/>
                        <a:pt x="18574" y="20680"/>
                      </a:cubicBezTo>
                      <a:cubicBezTo>
                        <a:pt x="20003" y="18108"/>
                        <a:pt x="20669" y="15441"/>
                        <a:pt x="21146" y="12393"/>
                      </a:cubicBezTo>
                      <a:cubicBezTo>
                        <a:pt x="21431" y="10679"/>
                        <a:pt x="21622" y="8964"/>
                        <a:pt x="21717" y="7250"/>
                      </a:cubicBezTo>
                      <a:cubicBezTo>
                        <a:pt x="22288" y="1058"/>
                        <a:pt x="20860" y="7631"/>
                        <a:pt x="20669" y="6773"/>
                      </a:cubicBezTo>
                      <a:cubicBezTo>
                        <a:pt x="21527" y="9726"/>
                        <a:pt x="23241" y="14203"/>
                        <a:pt x="26861" y="12774"/>
                      </a:cubicBezTo>
                      <a:cubicBezTo>
                        <a:pt x="31813" y="10869"/>
                        <a:pt x="28385" y="2487"/>
                        <a:pt x="31242" y="11822"/>
                      </a:cubicBezTo>
                      <a:cubicBezTo>
                        <a:pt x="31528" y="12774"/>
                        <a:pt x="32385" y="12393"/>
                        <a:pt x="32766" y="11822"/>
                      </a:cubicBezTo>
                      <a:cubicBezTo>
                        <a:pt x="34766" y="8298"/>
                        <a:pt x="37529" y="5440"/>
                        <a:pt x="39814" y="2202"/>
                      </a:cubicBezTo>
                      <a:cubicBezTo>
                        <a:pt x="40577" y="1154"/>
                        <a:pt x="39624" y="-847"/>
                        <a:pt x="38671" y="392"/>
                      </a:cubicBezTo>
                      <a:cubicBezTo>
                        <a:pt x="36862" y="2963"/>
                        <a:pt x="34957" y="5345"/>
                        <a:pt x="32956" y="7726"/>
                      </a:cubicBezTo>
                      <a:cubicBezTo>
                        <a:pt x="31337" y="9821"/>
                        <a:pt x="30861" y="4487"/>
                        <a:pt x="30575" y="3344"/>
                      </a:cubicBezTo>
                      <a:cubicBezTo>
                        <a:pt x="30194" y="2106"/>
                        <a:pt x="29051" y="3154"/>
                        <a:pt x="28956" y="3916"/>
                      </a:cubicBezTo>
                      <a:cubicBezTo>
                        <a:pt x="26575" y="3535"/>
                        <a:pt x="24289" y="3154"/>
                        <a:pt x="21908" y="2773"/>
                      </a:cubicBezTo>
                      <a:cubicBezTo>
                        <a:pt x="21812" y="1439"/>
                        <a:pt x="20384" y="2106"/>
                        <a:pt x="20384" y="3059"/>
                      </a:cubicBezTo>
                      <a:cubicBezTo>
                        <a:pt x="20384" y="5249"/>
                        <a:pt x="19241" y="23919"/>
                        <a:pt x="13430" y="18013"/>
                      </a:cubicBezTo>
                      <a:cubicBezTo>
                        <a:pt x="12573" y="17156"/>
                        <a:pt x="11906" y="19156"/>
                        <a:pt x="12287" y="19823"/>
                      </a:cubicBezTo>
                      <a:cubicBezTo>
                        <a:pt x="14002" y="32300"/>
                        <a:pt x="14383" y="36301"/>
                        <a:pt x="13430" y="31919"/>
                      </a:cubicBezTo>
                      <a:cubicBezTo>
                        <a:pt x="12573" y="28110"/>
                        <a:pt x="11525" y="24490"/>
                        <a:pt x="10382" y="20775"/>
                      </a:cubicBezTo>
                      <a:cubicBezTo>
                        <a:pt x="9906" y="19442"/>
                        <a:pt x="8858" y="20585"/>
                        <a:pt x="8668" y="21442"/>
                      </a:cubicBezTo>
                      <a:cubicBezTo>
                        <a:pt x="8001" y="25442"/>
                        <a:pt x="9239" y="37920"/>
                        <a:pt x="3715" y="34967"/>
                      </a:cubicBezTo>
                      <a:cubicBezTo>
                        <a:pt x="3048" y="34586"/>
                        <a:pt x="2572" y="35634"/>
                        <a:pt x="2477" y="36206"/>
                      </a:cubicBezTo>
                      <a:cubicBezTo>
                        <a:pt x="2286" y="38301"/>
                        <a:pt x="2096" y="40397"/>
                        <a:pt x="1905" y="42397"/>
                      </a:cubicBezTo>
                      <a:cubicBezTo>
                        <a:pt x="-476" y="47921"/>
                        <a:pt x="-476" y="49731"/>
                        <a:pt x="1714" y="47826"/>
                      </a:cubicBezTo>
                      <a:cubicBezTo>
                        <a:pt x="2000" y="46778"/>
                        <a:pt x="857" y="46302"/>
                        <a:pt x="571" y="473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2" name="Google Shape;1722;p149"/>
                <p:cNvSpPr/>
                <p:nvPr/>
              </p:nvSpPr>
              <p:spPr>
                <a:xfrm>
                  <a:off x="7806785" y="2645524"/>
                  <a:ext cx="3406" cy="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6" h="8550" extrusionOk="0">
                      <a:moveTo>
                        <a:pt x="0" y="3950"/>
                      </a:moveTo>
                      <a:cubicBezTo>
                        <a:pt x="762" y="5950"/>
                        <a:pt x="-571" y="6617"/>
                        <a:pt x="953" y="8426"/>
                      </a:cubicBezTo>
                      <a:cubicBezTo>
                        <a:pt x="1143" y="8712"/>
                        <a:pt x="1524" y="8426"/>
                        <a:pt x="1715" y="8331"/>
                      </a:cubicBezTo>
                      <a:cubicBezTo>
                        <a:pt x="4667" y="5378"/>
                        <a:pt x="3239" y="3759"/>
                        <a:pt x="1334" y="330"/>
                      </a:cubicBezTo>
                      <a:cubicBezTo>
                        <a:pt x="667" y="-718"/>
                        <a:pt x="-190" y="997"/>
                        <a:pt x="191" y="1759"/>
                      </a:cubicBezTo>
                      <a:cubicBezTo>
                        <a:pt x="572" y="2616"/>
                        <a:pt x="1048" y="3283"/>
                        <a:pt x="1524" y="3950"/>
                      </a:cubicBezTo>
                      <a:cubicBezTo>
                        <a:pt x="2667" y="5378"/>
                        <a:pt x="953" y="7093"/>
                        <a:pt x="1238" y="5188"/>
                      </a:cubicBezTo>
                      <a:cubicBezTo>
                        <a:pt x="1429" y="4331"/>
                        <a:pt x="1238" y="3950"/>
                        <a:pt x="858" y="3188"/>
                      </a:cubicBezTo>
                      <a:cubicBezTo>
                        <a:pt x="572" y="2521"/>
                        <a:pt x="-95" y="3473"/>
                        <a:pt x="95" y="39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3" name="Google Shape;1723;p149"/>
                <p:cNvSpPr/>
                <p:nvPr/>
              </p:nvSpPr>
              <p:spPr>
                <a:xfrm>
                  <a:off x="7812172" y="2628765"/>
                  <a:ext cx="7142" cy="11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2" h="11568" extrusionOk="0">
                      <a:moveTo>
                        <a:pt x="518" y="10136"/>
                      </a:moveTo>
                      <a:cubicBezTo>
                        <a:pt x="1090" y="10517"/>
                        <a:pt x="1376" y="10231"/>
                        <a:pt x="1280" y="9469"/>
                      </a:cubicBezTo>
                      <a:cubicBezTo>
                        <a:pt x="1280" y="8707"/>
                        <a:pt x="1756" y="8135"/>
                        <a:pt x="2519" y="7945"/>
                      </a:cubicBezTo>
                      <a:cubicBezTo>
                        <a:pt x="3471" y="7945"/>
                        <a:pt x="4138" y="7469"/>
                        <a:pt x="4804" y="6897"/>
                      </a:cubicBezTo>
                      <a:cubicBezTo>
                        <a:pt x="6138" y="5754"/>
                        <a:pt x="6233" y="3182"/>
                        <a:pt x="6995" y="1658"/>
                      </a:cubicBezTo>
                      <a:cubicBezTo>
                        <a:pt x="7567" y="515"/>
                        <a:pt x="6329" y="-723"/>
                        <a:pt x="5757" y="515"/>
                      </a:cubicBezTo>
                      <a:cubicBezTo>
                        <a:pt x="5186" y="1563"/>
                        <a:pt x="4900" y="2706"/>
                        <a:pt x="4614" y="3849"/>
                      </a:cubicBezTo>
                      <a:cubicBezTo>
                        <a:pt x="4233" y="5659"/>
                        <a:pt x="2042" y="5278"/>
                        <a:pt x="1090" y="6516"/>
                      </a:cubicBezTo>
                      <a:cubicBezTo>
                        <a:pt x="328" y="7469"/>
                        <a:pt x="-148" y="9659"/>
                        <a:pt x="42" y="10993"/>
                      </a:cubicBezTo>
                      <a:cubicBezTo>
                        <a:pt x="42" y="11374"/>
                        <a:pt x="423" y="11755"/>
                        <a:pt x="804" y="11469"/>
                      </a:cubicBezTo>
                      <a:cubicBezTo>
                        <a:pt x="1376" y="10898"/>
                        <a:pt x="1185" y="9469"/>
                        <a:pt x="518" y="10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4" name="Google Shape;1724;p149"/>
                <p:cNvSpPr/>
                <p:nvPr/>
              </p:nvSpPr>
              <p:spPr>
                <a:xfrm>
                  <a:off x="7820857" y="2600166"/>
                  <a:ext cx="11759" cy="21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9" h="21501" extrusionOk="0">
                      <a:moveTo>
                        <a:pt x="978" y="20923"/>
                      </a:moveTo>
                      <a:cubicBezTo>
                        <a:pt x="1930" y="16827"/>
                        <a:pt x="2502" y="12636"/>
                        <a:pt x="3168" y="8445"/>
                      </a:cubicBezTo>
                      <a:cubicBezTo>
                        <a:pt x="2787" y="8636"/>
                        <a:pt x="2406" y="8921"/>
                        <a:pt x="2025" y="9112"/>
                      </a:cubicBezTo>
                      <a:cubicBezTo>
                        <a:pt x="2787" y="10255"/>
                        <a:pt x="3359" y="11302"/>
                        <a:pt x="4311" y="12255"/>
                      </a:cubicBezTo>
                      <a:cubicBezTo>
                        <a:pt x="4502" y="12445"/>
                        <a:pt x="4788" y="12350"/>
                        <a:pt x="4978" y="12255"/>
                      </a:cubicBezTo>
                      <a:cubicBezTo>
                        <a:pt x="8597" y="9588"/>
                        <a:pt x="11074" y="5683"/>
                        <a:pt x="11741" y="920"/>
                      </a:cubicBezTo>
                      <a:cubicBezTo>
                        <a:pt x="11931" y="-223"/>
                        <a:pt x="10598" y="-318"/>
                        <a:pt x="10312" y="730"/>
                      </a:cubicBezTo>
                      <a:cubicBezTo>
                        <a:pt x="9740" y="3302"/>
                        <a:pt x="8979" y="5588"/>
                        <a:pt x="7455" y="7683"/>
                      </a:cubicBezTo>
                      <a:cubicBezTo>
                        <a:pt x="5645" y="10350"/>
                        <a:pt x="4788" y="10445"/>
                        <a:pt x="3073" y="7873"/>
                      </a:cubicBezTo>
                      <a:cubicBezTo>
                        <a:pt x="2597" y="7207"/>
                        <a:pt x="2025" y="7969"/>
                        <a:pt x="1930" y="8540"/>
                      </a:cubicBezTo>
                      <a:cubicBezTo>
                        <a:pt x="1359" y="12541"/>
                        <a:pt x="882" y="16636"/>
                        <a:pt x="25" y="20637"/>
                      </a:cubicBezTo>
                      <a:cubicBezTo>
                        <a:pt x="-165" y="21494"/>
                        <a:pt x="787" y="21875"/>
                        <a:pt x="978" y="2101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5" name="Google Shape;1725;p149"/>
                <p:cNvSpPr/>
                <p:nvPr/>
              </p:nvSpPr>
              <p:spPr>
                <a:xfrm>
                  <a:off x="7818086" y="2614284"/>
                  <a:ext cx="40562" cy="7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2" h="72975" extrusionOk="0">
                      <a:moveTo>
                        <a:pt x="319" y="38809"/>
                      </a:moveTo>
                      <a:cubicBezTo>
                        <a:pt x="1558" y="41952"/>
                        <a:pt x="2986" y="44714"/>
                        <a:pt x="4606" y="47667"/>
                      </a:cubicBezTo>
                      <a:cubicBezTo>
                        <a:pt x="5749" y="49667"/>
                        <a:pt x="6892" y="51667"/>
                        <a:pt x="7940" y="53763"/>
                      </a:cubicBezTo>
                      <a:cubicBezTo>
                        <a:pt x="11273" y="57859"/>
                        <a:pt x="11654" y="62240"/>
                        <a:pt x="9178" y="66812"/>
                      </a:cubicBezTo>
                      <a:cubicBezTo>
                        <a:pt x="5177" y="61383"/>
                        <a:pt x="5749" y="52620"/>
                        <a:pt x="6416" y="46524"/>
                      </a:cubicBezTo>
                      <a:cubicBezTo>
                        <a:pt x="6797" y="43571"/>
                        <a:pt x="7463" y="40809"/>
                        <a:pt x="8321" y="38047"/>
                      </a:cubicBezTo>
                      <a:cubicBezTo>
                        <a:pt x="7463" y="41000"/>
                        <a:pt x="8606" y="44143"/>
                        <a:pt x="9273" y="47096"/>
                      </a:cubicBezTo>
                      <a:cubicBezTo>
                        <a:pt x="9368" y="47762"/>
                        <a:pt x="9844" y="48143"/>
                        <a:pt x="10416" y="47762"/>
                      </a:cubicBezTo>
                      <a:cubicBezTo>
                        <a:pt x="12702" y="46429"/>
                        <a:pt x="14988" y="44333"/>
                        <a:pt x="14702" y="41000"/>
                      </a:cubicBezTo>
                      <a:cubicBezTo>
                        <a:pt x="14607" y="39285"/>
                        <a:pt x="14702" y="37285"/>
                        <a:pt x="13559" y="35761"/>
                      </a:cubicBezTo>
                      <a:cubicBezTo>
                        <a:pt x="10511" y="31379"/>
                        <a:pt x="12607" y="35666"/>
                        <a:pt x="11083" y="35475"/>
                      </a:cubicBezTo>
                      <a:cubicBezTo>
                        <a:pt x="20608" y="36808"/>
                        <a:pt x="15845" y="9472"/>
                        <a:pt x="25466" y="21568"/>
                      </a:cubicBezTo>
                      <a:cubicBezTo>
                        <a:pt x="26227" y="22521"/>
                        <a:pt x="27180" y="21283"/>
                        <a:pt x="26990" y="20330"/>
                      </a:cubicBezTo>
                      <a:cubicBezTo>
                        <a:pt x="25847" y="14234"/>
                        <a:pt x="28228" y="13472"/>
                        <a:pt x="32324" y="11663"/>
                      </a:cubicBezTo>
                      <a:cubicBezTo>
                        <a:pt x="32514" y="11663"/>
                        <a:pt x="39753" y="2518"/>
                        <a:pt x="38419" y="9376"/>
                      </a:cubicBezTo>
                      <a:cubicBezTo>
                        <a:pt x="38134" y="10805"/>
                        <a:pt x="39658" y="11377"/>
                        <a:pt x="39943" y="9948"/>
                      </a:cubicBezTo>
                      <a:cubicBezTo>
                        <a:pt x="40706" y="6233"/>
                        <a:pt x="40896" y="4233"/>
                        <a:pt x="39753" y="613"/>
                      </a:cubicBezTo>
                      <a:cubicBezTo>
                        <a:pt x="39563" y="-149"/>
                        <a:pt x="38800" y="-149"/>
                        <a:pt x="38324" y="328"/>
                      </a:cubicBezTo>
                      <a:cubicBezTo>
                        <a:pt x="35467" y="3852"/>
                        <a:pt x="32419" y="10424"/>
                        <a:pt x="27180" y="9948"/>
                      </a:cubicBezTo>
                      <a:cubicBezTo>
                        <a:pt x="26799" y="9948"/>
                        <a:pt x="26323" y="10520"/>
                        <a:pt x="26227" y="10900"/>
                      </a:cubicBezTo>
                      <a:cubicBezTo>
                        <a:pt x="24894" y="18521"/>
                        <a:pt x="25942" y="19473"/>
                        <a:pt x="20703" y="14044"/>
                      </a:cubicBezTo>
                      <a:cubicBezTo>
                        <a:pt x="20227" y="13567"/>
                        <a:pt x="19655" y="14044"/>
                        <a:pt x="19465" y="14520"/>
                      </a:cubicBezTo>
                      <a:cubicBezTo>
                        <a:pt x="17941" y="17282"/>
                        <a:pt x="15083" y="35570"/>
                        <a:pt x="9844" y="32332"/>
                      </a:cubicBezTo>
                      <a:cubicBezTo>
                        <a:pt x="8797" y="31665"/>
                        <a:pt x="7844" y="33760"/>
                        <a:pt x="8797" y="34427"/>
                      </a:cubicBezTo>
                      <a:cubicBezTo>
                        <a:pt x="9178" y="37285"/>
                        <a:pt x="9559" y="40142"/>
                        <a:pt x="9940" y="43000"/>
                      </a:cubicBezTo>
                      <a:cubicBezTo>
                        <a:pt x="9368" y="40333"/>
                        <a:pt x="9083" y="37666"/>
                        <a:pt x="8987" y="34999"/>
                      </a:cubicBezTo>
                      <a:cubicBezTo>
                        <a:pt x="8892" y="33665"/>
                        <a:pt x="7654" y="34237"/>
                        <a:pt x="7368" y="34999"/>
                      </a:cubicBezTo>
                      <a:cubicBezTo>
                        <a:pt x="3177" y="46810"/>
                        <a:pt x="986" y="63383"/>
                        <a:pt x="11464" y="72813"/>
                      </a:cubicBezTo>
                      <a:cubicBezTo>
                        <a:pt x="12035" y="73289"/>
                        <a:pt x="12607" y="72622"/>
                        <a:pt x="12797" y="72051"/>
                      </a:cubicBezTo>
                      <a:cubicBezTo>
                        <a:pt x="15464" y="58811"/>
                        <a:pt x="5844" y="49667"/>
                        <a:pt x="796" y="38142"/>
                      </a:cubicBezTo>
                      <a:cubicBezTo>
                        <a:pt x="510" y="37475"/>
                        <a:pt x="-157" y="38142"/>
                        <a:pt x="34" y="387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6" name="Google Shape;1726;p149"/>
                <p:cNvSpPr/>
                <p:nvPr/>
              </p:nvSpPr>
              <p:spPr>
                <a:xfrm>
                  <a:off x="7811129" y="2676271"/>
                  <a:ext cx="6413" cy="15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" h="15076" extrusionOk="0">
                      <a:moveTo>
                        <a:pt x="1466" y="14064"/>
                      </a:moveTo>
                      <a:cubicBezTo>
                        <a:pt x="705" y="9397"/>
                        <a:pt x="1848" y="5396"/>
                        <a:pt x="4133" y="1587"/>
                      </a:cubicBezTo>
                      <a:cubicBezTo>
                        <a:pt x="3752" y="1682"/>
                        <a:pt x="3467" y="1872"/>
                        <a:pt x="3086" y="1967"/>
                      </a:cubicBezTo>
                      <a:cubicBezTo>
                        <a:pt x="3943" y="2920"/>
                        <a:pt x="4419" y="4063"/>
                        <a:pt x="5181" y="5016"/>
                      </a:cubicBezTo>
                      <a:cubicBezTo>
                        <a:pt x="5943" y="5873"/>
                        <a:pt x="6896" y="3873"/>
                        <a:pt x="6134" y="3111"/>
                      </a:cubicBezTo>
                      <a:cubicBezTo>
                        <a:pt x="5276" y="2253"/>
                        <a:pt x="4800" y="1110"/>
                        <a:pt x="3943" y="158"/>
                      </a:cubicBezTo>
                      <a:cubicBezTo>
                        <a:pt x="3562" y="-223"/>
                        <a:pt x="3086" y="158"/>
                        <a:pt x="2895" y="539"/>
                      </a:cubicBezTo>
                      <a:cubicBezTo>
                        <a:pt x="609" y="4825"/>
                        <a:pt x="-629" y="9397"/>
                        <a:pt x="323" y="14541"/>
                      </a:cubicBezTo>
                      <a:cubicBezTo>
                        <a:pt x="514" y="15588"/>
                        <a:pt x="1562" y="14921"/>
                        <a:pt x="1466" y="1406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7" name="Google Shape;1727;p149"/>
                <p:cNvSpPr/>
                <p:nvPr/>
              </p:nvSpPr>
              <p:spPr>
                <a:xfrm>
                  <a:off x="7537323" y="2763583"/>
                  <a:ext cx="134683" cy="9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83" h="94297" extrusionOk="0">
                      <a:moveTo>
                        <a:pt x="0" y="48196"/>
                      </a:moveTo>
                      <a:lnTo>
                        <a:pt x="65627" y="94297"/>
                      </a:lnTo>
                      <a:lnTo>
                        <a:pt x="134683" y="38481"/>
                      </a:lnTo>
                      <a:lnTo>
                        <a:pt x="70580" y="0"/>
                      </a:lnTo>
                      <a:lnTo>
                        <a:pt x="0" y="4819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8" name="Google Shape;1728;p149"/>
                <p:cNvSpPr/>
                <p:nvPr/>
              </p:nvSpPr>
              <p:spPr>
                <a:xfrm>
                  <a:off x="7532084" y="2751105"/>
                  <a:ext cx="142589" cy="90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89" h="90108" extrusionOk="0">
                      <a:moveTo>
                        <a:pt x="0" y="58864"/>
                      </a:moveTo>
                      <a:cubicBezTo>
                        <a:pt x="0" y="58864"/>
                        <a:pt x="48578" y="92964"/>
                        <a:pt x="76581" y="89916"/>
                      </a:cubicBezTo>
                      <a:lnTo>
                        <a:pt x="142589" y="36862"/>
                      </a:lnTo>
                      <a:cubicBezTo>
                        <a:pt x="142589" y="36862"/>
                        <a:pt x="85820" y="28956"/>
                        <a:pt x="81153" y="0"/>
                      </a:cubicBezTo>
                      <a:lnTo>
                        <a:pt x="0" y="5886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9" name="Google Shape;1729;p149"/>
                <p:cNvSpPr/>
                <p:nvPr/>
              </p:nvSpPr>
              <p:spPr>
                <a:xfrm>
                  <a:off x="7560527" y="2769393"/>
                  <a:ext cx="52803" cy="39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03" h="39819" extrusionOk="0">
                      <a:moveTo>
                        <a:pt x="37" y="33338"/>
                      </a:moveTo>
                      <a:cubicBezTo>
                        <a:pt x="-249" y="38195"/>
                        <a:pt x="1084" y="42005"/>
                        <a:pt x="5561" y="38386"/>
                      </a:cubicBezTo>
                      <a:cubicBezTo>
                        <a:pt x="7371" y="36957"/>
                        <a:pt x="8419" y="33623"/>
                        <a:pt x="8609" y="31242"/>
                      </a:cubicBezTo>
                      <a:cubicBezTo>
                        <a:pt x="8324" y="34766"/>
                        <a:pt x="12419" y="37719"/>
                        <a:pt x="15848" y="39624"/>
                      </a:cubicBezTo>
                      <a:cubicBezTo>
                        <a:pt x="16134" y="39814"/>
                        <a:pt x="16610" y="39433"/>
                        <a:pt x="16706" y="39148"/>
                      </a:cubicBezTo>
                      <a:cubicBezTo>
                        <a:pt x="17658" y="36862"/>
                        <a:pt x="18610" y="35147"/>
                        <a:pt x="18325" y="32480"/>
                      </a:cubicBezTo>
                      <a:cubicBezTo>
                        <a:pt x="17753" y="27051"/>
                        <a:pt x="14324" y="21431"/>
                        <a:pt x="21182" y="25717"/>
                      </a:cubicBezTo>
                      <a:cubicBezTo>
                        <a:pt x="21754" y="26099"/>
                        <a:pt x="22230" y="25717"/>
                        <a:pt x="22325" y="25051"/>
                      </a:cubicBezTo>
                      <a:cubicBezTo>
                        <a:pt x="24707" y="16954"/>
                        <a:pt x="35946" y="12097"/>
                        <a:pt x="42994" y="9811"/>
                      </a:cubicBezTo>
                      <a:cubicBezTo>
                        <a:pt x="43375" y="9716"/>
                        <a:pt x="43661" y="9144"/>
                        <a:pt x="43661" y="8763"/>
                      </a:cubicBezTo>
                      <a:cubicBezTo>
                        <a:pt x="46424" y="6572"/>
                        <a:pt x="49186" y="4382"/>
                        <a:pt x="51948" y="2191"/>
                      </a:cubicBezTo>
                      <a:cubicBezTo>
                        <a:pt x="52900" y="2191"/>
                        <a:pt x="53186" y="0"/>
                        <a:pt x="52139" y="0"/>
                      </a:cubicBezTo>
                      <a:cubicBezTo>
                        <a:pt x="47471" y="0"/>
                        <a:pt x="44709" y="857"/>
                        <a:pt x="42518" y="5143"/>
                      </a:cubicBezTo>
                      <a:cubicBezTo>
                        <a:pt x="39756" y="10478"/>
                        <a:pt x="28802" y="15430"/>
                        <a:pt x="23849" y="16574"/>
                      </a:cubicBezTo>
                      <a:cubicBezTo>
                        <a:pt x="23564" y="16574"/>
                        <a:pt x="23278" y="17050"/>
                        <a:pt x="23278" y="17336"/>
                      </a:cubicBezTo>
                      <a:cubicBezTo>
                        <a:pt x="21944" y="24003"/>
                        <a:pt x="20897" y="23336"/>
                        <a:pt x="15943" y="20098"/>
                      </a:cubicBezTo>
                      <a:cubicBezTo>
                        <a:pt x="15182" y="19621"/>
                        <a:pt x="14610" y="20574"/>
                        <a:pt x="14705" y="21336"/>
                      </a:cubicBezTo>
                      <a:cubicBezTo>
                        <a:pt x="14705" y="22384"/>
                        <a:pt x="14991" y="23432"/>
                        <a:pt x="15182" y="24575"/>
                      </a:cubicBezTo>
                      <a:cubicBezTo>
                        <a:pt x="18420" y="31718"/>
                        <a:pt x="16134" y="32957"/>
                        <a:pt x="8419" y="28004"/>
                      </a:cubicBezTo>
                      <a:cubicBezTo>
                        <a:pt x="8038" y="26765"/>
                        <a:pt x="6990" y="28004"/>
                        <a:pt x="6990" y="28861"/>
                      </a:cubicBezTo>
                      <a:cubicBezTo>
                        <a:pt x="4894" y="30385"/>
                        <a:pt x="2704" y="31909"/>
                        <a:pt x="608" y="33433"/>
                      </a:cubicBezTo>
                      <a:cubicBezTo>
                        <a:pt x="608" y="32861"/>
                        <a:pt x="37" y="32957"/>
                        <a:pt x="37" y="3343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0" name="Google Shape;1730;p149"/>
                <p:cNvSpPr/>
                <p:nvPr/>
              </p:nvSpPr>
              <p:spPr>
                <a:xfrm>
                  <a:off x="7577413" y="2776093"/>
                  <a:ext cx="48950" cy="4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50" h="45630" extrusionOk="0">
                      <a:moveTo>
                        <a:pt x="9" y="41306"/>
                      </a:moveTo>
                      <a:cubicBezTo>
                        <a:pt x="295" y="43973"/>
                        <a:pt x="390" y="44449"/>
                        <a:pt x="2486" y="45592"/>
                      </a:cubicBezTo>
                      <a:cubicBezTo>
                        <a:pt x="2867" y="45783"/>
                        <a:pt x="3057" y="45211"/>
                        <a:pt x="3152" y="44925"/>
                      </a:cubicBezTo>
                      <a:cubicBezTo>
                        <a:pt x="3629" y="41401"/>
                        <a:pt x="5439" y="20160"/>
                        <a:pt x="16488" y="33591"/>
                      </a:cubicBezTo>
                      <a:cubicBezTo>
                        <a:pt x="17154" y="34353"/>
                        <a:pt x="18012" y="33400"/>
                        <a:pt x="17821" y="32543"/>
                      </a:cubicBezTo>
                      <a:cubicBezTo>
                        <a:pt x="17250" y="29876"/>
                        <a:pt x="16297" y="27876"/>
                        <a:pt x="19250" y="28066"/>
                      </a:cubicBezTo>
                      <a:cubicBezTo>
                        <a:pt x="19535" y="28066"/>
                        <a:pt x="19821" y="27780"/>
                        <a:pt x="19917" y="27495"/>
                      </a:cubicBezTo>
                      <a:cubicBezTo>
                        <a:pt x="20679" y="25780"/>
                        <a:pt x="20488" y="23399"/>
                        <a:pt x="21917" y="22065"/>
                      </a:cubicBezTo>
                      <a:cubicBezTo>
                        <a:pt x="24584" y="19684"/>
                        <a:pt x="28299" y="18732"/>
                        <a:pt x="30870" y="16065"/>
                      </a:cubicBezTo>
                      <a:cubicBezTo>
                        <a:pt x="36109" y="10445"/>
                        <a:pt x="41062" y="5587"/>
                        <a:pt x="48301" y="2349"/>
                      </a:cubicBezTo>
                      <a:cubicBezTo>
                        <a:pt x="49254" y="1968"/>
                        <a:pt x="49158" y="-414"/>
                        <a:pt x="48015" y="63"/>
                      </a:cubicBezTo>
                      <a:cubicBezTo>
                        <a:pt x="43253" y="2253"/>
                        <a:pt x="39729" y="6540"/>
                        <a:pt x="34299" y="7016"/>
                      </a:cubicBezTo>
                      <a:cubicBezTo>
                        <a:pt x="33823" y="7016"/>
                        <a:pt x="33537" y="7492"/>
                        <a:pt x="33442" y="7873"/>
                      </a:cubicBezTo>
                      <a:cubicBezTo>
                        <a:pt x="30966" y="17303"/>
                        <a:pt x="23822" y="16160"/>
                        <a:pt x="19059" y="22161"/>
                      </a:cubicBezTo>
                      <a:cubicBezTo>
                        <a:pt x="17154" y="24542"/>
                        <a:pt x="21059" y="26447"/>
                        <a:pt x="15916" y="25209"/>
                      </a:cubicBezTo>
                      <a:cubicBezTo>
                        <a:pt x="15249" y="25018"/>
                        <a:pt x="14773" y="25875"/>
                        <a:pt x="14868" y="26542"/>
                      </a:cubicBezTo>
                      <a:cubicBezTo>
                        <a:pt x="17345" y="38353"/>
                        <a:pt x="14297" y="22446"/>
                        <a:pt x="8391" y="26161"/>
                      </a:cubicBezTo>
                      <a:cubicBezTo>
                        <a:pt x="6486" y="27304"/>
                        <a:pt x="5248" y="28828"/>
                        <a:pt x="4486" y="31209"/>
                      </a:cubicBezTo>
                      <a:cubicBezTo>
                        <a:pt x="3915" y="33019"/>
                        <a:pt x="3343" y="34638"/>
                        <a:pt x="3057" y="36639"/>
                      </a:cubicBezTo>
                      <a:cubicBezTo>
                        <a:pt x="3057" y="36639"/>
                        <a:pt x="1533" y="46354"/>
                        <a:pt x="676" y="41020"/>
                      </a:cubicBezTo>
                      <a:cubicBezTo>
                        <a:pt x="581" y="40353"/>
                        <a:pt x="-86" y="40830"/>
                        <a:pt x="9" y="4130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1" name="Google Shape;1731;p149"/>
                <p:cNvSpPr/>
                <p:nvPr/>
              </p:nvSpPr>
              <p:spPr>
                <a:xfrm>
                  <a:off x="7592920" y="2781948"/>
                  <a:ext cx="40630" cy="45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30" h="45849" extrusionOk="0">
                      <a:moveTo>
                        <a:pt x="1648" y="40499"/>
                      </a:moveTo>
                      <a:cubicBezTo>
                        <a:pt x="1934" y="44405"/>
                        <a:pt x="1267" y="40499"/>
                        <a:pt x="3743" y="42785"/>
                      </a:cubicBezTo>
                      <a:cubicBezTo>
                        <a:pt x="2886" y="42023"/>
                        <a:pt x="1934" y="41452"/>
                        <a:pt x="1076" y="40690"/>
                      </a:cubicBezTo>
                      <a:cubicBezTo>
                        <a:pt x="410" y="40023"/>
                        <a:pt x="-66" y="41547"/>
                        <a:pt x="219" y="42023"/>
                      </a:cubicBezTo>
                      <a:cubicBezTo>
                        <a:pt x="5363" y="51072"/>
                        <a:pt x="11173" y="42119"/>
                        <a:pt x="6506" y="35261"/>
                      </a:cubicBezTo>
                      <a:cubicBezTo>
                        <a:pt x="6030" y="36023"/>
                        <a:pt x="5553" y="36689"/>
                        <a:pt x="5172" y="37451"/>
                      </a:cubicBezTo>
                      <a:cubicBezTo>
                        <a:pt x="12126" y="42785"/>
                        <a:pt x="14221" y="34784"/>
                        <a:pt x="12221" y="28498"/>
                      </a:cubicBezTo>
                      <a:cubicBezTo>
                        <a:pt x="11745" y="29260"/>
                        <a:pt x="11268" y="29927"/>
                        <a:pt x="10887" y="30688"/>
                      </a:cubicBezTo>
                      <a:cubicBezTo>
                        <a:pt x="14031" y="31260"/>
                        <a:pt x="17936" y="31165"/>
                        <a:pt x="19365" y="27450"/>
                      </a:cubicBezTo>
                      <a:cubicBezTo>
                        <a:pt x="20603" y="24212"/>
                        <a:pt x="22889" y="24021"/>
                        <a:pt x="24222" y="21354"/>
                      </a:cubicBezTo>
                      <a:cubicBezTo>
                        <a:pt x="25080" y="19640"/>
                        <a:pt x="25842" y="18211"/>
                        <a:pt x="25937" y="16020"/>
                      </a:cubicBezTo>
                      <a:cubicBezTo>
                        <a:pt x="25937" y="13258"/>
                        <a:pt x="29842" y="11353"/>
                        <a:pt x="31271" y="9353"/>
                      </a:cubicBezTo>
                      <a:cubicBezTo>
                        <a:pt x="31652" y="8781"/>
                        <a:pt x="35843" y="8114"/>
                        <a:pt x="36795" y="7829"/>
                      </a:cubicBezTo>
                      <a:cubicBezTo>
                        <a:pt x="38510" y="7352"/>
                        <a:pt x="39653" y="4114"/>
                        <a:pt x="40415" y="2685"/>
                      </a:cubicBezTo>
                      <a:cubicBezTo>
                        <a:pt x="41272" y="875"/>
                        <a:pt x="39367" y="-1220"/>
                        <a:pt x="38319" y="875"/>
                      </a:cubicBezTo>
                      <a:cubicBezTo>
                        <a:pt x="36319" y="1923"/>
                        <a:pt x="34224" y="3066"/>
                        <a:pt x="32223" y="4114"/>
                      </a:cubicBezTo>
                      <a:cubicBezTo>
                        <a:pt x="31557" y="3923"/>
                        <a:pt x="31080" y="4400"/>
                        <a:pt x="30795" y="4971"/>
                      </a:cubicBezTo>
                      <a:cubicBezTo>
                        <a:pt x="31271" y="4114"/>
                        <a:pt x="17555" y="20306"/>
                        <a:pt x="19841" y="20211"/>
                      </a:cubicBezTo>
                      <a:cubicBezTo>
                        <a:pt x="19079" y="20211"/>
                        <a:pt x="18698" y="21068"/>
                        <a:pt x="18602" y="21830"/>
                      </a:cubicBezTo>
                      <a:cubicBezTo>
                        <a:pt x="17460" y="27164"/>
                        <a:pt x="15078" y="29260"/>
                        <a:pt x="11459" y="27926"/>
                      </a:cubicBezTo>
                      <a:cubicBezTo>
                        <a:pt x="10506" y="27736"/>
                        <a:pt x="10125" y="29450"/>
                        <a:pt x="10411" y="30117"/>
                      </a:cubicBezTo>
                      <a:cubicBezTo>
                        <a:pt x="9077" y="31832"/>
                        <a:pt x="7839" y="33451"/>
                        <a:pt x="6506" y="35165"/>
                      </a:cubicBezTo>
                      <a:cubicBezTo>
                        <a:pt x="5363" y="34308"/>
                        <a:pt x="4506" y="36404"/>
                        <a:pt x="5172" y="37356"/>
                      </a:cubicBezTo>
                      <a:cubicBezTo>
                        <a:pt x="-66" y="39642"/>
                        <a:pt x="-1305" y="41452"/>
                        <a:pt x="1362" y="42976"/>
                      </a:cubicBezTo>
                      <a:cubicBezTo>
                        <a:pt x="1743" y="43262"/>
                        <a:pt x="2886" y="43928"/>
                        <a:pt x="3267" y="44309"/>
                      </a:cubicBezTo>
                      <a:cubicBezTo>
                        <a:pt x="3839" y="44786"/>
                        <a:pt x="4315" y="43547"/>
                        <a:pt x="3839" y="43071"/>
                      </a:cubicBezTo>
                      <a:cubicBezTo>
                        <a:pt x="3363" y="42214"/>
                        <a:pt x="2982" y="41261"/>
                        <a:pt x="2505" y="40404"/>
                      </a:cubicBezTo>
                      <a:cubicBezTo>
                        <a:pt x="2505" y="39642"/>
                        <a:pt x="1648" y="40118"/>
                        <a:pt x="1743" y="4069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2" name="Google Shape;1732;p149"/>
                <p:cNvSpPr/>
                <p:nvPr/>
              </p:nvSpPr>
              <p:spPr>
                <a:xfrm>
                  <a:off x="7628725" y="2785209"/>
                  <a:ext cx="23710" cy="28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10" h="28217" extrusionOk="0">
                      <a:moveTo>
                        <a:pt x="38" y="24094"/>
                      </a:moveTo>
                      <a:cubicBezTo>
                        <a:pt x="1562" y="26951"/>
                        <a:pt x="895" y="26285"/>
                        <a:pt x="2228" y="27999"/>
                      </a:cubicBezTo>
                      <a:cubicBezTo>
                        <a:pt x="2610" y="28475"/>
                        <a:pt x="3181" y="28094"/>
                        <a:pt x="3276" y="27618"/>
                      </a:cubicBezTo>
                      <a:cubicBezTo>
                        <a:pt x="3657" y="26094"/>
                        <a:pt x="3181" y="21617"/>
                        <a:pt x="4324" y="20760"/>
                      </a:cubicBezTo>
                      <a:cubicBezTo>
                        <a:pt x="6896" y="18665"/>
                        <a:pt x="9277" y="16283"/>
                        <a:pt x="11372" y="13616"/>
                      </a:cubicBezTo>
                      <a:cubicBezTo>
                        <a:pt x="13373" y="10949"/>
                        <a:pt x="13944" y="8663"/>
                        <a:pt x="17183" y="7711"/>
                      </a:cubicBezTo>
                      <a:cubicBezTo>
                        <a:pt x="19564" y="6949"/>
                        <a:pt x="21660" y="4377"/>
                        <a:pt x="23374" y="2472"/>
                      </a:cubicBezTo>
                      <a:cubicBezTo>
                        <a:pt x="23945" y="1805"/>
                        <a:pt x="23850" y="-481"/>
                        <a:pt x="22612" y="91"/>
                      </a:cubicBezTo>
                      <a:cubicBezTo>
                        <a:pt x="19374" y="1615"/>
                        <a:pt x="17945" y="4472"/>
                        <a:pt x="13944" y="4853"/>
                      </a:cubicBezTo>
                      <a:cubicBezTo>
                        <a:pt x="12230" y="5044"/>
                        <a:pt x="10706" y="9997"/>
                        <a:pt x="9944" y="11235"/>
                      </a:cubicBezTo>
                      <a:cubicBezTo>
                        <a:pt x="7753" y="14474"/>
                        <a:pt x="4800" y="16760"/>
                        <a:pt x="2419" y="19808"/>
                      </a:cubicBezTo>
                      <a:cubicBezTo>
                        <a:pt x="1181" y="21332"/>
                        <a:pt x="2419" y="25427"/>
                        <a:pt x="2228" y="27428"/>
                      </a:cubicBezTo>
                      <a:cubicBezTo>
                        <a:pt x="2514" y="27142"/>
                        <a:pt x="2895" y="26951"/>
                        <a:pt x="3181" y="26666"/>
                      </a:cubicBezTo>
                      <a:cubicBezTo>
                        <a:pt x="2324" y="25523"/>
                        <a:pt x="1562" y="24380"/>
                        <a:pt x="800" y="23141"/>
                      </a:cubicBezTo>
                      <a:cubicBezTo>
                        <a:pt x="419" y="22475"/>
                        <a:pt x="-153" y="23522"/>
                        <a:pt x="38" y="2409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33" name="Google Shape;1733;p149"/>
              <p:cNvSpPr/>
              <p:nvPr/>
            </p:nvSpPr>
            <p:spPr>
              <a:xfrm>
                <a:off x="5106790" y="3345288"/>
                <a:ext cx="479017" cy="438798"/>
              </a:xfrm>
              <a:custGeom>
                <a:avLst/>
                <a:gdLst/>
                <a:ahLst/>
                <a:cxnLst/>
                <a:rect l="l" t="t" r="r" b="b"/>
                <a:pathLst>
                  <a:path w="157442" h="144223" extrusionOk="0">
                    <a:moveTo>
                      <a:pt x="32671" y="15897"/>
                    </a:moveTo>
                    <a:cubicBezTo>
                      <a:pt x="28480" y="12087"/>
                      <a:pt x="3715" y="-3344"/>
                      <a:pt x="381" y="657"/>
                    </a:cubicBezTo>
                    <a:cubicBezTo>
                      <a:pt x="-2953" y="4657"/>
                      <a:pt x="16574" y="26469"/>
                      <a:pt x="20669" y="30375"/>
                    </a:cubicBezTo>
                    <a:lnTo>
                      <a:pt x="141827" y="141436"/>
                    </a:lnTo>
                    <a:cubicBezTo>
                      <a:pt x="146018" y="145246"/>
                      <a:pt x="152019" y="145151"/>
                      <a:pt x="155353" y="141150"/>
                    </a:cubicBezTo>
                    <a:cubicBezTo>
                      <a:pt x="158686" y="137150"/>
                      <a:pt x="157925" y="130768"/>
                      <a:pt x="153829" y="126958"/>
                    </a:cubicBezTo>
                    <a:lnTo>
                      <a:pt x="32671" y="158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4" name="Google Shape;1734;p149"/>
              <p:cNvSpPr/>
              <p:nvPr/>
            </p:nvSpPr>
            <p:spPr>
              <a:xfrm>
                <a:off x="5107948" y="3344810"/>
                <a:ext cx="482480" cy="420662"/>
              </a:xfrm>
              <a:custGeom>
                <a:avLst/>
                <a:gdLst/>
                <a:ahLst/>
                <a:cxnLst/>
                <a:rect l="l" t="t" r="r" b="b"/>
                <a:pathLst>
                  <a:path w="158580" h="138262" extrusionOk="0">
                    <a:moveTo>
                      <a:pt x="32290" y="16054"/>
                    </a:moveTo>
                    <a:cubicBezTo>
                      <a:pt x="28099" y="12244"/>
                      <a:pt x="3810" y="-3758"/>
                      <a:pt x="0" y="814"/>
                    </a:cubicBezTo>
                    <a:lnTo>
                      <a:pt x="26765" y="18150"/>
                    </a:lnTo>
                    <a:lnTo>
                      <a:pt x="148971" y="133021"/>
                    </a:lnTo>
                    <a:cubicBezTo>
                      <a:pt x="153162" y="136831"/>
                      <a:pt x="156305" y="139593"/>
                      <a:pt x="158020" y="137593"/>
                    </a:cubicBezTo>
                    <a:cubicBezTo>
                      <a:pt x="159639" y="135593"/>
                      <a:pt x="157639" y="130830"/>
                      <a:pt x="153448" y="127020"/>
                    </a:cubicBezTo>
                    <a:lnTo>
                      <a:pt x="32290" y="1595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5" name="Google Shape;1735;p149"/>
              <p:cNvSpPr/>
              <p:nvPr/>
            </p:nvSpPr>
            <p:spPr>
              <a:xfrm>
                <a:off x="5529206" y="3721026"/>
                <a:ext cx="325587" cy="309142"/>
              </a:xfrm>
              <a:custGeom>
                <a:avLst/>
                <a:gdLst/>
                <a:ahLst/>
                <a:cxnLst/>
                <a:rect l="l" t="t" r="r" b="b"/>
                <a:pathLst>
                  <a:path w="107013" h="101608" extrusionOk="0">
                    <a:moveTo>
                      <a:pt x="15145" y="0"/>
                    </a:moveTo>
                    <a:lnTo>
                      <a:pt x="101917" y="79534"/>
                    </a:lnTo>
                    <a:cubicBezTo>
                      <a:pt x="107537" y="84677"/>
                      <a:pt x="108680" y="92869"/>
                      <a:pt x="104489" y="97917"/>
                    </a:cubicBezTo>
                    <a:cubicBezTo>
                      <a:pt x="100298" y="102870"/>
                      <a:pt x="92488" y="102870"/>
                      <a:pt x="86868" y="97727"/>
                    </a:cubicBezTo>
                    <a:lnTo>
                      <a:pt x="0" y="18193"/>
                    </a:lnTo>
                    <a:lnTo>
                      <a:pt x="150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6" name="Google Shape;1736;p149"/>
              <p:cNvSpPr/>
              <p:nvPr/>
            </p:nvSpPr>
            <p:spPr>
              <a:xfrm>
                <a:off x="5544849" y="3721026"/>
                <a:ext cx="310779" cy="296166"/>
              </a:xfrm>
              <a:custGeom>
                <a:avLst/>
                <a:gdLst/>
                <a:ahLst/>
                <a:cxnLst/>
                <a:rect l="l" t="t" r="r" b="b"/>
                <a:pathLst>
                  <a:path w="102146" h="97343" extrusionOk="0">
                    <a:moveTo>
                      <a:pt x="10001" y="0"/>
                    </a:moveTo>
                    <a:lnTo>
                      <a:pt x="96774" y="79534"/>
                    </a:lnTo>
                    <a:cubicBezTo>
                      <a:pt x="102394" y="84677"/>
                      <a:pt x="103442" y="92488"/>
                      <a:pt x="100679" y="95821"/>
                    </a:cubicBezTo>
                    <a:cubicBezTo>
                      <a:pt x="97917" y="99155"/>
                      <a:pt x="92393" y="96679"/>
                      <a:pt x="86773" y="91631"/>
                    </a:cubicBezTo>
                    <a:lnTo>
                      <a:pt x="0" y="12097"/>
                    </a:lnTo>
                    <a:lnTo>
                      <a:pt x="10001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7" name="Google Shape;1737;p149"/>
              <p:cNvSpPr/>
              <p:nvPr/>
            </p:nvSpPr>
            <p:spPr>
              <a:xfrm>
                <a:off x="5625393" y="3751449"/>
                <a:ext cx="204885" cy="217636"/>
              </a:xfrm>
              <a:custGeom>
                <a:avLst/>
                <a:gdLst/>
                <a:ahLst/>
                <a:cxnLst/>
                <a:rect l="l" t="t" r="r" b="b"/>
                <a:pathLst>
                  <a:path w="67341" h="71532" extrusionOk="0">
                    <a:moveTo>
                      <a:pt x="60865" y="71533"/>
                    </a:moveTo>
                    <a:lnTo>
                      <a:pt x="39624" y="49721"/>
                    </a:lnTo>
                    <a:lnTo>
                      <a:pt x="53531" y="51340"/>
                    </a:lnTo>
                    <a:lnTo>
                      <a:pt x="0" y="857"/>
                    </a:lnTo>
                    <a:lnTo>
                      <a:pt x="2762" y="0"/>
                    </a:lnTo>
                    <a:lnTo>
                      <a:pt x="61817" y="51054"/>
                    </a:lnTo>
                    <a:lnTo>
                      <a:pt x="67342" y="61436"/>
                    </a:lnTo>
                    <a:lnTo>
                      <a:pt x="60865" y="715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8" name="Google Shape;1738;p149"/>
              <p:cNvSpPr/>
              <p:nvPr/>
            </p:nvSpPr>
            <p:spPr>
              <a:xfrm>
                <a:off x="5077066" y="3317611"/>
                <a:ext cx="42482" cy="41564"/>
              </a:xfrm>
              <a:custGeom>
                <a:avLst/>
                <a:gdLst/>
                <a:ahLst/>
                <a:cxnLst/>
                <a:rect l="l" t="t" r="r" b="b"/>
                <a:pathLst>
                  <a:path w="13963" h="13661" extrusionOk="0">
                    <a:moveTo>
                      <a:pt x="10439" y="13661"/>
                    </a:moveTo>
                    <a:lnTo>
                      <a:pt x="13963" y="9375"/>
                    </a:lnTo>
                    <a:cubicBezTo>
                      <a:pt x="13963" y="9375"/>
                      <a:pt x="914" y="-2055"/>
                      <a:pt x="57" y="326"/>
                    </a:cubicBezTo>
                    <a:cubicBezTo>
                      <a:pt x="-896" y="2708"/>
                      <a:pt x="10439" y="13661"/>
                      <a:pt x="10439" y="136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9" name="Google Shape;1739;p149"/>
              <p:cNvSpPr/>
              <p:nvPr/>
            </p:nvSpPr>
            <p:spPr>
              <a:xfrm>
                <a:off x="5076874" y="3317611"/>
                <a:ext cx="42382" cy="33449"/>
              </a:xfrm>
              <a:custGeom>
                <a:avLst/>
                <a:gdLst/>
                <a:ahLst/>
                <a:cxnLst/>
                <a:rect l="l" t="t" r="r" b="b"/>
                <a:pathLst>
                  <a:path w="13930" h="10994" extrusionOk="0">
                    <a:moveTo>
                      <a:pt x="12693" y="10994"/>
                    </a:moveTo>
                    <a:cubicBezTo>
                      <a:pt x="12693" y="10994"/>
                      <a:pt x="4311" y="3660"/>
                      <a:pt x="501" y="2041"/>
                    </a:cubicBezTo>
                    <a:cubicBezTo>
                      <a:pt x="120" y="1279"/>
                      <a:pt x="-71" y="707"/>
                      <a:pt x="24" y="326"/>
                    </a:cubicBezTo>
                    <a:cubicBezTo>
                      <a:pt x="977" y="-2055"/>
                      <a:pt x="13931" y="9375"/>
                      <a:pt x="13931" y="9375"/>
                    </a:cubicBezTo>
                    <a:lnTo>
                      <a:pt x="12597" y="10994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0" name="Google Shape;1740;p149"/>
              <p:cNvSpPr/>
              <p:nvPr/>
            </p:nvSpPr>
            <p:spPr>
              <a:xfrm>
                <a:off x="5634083" y="3751449"/>
                <a:ext cx="196193" cy="217347"/>
              </a:xfrm>
              <a:custGeom>
                <a:avLst/>
                <a:gdLst/>
                <a:ahLst/>
                <a:cxnLst/>
                <a:rect l="l" t="t" r="r" b="b"/>
                <a:pathLst>
                  <a:path w="64484" h="71437" extrusionOk="0">
                    <a:moveTo>
                      <a:pt x="61150" y="63627"/>
                    </a:moveTo>
                    <a:lnTo>
                      <a:pt x="55340" y="50863"/>
                    </a:lnTo>
                    <a:lnTo>
                      <a:pt x="0" y="0"/>
                    </a:lnTo>
                    <a:cubicBezTo>
                      <a:pt x="0" y="0"/>
                      <a:pt x="58388" y="49911"/>
                      <a:pt x="58960" y="50959"/>
                    </a:cubicBezTo>
                    <a:cubicBezTo>
                      <a:pt x="59531" y="52007"/>
                      <a:pt x="64484" y="61436"/>
                      <a:pt x="64484" y="61436"/>
                    </a:cubicBezTo>
                    <a:lnTo>
                      <a:pt x="58103" y="71438"/>
                    </a:lnTo>
                    <a:lnTo>
                      <a:pt x="61150" y="63627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1" name="Google Shape;1741;p149"/>
              <p:cNvSpPr/>
              <p:nvPr/>
            </p:nvSpPr>
            <p:spPr>
              <a:xfrm>
                <a:off x="5523989" y="3709440"/>
                <a:ext cx="46368" cy="61726"/>
              </a:xfrm>
              <a:custGeom>
                <a:avLst/>
                <a:gdLst/>
                <a:ahLst/>
                <a:cxnLst/>
                <a:rect l="l" t="t" r="r" b="b"/>
                <a:pathLst>
                  <a:path w="15240" h="20288" extrusionOk="0">
                    <a:moveTo>
                      <a:pt x="8858" y="0"/>
                    </a:moveTo>
                    <a:lnTo>
                      <a:pt x="0" y="17431"/>
                    </a:lnTo>
                    <a:lnTo>
                      <a:pt x="3239" y="20288"/>
                    </a:lnTo>
                    <a:lnTo>
                      <a:pt x="15240" y="5810"/>
                    </a:lnTo>
                    <a:lnTo>
                      <a:pt x="8858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2" name="Google Shape;1742;p149"/>
            <p:cNvGrpSpPr/>
            <p:nvPr/>
          </p:nvGrpSpPr>
          <p:grpSpPr>
            <a:xfrm>
              <a:off x="4358474" y="2510484"/>
              <a:ext cx="2027743" cy="1807976"/>
              <a:chOff x="4358474" y="2510484"/>
              <a:chExt cx="2027743" cy="1807976"/>
            </a:xfrm>
          </p:grpSpPr>
          <p:sp>
            <p:nvSpPr>
              <p:cNvPr id="1743" name="Google Shape;1743;p149"/>
              <p:cNvSpPr/>
              <p:nvPr/>
            </p:nvSpPr>
            <p:spPr>
              <a:xfrm>
                <a:off x="4358474" y="2510484"/>
                <a:ext cx="1002084" cy="1780894"/>
              </a:xfrm>
              <a:custGeom>
                <a:avLst/>
                <a:gdLst/>
                <a:ahLst/>
                <a:cxnLst/>
                <a:rect l="l" t="t" r="r" b="b"/>
                <a:pathLst>
                  <a:path w="329362" h="585339" extrusionOk="0">
                    <a:moveTo>
                      <a:pt x="323458" y="585339"/>
                    </a:moveTo>
                    <a:cubicBezTo>
                      <a:pt x="307741" y="585339"/>
                      <a:pt x="275833" y="574766"/>
                      <a:pt x="248305" y="563051"/>
                    </a:cubicBezTo>
                    <a:cubicBezTo>
                      <a:pt x="220873" y="551335"/>
                      <a:pt x="167438" y="525618"/>
                      <a:pt x="117146" y="484184"/>
                    </a:cubicBezTo>
                    <a:cubicBezTo>
                      <a:pt x="77998" y="451989"/>
                      <a:pt x="48185" y="416652"/>
                      <a:pt x="28468" y="378933"/>
                    </a:cubicBezTo>
                    <a:cubicBezTo>
                      <a:pt x="4846" y="333784"/>
                      <a:pt x="-4202" y="285492"/>
                      <a:pt x="1798" y="235486"/>
                    </a:cubicBezTo>
                    <a:cubicBezTo>
                      <a:pt x="17038" y="108041"/>
                      <a:pt x="80189" y="50606"/>
                      <a:pt x="130481" y="24793"/>
                    </a:cubicBezTo>
                    <a:cubicBezTo>
                      <a:pt x="169152" y="4981"/>
                      <a:pt x="206300" y="314"/>
                      <a:pt x="230779" y="28"/>
                    </a:cubicBezTo>
                    <a:cubicBezTo>
                      <a:pt x="260688" y="-448"/>
                      <a:pt x="288406" y="5172"/>
                      <a:pt x="306884" y="15363"/>
                    </a:cubicBezTo>
                    <a:lnTo>
                      <a:pt x="299550" y="28698"/>
                    </a:lnTo>
                    <a:cubicBezTo>
                      <a:pt x="270880" y="12887"/>
                      <a:pt x="201633" y="5553"/>
                      <a:pt x="137530" y="38414"/>
                    </a:cubicBezTo>
                    <a:cubicBezTo>
                      <a:pt x="52376" y="82133"/>
                      <a:pt x="25039" y="170716"/>
                      <a:pt x="17038" y="237391"/>
                    </a:cubicBezTo>
                    <a:cubicBezTo>
                      <a:pt x="11799" y="281016"/>
                      <a:pt x="18753" y="323211"/>
                      <a:pt x="37612" y="362931"/>
                    </a:cubicBezTo>
                    <a:cubicBezTo>
                      <a:pt x="53805" y="397030"/>
                      <a:pt x="78760" y="429510"/>
                      <a:pt x="111812" y="459419"/>
                    </a:cubicBezTo>
                    <a:cubicBezTo>
                      <a:pt x="148388" y="492470"/>
                      <a:pt x="195918" y="522951"/>
                      <a:pt x="245829" y="545239"/>
                    </a:cubicBezTo>
                    <a:cubicBezTo>
                      <a:pt x="289930" y="564956"/>
                      <a:pt x="319457" y="571147"/>
                      <a:pt x="324791" y="570004"/>
                    </a:cubicBezTo>
                    <a:cubicBezTo>
                      <a:pt x="324791" y="570004"/>
                      <a:pt x="324791" y="570004"/>
                      <a:pt x="324696" y="570004"/>
                    </a:cubicBezTo>
                    <a:lnTo>
                      <a:pt x="329363" y="584577"/>
                    </a:lnTo>
                    <a:cubicBezTo>
                      <a:pt x="327839" y="585054"/>
                      <a:pt x="325839" y="585339"/>
                      <a:pt x="323458" y="5853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4" name="Google Shape;1744;p149"/>
              <p:cNvSpPr/>
              <p:nvPr/>
            </p:nvSpPr>
            <p:spPr>
              <a:xfrm>
                <a:off x="4382847" y="2553691"/>
                <a:ext cx="930759" cy="1687538"/>
              </a:xfrm>
              <a:custGeom>
                <a:avLst/>
                <a:gdLst/>
                <a:ahLst/>
                <a:cxnLst/>
                <a:rect l="l" t="t" r="r" b="b"/>
                <a:pathLst>
                  <a:path w="305919" h="554655" extrusionOk="0">
                    <a:moveTo>
                      <a:pt x="237721" y="531034"/>
                    </a:moveTo>
                    <a:cubicBezTo>
                      <a:pt x="187810" y="508746"/>
                      <a:pt x="140185" y="478265"/>
                      <a:pt x="103704" y="445214"/>
                    </a:cubicBezTo>
                    <a:cubicBezTo>
                      <a:pt x="70652" y="415305"/>
                      <a:pt x="45601" y="382825"/>
                      <a:pt x="29504" y="348726"/>
                    </a:cubicBezTo>
                    <a:cubicBezTo>
                      <a:pt x="10645" y="309006"/>
                      <a:pt x="3787" y="266810"/>
                      <a:pt x="8930" y="223186"/>
                    </a:cubicBezTo>
                    <a:cubicBezTo>
                      <a:pt x="16931" y="156511"/>
                      <a:pt x="44268" y="67928"/>
                      <a:pt x="129421" y="24209"/>
                    </a:cubicBezTo>
                    <a:cubicBezTo>
                      <a:pt x="171998" y="2301"/>
                      <a:pt x="216956" y="-1699"/>
                      <a:pt x="250675" y="2682"/>
                    </a:cubicBezTo>
                    <a:cubicBezTo>
                      <a:pt x="216289" y="-3319"/>
                      <a:pt x="167902" y="-366"/>
                      <a:pt x="122087" y="23066"/>
                    </a:cubicBezTo>
                    <a:cubicBezTo>
                      <a:pt x="36934" y="66785"/>
                      <a:pt x="9597" y="155368"/>
                      <a:pt x="1691" y="222043"/>
                    </a:cubicBezTo>
                    <a:cubicBezTo>
                      <a:pt x="-3548" y="265667"/>
                      <a:pt x="3406" y="307863"/>
                      <a:pt x="22265" y="347582"/>
                    </a:cubicBezTo>
                    <a:cubicBezTo>
                      <a:pt x="38458" y="381682"/>
                      <a:pt x="63413" y="414162"/>
                      <a:pt x="96465" y="444071"/>
                    </a:cubicBezTo>
                    <a:cubicBezTo>
                      <a:pt x="133041" y="477122"/>
                      <a:pt x="180666" y="507602"/>
                      <a:pt x="230482" y="529891"/>
                    </a:cubicBezTo>
                    <a:cubicBezTo>
                      <a:pt x="268486" y="546941"/>
                      <a:pt x="295728" y="553894"/>
                      <a:pt x="305920" y="554656"/>
                    </a:cubicBezTo>
                    <a:cubicBezTo>
                      <a:pt x="292680" y="551989"/>
                      <a:pt x="268868" y="544845"/>
                      <a:pt x="237816" y="53093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5" name="Google Shape;1745;p149"/>
              <p:cNvSpPr/>
              <p:nvPr/>
            </p:nvSpPr>
            <p:spPr>
              <a:xfrm>
                <a:off x="5304381" y="4243106"/>
                <a:ext cx="55641" cy="48105"/>
              </a:xfrm>
              <a:custGeom>
                <a:avLst/>
                <a:gdLst/>
                <a:ahLst/>
                <a:cxnLst/>
                <a:rect l="l" t="t" r="r" b="b"/>
                <a:pathLst>
                  <a:path w="18288" h="15811" extrusionOk="0">
                    <a:moveTo>
                      <a:pt x="13621" y="381"/>
                    </a:moveTo>
                    <a:cubicBezTo>
                      <a:pt x="13621" y="381"/>
                      <a:pt x="13621" y="381"/>
                      <a:pt x="13716" y="381"/>
                    </a:cubicBezTo>
                    <a:cubicBezTo>
                      <a:pt x="12478" y="667"/>
                      <a:pt x="10096" y="571"/>
                      <a:pt x="6477" y="0"/>
                    </a:cubicBezTo>
                    <a:lnTo>
                      <a:pt x="10954" y="13907"/>
                    </a:lnTo>
                    <a:cubicBezTo>
                      <a:pt x="9430" y="14383"/>
                      <a:pt x="7429" y="14668"/>
                      <a:pt x="5048" y="14668"/>
                    </a:cubicBezTo>
                    <a:cubicBezTo>
                      <a:pt x="3524" y="14668"/>
                      <a:pt x="1810" y="14573"/>
                      <a:pt x="0" y="14383"/>
                    </a:cubicBezTo>
                    <a:cubicBezTo>
                      <a:pt x="4763" y="15240"/>
                      <a:pt x="8954" y="15812"/>
                      <a:pt x="12382" y="15812"/>
                    </a:cubicBezTo>
                    <a:cubicBezTo>
                      <a:pt x="14669" y="15812"/>
                      <a:pt x="16669" y="15621"/>
                      <a:pt x="18288" y="15050"/>
                    </a:cubicBezTo>
                    <a:lnTo>
                      <a:pt x="13621" y="476"/>
                    </a:lnTo>
                    <a:close/>
                  </a:path>
                </a:pathLst>
              </a:custGeom>
              <a:solidFill>
                <a:srgbClr val="889B4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46" name="Google Shape;1746;p149"/>
              <p:cNvGrpSpPr/>
              <p:nvPr/>
            </p:nvGrpSpPr>
            <p:grpSpPr>
              <a:xfrm>
                <a:off x="5393905" y="2553448"/>
                <a:ext cx="992312" cy="1079791"/>
                <a:chOff x="7708963" y="2653093"/>
                <a:chExt cx="326236" cy="354996"/>
              </a:xfrm>
            </p:grpSpPr>
            <p:sp>
              <p:nvSpPr>
                <p:cNvPr id="1747" name="Google Shape;1747;p149"/>
                <p:cNvSpPr/>
                <p:nvPr/>
              </p:nvSpPr>
              <p:spPr>
                <a:xfrm>
                  <a:off x="7708963" y="2749010"/>
                  <a:ext cx="238220" cy="259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220" h="259079" extrusionOk="0">
                      <a:moveTo>
                        <a:pt x="230600" y="239744"/>
                      </a:moveTo>
                      <a:cubicBezTo>
                        <a:pt x="215837" y="249746"/>
                        <a:pt x="180975" y="268034"/>
                        <a:pt x="140113" y="253937"/>
                      </a:cubicBezTo>
                      <a:cubicBezTo>
                        <a:pt x="78391" y="232696"/>
                        <a:pt x="31147" y="148114"/>
                        <a:pt x="0" y="2762"/>
                      </a:cubicBezTo>
                      <a:lnTo>
                        <a:pt x="13621" y="0"/>
                      </a:lnTo>
                      <a:cubicBezTo>
                        <a:pt x="51054" y="174403"/>
                        <a:pt x="105346" y="227171"/>
                        <a:pt x="144304" y="240601"/>
                      </a:cubicBezTo>
                      <a:cubicBezTo>
                        <a:pt x="190024" y="256413"/>
                        <a:pt x="228600" y="223742"/>
                        <a:pt x="228981" y="223457"/>
                      </a:cubicBezTo>
                      <a:lnTo>
                        <a:pt x="238220" y="234125"/>
                      </a:lnTo>
                      <a:cubicBezTo>
                        <a:pt x="238220" y="234125"/>
                        <a:pt x="235172" y="236792"/>
                        <a:pt x="230696" y="23974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8" name="Google Shape;1748;p149"/>
                <p:cNvSpPr/>
                <p:nvPr/>
              </p:nvSpPr>
              <p:spPr>
                <a:xfrm>
                  <a:off x="7717059" y="2749010"/>
                  <a:ext cx="222980" cy="245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980" h="245205" extrusionOk="0">
                      <a:moveTo>
                        <a:pt x="134493" y="240316"/>
                      </a:moveTo>
                      <a:cubicBezTo>
                        <a:pt x="174212" y="253841"/>
                        <a:pt x="207931" y="236029"/>
                        <a:pt x="222313" y="226409"/>
                      </a:cubicBezTo>
                      <a:cubicBezTo>
                        <a:pt x="222599" y="226219"/>
                        <a:pt x="222695" y="226124"/>
                        <a:pt x="222980" y="225933"/>
                      </a:cubicBezTo>
                      <a:lnTo>
                        <a:pt x="220789" y="223457"/>
                      </a:lnTo>
                      <a:cubicBezTo>
                        <a:pt x="220789" y="223457"/>
                        <a:pt x="181832" y="256508"/>
                        <a:pt x="136112" y="240601"/>
                      </a:cubicBezTo>
                      <a:cubicBezTo>
                        <a:pt x="97155" y="227076"/>
                        <a:pt x="42863" y="174403"/>
                        <a:pt x="5429" y="0"/>
                      </a:cubicBezTo>
                      <a:lnTo>
                        <a:pt x="0" y="1048"/>
                      </a:lnTo>
                      <a:cubicBezTo>
                        <a:pt x="29908" y="139541"/>
                        <a:pt x="75152" y="220123"/>
                        <a:pt x="134493" y="24031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9" name="Google Shape;1749;p149"/>
                <p:cNvSpPr/>
                <p:nvPr/>
              </p:nvSpPr>
              <p:spPr>
                <a:xfrm>
                  <a:off x="7765541" y="2653093"/>
                  <a:ext cx="269405" cy="232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405" h="232124" extrusionOk="0">
                      <a:moveTo>
                        <a:pt x="256413" y="232124"/>
                      </a:moveTo>
                      <a:lnTo>
                        <a:pt x="243649" y="226219"/>
                      </a:lnTo>
                      <a:cubicBezTo>
                        <a:pt x="259461" y="190881"/>
                        <a:pt x="259366" y="158591"/>
                        <a:pt x="243459" y="130302"/>
                      </a:cubicBezTo>
                      <a:cubicBezTo>
                        <a:pt x="193072" y="40577"/>
                        <a:pt x="1905" y="14097"/>
                        <a:pt x="0" y="13907"/>
                      </a:cubicBezTo>
                      <a:lnTo>
                        <a:pt x="1619" y="0"/>
                      </a:lnTo>
                      <a:cubicBezTo>
                        <a:pt x="9811" y="1048"/>
                        <a:pt x="201644" y="27623"/>
                        <a:pt x="255556" y="123539"/>
                      </a:cubicBezTo>
                      <a:cubicBezTo>
                        <a:pt x="273748" y="156020"/>
                        <a:pt x="274034" y="192500"/>
                        <a:pt x="256318" y="23212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0" name="Google Shape;1750;p149"/>
                <p:cNvSpPr/>
                <p:nvPr/>
              </p:nvSpPr>
              <p:spPr>
                <a:xfrm>
                  <a:off x="7771733" y="2653855"/>
                  <a:ext cx="263466" cy="231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466" h="231457" extrusionOk="0">
                      <a:moveTo>
                        <a:pt x="381" y="0"/>
                      </a:moveTo>
                      <a:lnTo>
                        <a:pt x="0" y="8287"/>
                      </a:lnTo>
                      <a:cubicBezTo>
                        <a:pt x="1905" y="8573"/>
                        <a:pt x="195644" y="37529"/>
                        <a:pt x="247174" y="128969"/>
                      </a:cubicBezTo>
                      <a:cubicBezTo>
                        <a:pt x="263462" y="157829"/>
                        <a:pt x="264128" y="194120"/>
                        <a:pt x="248507" y="229838"/>
                      </a:cubicBezTo>
                      <a:lnTo>
                        <a:pt x="250222" y="231458"/>
                      </a:lnTo>
                      <a:cubicBezTo>
                        <a:pt x="268891" y="190976"/>
                        <a:pt x="267081" y="154400"/>
                        <a:pt x="249460" y="122873"/>
                      </a:cubicBezTo>
                      <a:cubicBezTo>
                        <a:pt x="200406" y="35528"/>
                        <a:pt x="35338" y="5429"/>
                        <a:pt x="38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1" name="Google Shape;1751;p149"/>
                <p:cNvSpPr/>
                <p:nvPr/>
              </p:nvSpPr>
              <p:spPr>
                <a:xfrm>
                  <a:off x="7937468" y="2950747"/>
                  <a:ext cx="36099" cy="34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99" h="34483" extrusionOk="0">
                      <a:moveTo>
                        <a:pt x="95" y="21243"/>
                      </a:moveTo>
                      <a:lnTo>
                        <a:pt x="7429" y="34483"/>
                      </a:lnTo>
                      <a:cubicBezTo>
                        <a:pt x="7429" y="34483"/>
                        <a:pt x="26956" y="31911"/>
                        <a:pt x="36100" y="22100"/>
                      </a:cubicBezTo>
                      <a:cubicBezTo>
                        <a:pt x="36100" y="22100"/>
                        <a:pt x="28575" y="-3808"/>
                        <a:pt x="17241" y="479"/>
                      </a:cubicBezTo>
                      <a:cubicBezTo>
                        <a:pt x="17241" y="479"/>
                        <a:pt x="4858" y="7337"/>
                        <a:pt x="0" y="2124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2" name="Google Shape;1752;p149"/>
                <p:cNvSpPr/>
                <p:nvPr/>
              </p:nvSpPr>
              <p:spPr>
                <a:xfrm>
                  <a:off x="8002809" y="2879788"/>
                  <a:ext cx="21146" cy="30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46" h="30479" extrusionOk="0">
                      <a:moveTo>
                        <a:pt x="0" y="15907"/>
                      </a:moveTo>
                      <a:cubicBezTo>
                        <a:pt x="0" y="15907"/>
                        <a:pt x="13240" y="21717"/>
                        <a:pt x="12763" y="30480"/>
                      </a:cubicBezTo>
                      <a:cubicBezTo>
                        <a:pt x="12763" y="30480"/>
                        <a:pt x="22193" y="11335"/>
                        <a:pt x="21050" y="7715"/>
                      </a:cubicBezTo>
                      <a:cubicBezTo>
                        <a:pt x="19907" y="4096"/>
                        <a:pt x="11621" y="0"/>
                        <a:pt x="11621" y="0"/>
                      </a:cubicBezTo>
                      <a:lnTo>
                        <a:pt x="95" y="1600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3" name="Google Shape;1753;p149"/>
                <p:cNvSpPr/>
                <p:nvPr/>
              </p:nvSpPr>
              <p:spPr>
                <a:xfrm>
                  <a:off x="7989760" y="2876835"/>
                  <a:ext cx="32953" cy="37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53" h="37388" extrusionOk="0">
                      <a:moveTo>
                        <a:pt x="32861" y="8954"/>
                      </a:moveTo>
                      <a:lnTo>
                        <a:pt x="20669" y="0"/>
                      </a:lnTo>
                      <a:cubicBezTo>
                        <a:pt x="20669" y="0"/>
                        <a:pt x="4191" y="10668"/>
                        <a:pt x="0" y="23527"/>
                      </a:cubicBezTo>
                      <a:cubicBezTo>
                        <a:pt x="0" y="23527"/>
                        <a:pt x="17621" y="43910"/>
                        <a:pt x="26003" y="35242"/>
                      </a:cubicBezTo>
                      <a:cubicBezTo>
                        <a:pt x="26003" y="35242"/>
                        <a:pt x="34290" y="23622"/>
                        <a:pt x="32766" y="895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4" name="Google Shape;1754;p149"/>
                <p:cNvSpPr/>
                <p:nvPr/>
              </p:nvSpPr>
              <p:spPr>
                <a:xfrm>
                  <a:off x="7997380" y="2901886"/>
                  <a:ext cx="10953" cy="7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3" h="7143" extrusionOk="0">
                      <a:moveTo>
                        <a:pt x="0" y="0"/>
                      </a:moveTo>
                      <a:cubicBezTo>
                        <a:pt x="0" y="0"/>
                        <a:pt x="3334" y="7048"/>
                        <a:pt x="10954" y="7144"/>
                      </a:cubicBezTo>
                      <a:cubicBezTo>
                        <a:pt x="10954" y="7144"/>
                        <a:pt x="8763" y="9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55" name="Google Shape;1755;p149"/>
              <p:cNvSpPr/>
              <p:nvPr/>
            </p:nvSpPr>
            <p:spPr>
              <a:xfrm>
                <a:off x="5365298" y="2544943"/>
                <a:ext cx="220749" cy="332500"/>
              </a:xfrm>
              <a:custGeom>
                <a:avLst/>
                <a:gdLst/>
                <a:ahLst/>
                <a:cxnLst/>
                <a:rect l="l" t="t" r="r" b="b"/>
                <a:pathLst>
                  <a:path w="72555" h="109285" extrusionOk="0">
                    <a:moveTo>
                      <a:pt x="27217" y="102236"/>
                    </a:moveTo>
                    <a:lnTo>
                      <a:pt x="7405" y="109285"/>
                    </a:lnTo>
                    <a:cubicBezTo>
                      <a:pt x="6643" y="107094"/>
                      <a:pt x="-11550" y="54993"/>
                      <a:pt x="12072" y="23084"/>
                    </a:cubicBezTo>
                    <a:cubicBezTo>
                      <a:pt x="24264" y="6606"/>
                      <a:pt x="44648" y="-1110"/>
                      <a:pt x="72556" y="128"/>
                    </a:cubicBezTo>
                    <a:lnTo>
                      <a:pt x="71603" y="21084"/>
                    </a:lnTo>
                    <a:cubicBezTo>
                      <a:pt x="51125" y="20131"/>
                      <a:pt x="36742" y="25084"/>
                      <a:pt x="28931" y="35561"/>
                    </a:cubicBezTo>
                    <a:cubicBezTo>
                      <a:pt x="14834" y="54611"/>
                      <a:pt x="22835" y="90140"/>
                      <a:pt x="27122" y="1023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6" name="Google Shape;1756;p149"/>
              <p:cNvSpPr/>
              <p:nvPr/>
            </p:nvSpPr>
            <p:spPr>
              <a:xfrm>
                <a:off x="5393652" y="2556055"/>
                <a:ext cx="192097" cy="313560"/>
              </a:xfrm>
              <a:custGeom>
                <a:avLst/>
                <a:gdLst/>
                <a:ahLst/>
                <a:cxnLst/>
                <a:rect l="l" t="t" r="r" b="b"/>
                <a:pathLst>
                  <a:path w="63138" h="103060" extrusionOk="0">
                    <a:moveTo>
                      <a:pt x="62377" y="17431"/>
                    </a:moveTo>
                    <a:lnTo>
                      <a:pt x="63138" y="0"/>
                    </a:lnTo>
                    <a:cubicBezTo>
                      <a:pt x="39993" y="762"/>
                      <a:pt x="22848" y="8477"/>
                      <a:pt x="12085" y="23050"/>
                    </a:cubicBezTo>
                    <a:cubicBezTo>
                      <a:pt x="-7061" y="48863"/>
                      <a:pt x="1226" y="88011"/>
                      <a:pt x="5512" y="103060"/>
                    </a:cubicBezTo>
                    <a:lnTo>
                      <a:pt x="17990" y="98679"/>
                    </a:lnTo>
                    <a:cubicBezTo>
                      <a:pt x="13704" y="86582"/>
                      <a:pt x="5703" y="50959"/>
                      <a:pt x="19800" y="31909"/>
                    </a:cubicBezTo>
                    <a:cubicBezTo>
                      <a:pt x="27610" y="21431"/>
                      <a:pt x="41993" y="16478"/>
                      <a:pt x="62472" y="17431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149"/>
              <p:cNvSpPr/>
              <p:nvPr/>
            </p:nvSpPr>
            <p:spPr>
              <a:xfrm>
                <a:off x="5245278" y="2529111"/>
                <a:ext cx="180542" cy="142000"/>
              </a:xfrm>
              <a:custGeom>
                <a:avLst/>
                <a:gdLst/>
                <a:ahLst/>
                <a:cxnLst/>
                <a:rect l="l" t="t" r="r" b="b"/>
                <a:pathLst>
                  <a:path w="59340" h="46672" extrusionOk="0">
                    <a:moveTo>
                      <a:pt x="46577" y="46673"/>
                    </a:moveTo>
                    <a:cubicBezTo>
                      <a:pt x="46577" y="46673"/>
                      <a:pt x="29718" y="33528"/>
                      <a:pt x="0" y="20383"/>
                    </a:cubicBezTo>
                    <a:lnTo>
                      <a:pt x="3715" y="0"/>
                    </a:lnTo>
                    <a:cubicBezTo>
                      <a:pt x="39529" y="12668"/>
                      <a:pt x="58579" y="27623"/>
                      <a:pt x="59341" y="28289"/>
                    </a:cubicBezTo>
                    <a:lnTo>
                      <a:pt x="46387" y="44767"/>
                    </a:lnTo>
                    <a:lnTo>
                      <a:pt x="52864" y="36481"/>
                    </a:lnTo>
                    <a:lnTo>
                      <a:pt x="46482" y="466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8" name="Google Shape;1758;p149"/>
              <p:cNvSpPr/>
              <p:nvPr/>
            </p:nvSpPr>
            <p:spPr>
              <a:xfrm>
                <a:off x="5252809" y="2529400"/>
                <a:ext cx="160836" cy="101428"/>
              </a:xfrm>
              <a:custGeom>
                <a:avLst/>
                <a:gdLst/>
                <a:ahLst/>
                <a:cxnLst/>
                <a:rect l="l" t="t" r="r" b="b"/>
                <a:pathLst>
                  <a:path w="52863" h="33337" extrusionOk="0">
                    <a:moveTo>
                      <a:pt x="52864" y="33338"/>
                    </a:moveTo>
                    <a:lnTo>
                      <a:pt x="52388" y="24955"/>
                    </a:lnTo>
                    <a:cubicBezTo>
                      <a:pt x="47911" y="21717"/>
                      <a:pt x="37052" y="12573"/>
                      <a:pt x="1238" y="0"/>
                    </a:cubicBezTo>
                    <a:lnTo>
                      <a:pt x="0" y="6763"/>
                    </a:lnTo>
                    <a:cubicBezTo>
                      <a:pt x="32766" y="18955"/>
                      <a:pt x="50292" y="32671"/>
                      <a:pt x="51149" y="33338"/>
                    </a:cubicBezTo>
                    <a:lnTo>
                      <a:pt x="52864" y="33338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9" name="Google Shape;1759;p149"/>
              <p:cNvSpPr/>
              <p:nvPr/>
            </p:nvSpPr>
            <p:spPr>
              <a:xfrm>
                <a:off x="5036675" y="3971056"/>
                <a:ext cx="423686" cy="347174"/>
              </a:xfrm>
              <a:custGeom>
                <a:avLst/>
                <a:gdLst/>
                <a:ahLst/>
                <a:cxnLst/>
                <a:rect l="l" t="t" r="r" b="b"/>
                <a:pathLst>
                  <a:path w="139256" h="114108" extrusionOk="0">
                    <a:moveTo>
                      <a:pt x="139257" y="63532"/>
                    </a:moveTo>
                    <a:lnTo>
                      <a:pt x="23814" y="0"/>
                    </a:lnTo>
                    <a:lnTo>
                      <a:pt x="1620" y="40291"/>
                    </a:lnTo>
                    <a:cubicBezTo>
                      <a:pt x="-5714" y="56864"/>
                      <a:pt x="12479" y="83344"/>
                      <a:pt x="43435" y="100393"/>
                    </a:cubicBezTo>
                    <a:cubicBezTo>
                      <a:pt x="74392" y="117443"/>
                      <a:pt x="106491" y="118681"/>
                      <a:pt x="116492" y="103632"/>
                    </a:cubicBezTo>
                    <a:cubicBezTo>
                      <a:pt x="116587" y="103632"/>
                      <a:pt x="139161" y="63627"/>
                      <a:pt x="139161" y="636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0" name="Google Shape;1760;p149"/>
              <p:cNvSpPr/>
              <p:nvPr/>
            </p:nvSpPr>
            <p:spPr>
              <a:xfrm>
                <a:off x="5066520" y="4003797"/>
                <a:ext cx="393255" cy="314135"/>
              </a:xfrm>
              <a:custGeom>
                <a:avLst/>
                <a:gdLst/>
                <a:ahLst/>
                <a:cxnLst/>
                <a:rect l="l" t="t" r="r" b="b"/>
                <a:pathLst>
                  <a:path w="129254" h="103249" extrusionOk="0">
                    <a:moveTo>
                      <a:pt x="129159" y="52578"/>
                    </a:moveTo>
                    <a:lnTo>
                      <a:pt x="33814" y="0"/>
                    </a:lnTo>
                    <a:lnTo>
                      <a:pt x="0" y="61246"/>
                    </a:lnTo>
                    <a:cubicBezTo>
                      <a:pt x="7620" y="71438"/>
                      <a:pt x="19240" y="81534"/>
                      <a:pt x="33814" y="89535"/>
                    </a:cubicBezTo>
                    <a:cubicBezTo>
                      <a:pt x="64770" y="106585"/>
                      <a:pt x="96869" y="107823"/>
                      <a:pt x="106871" y="92773"/>
                    </a:cubicBezTo>
                    <a:cubicBezTo>
                      <a:pt x="106966" y="92773"/>
                      <a:pt x="129254" y="52578"/>
                      <a:pt x="129254" y="52578"/>
                    </a:cubicBez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1" name="Google Shape;1761;p149"/>
              <p:cNvSpPr/>
              <p:nvPr/>
            </p:nvSpPr>
            <p:spPr>
              <a:xfrm>
                <a:off x="5182698" y="4074486"/>
                <a:ext cx="243719" cy="243394"/>
              </a:xfrm>
              <a:custGeom>
                <a:avLst/>
                <a:gdLst/>
                <a:ahLst/>
                <a:cxnLst/>
                <a:rect l="l" t="t" r="r" b="b"/>
                <a:pathLst>
                  <a:path w="80105" h="79998" extrusionOk="0">
                    <a:moveTo>
                      <a:pt x="37814" y="95"/>
                    </a:moveTo>
                    <a:lnTo>
                      <a:pt x="0" y="68580"/>
                    </a:lnTo>
                    <a:cubicBezTo>
                      <a:pt x="17812" y="77533"/>
                      <a:pt x="35624" y="81248"/>
                      <a:pt x="49054" y="79629"/>
                    </a:cubicBezTo>
                    <a:lnTo>
                      <a:pt x="80105" y="23336"/>
                    </a:lnTo>
                    <a:lnTo>
                      <a:pt x="37814" y="0"/>
                    </a:ln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2" name="Google Shape;1762;p149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avLst/>
                <a:gdLst/>
                <a:ahLst/>
                <a:cxnLst/>
                <a:rect l="l" t="t" r="r" b="b"/>
                <a:pathLst>
                  <a:path w="119571" h="86824" extrusionOk="0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3" name="Google Shape;1763;p149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avLst/>
                <a:gdLst/>
                <a:ahLst/>
                <a:cxnLst/>
                <a:rect l="l" t="t" r="r" b="b"/>
                <a:pathLst>
                  <a:path w="119571" h="86824" extrusionOk="0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4" name="Google Shape;1764;p149"/>
              <p:cNvSpPr/>
              <p:nvPr/>
            </p:nvSpPr>
            <p:spPr>
              <a:xfrm>
                <a:off x="4939332" y="4090422"/>
                <a:ext cx="176775" cy="123452"/>
              </a:xfrm>
              <a:custGeom>
                <a:avLst/>
                <a:gdLst/>
                <a:ahLst/>
                <a:cxnLst/>
                <a:rect l="l" t="t" r="r" b="b"/>
                <a:pathLst>
                  <a:path w="58102" h="40576" extrusionOk="0">
                    <a:moveTo>
                      <a:pt x="0" y="16192"/>
                    </a:moveTo>
                    <a:lnTo>
                      <a:pt x="5144" y="18574"/>
                    </a:lnTo>
                    <a:lnTo>
                      <a:pt x="48292" y="40577"/>
                    </a:lnTo>
                    <a:lnTo>
                      <a:pt x="58103" y="24575"/>
                    </a:lnTo>
                    <a:lnTo>
                      <a:pt x="5048" y="0"/>
                    </a:lnTo>
                    <a:lnTo>
                      <a:pt x="0" y="161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5" name="Google Shape;1765;p149"/>
              <p:cNvSpPr/>
              <p:nvPr/>
            </p:nvSpPr>
            <p:spPr>
              <a:xfrm>
                <a:off x="4939332" y="4119394"/>
                <a:ext cx="166924" cy="94473"/>
              </a:xfrm>
              <a:custGeom>
                <a:avLst/>
                <a:gdLst/>
                <a:ahLst/>
                <a:cxnLst/>
                <a:rect l="l" t="t" r="r" b="b"/>
                <a:pathLst>
                  <a:path w="54864" h="31051" extrusionOk="0">
                    <a:moveTo>
                      <a:pt x="0" y="6096"/>
                    </a:moveTo>
                    <a:lnTo>
                      <a:pt x="48292" y="31052"/>
                    </a:lnTo>
                    <a:lnTo>
                      <a:pt x="54864" y="13621"/>
                    </a:lnTo>
                    <a:lnTo>
                      <a:pt x="1905" y="0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6" name="Google Shape;1766;p149"/>
              <p:cNvSpPr/>
              <p:nvPr/>
            </p:nvSpPr>
            <p:spPr>
              <a:xfrm>
                <a:off x="4939332" y="4137936"/>
                <a:ext cx="166924" cy="75926"/>
              </a:xfrm>
              <a:custGeom>
                <a:avLst/>
                <a:gdLst/>
                <a:ahLst/>
                <a:cxnLst/>
                <a:rect l="l" t="t" r="r" b="b"/>
                <a:pathLst>
                  <a:path w="54864" h="24955" extrusionOk="0">
                    <a:moveTo>
                      <a:pt x="0" y="0"/>
                    </a:moveTo>
                    <a:lnTo>
                      <a:pt x="48292" y="24956"/>
                    </a:lnTo>
                    <a:lnTo>
                      <a:pt x="54864" y="7525"/>
                    </a:lnTo>
                    <a:lnTo>
                      <a:pt x="49149" y="164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7" name="Google Shape;1767;p149"/>
              <p:cNvSpPr/>
              <p:nvPr/>
            </p:nvSpPr>
            <p:spPr>
              <a:xfrm>
                <a:off x="5082279" y="4119394"/>
                <a:ext cx="234619" cy="198818"/>
              </a:xfrm>
              <a:custGeom>
                <a:avLst/>
                <a:gdLst/>
                <a:ahLst/>
                <a:cxnLst/>
                <a:rect l="l" t="t" r="r" b="b"/>
                <a:pathLst>
                  <a:path w="77114" h="65347" extrusionOk="0">
                    <a:moveTo>
                      <a:pt x="77114" y="34100"/>
                    </a:moveTo>
                    <a:lnTo>
                      <a:pt x="15202" y="0"/>
                    </a:lnTo>
                    <a:lnTo>
                      <a:pt x="819" y="26003"/>
                    </a:lnTo>
                    <a:cubicBezTo>
                      <a:pt x="-2991" y="34766"/>
                      <a:pt x="6820" y="48863"/>
                      <a:pt x="23393" y="57912"/>
                    </a:cubicBezTo>
                    <a:cubicBezTo>
                      <a:pt x="39967" y="67056"/>
                      <a:pt x="57112" y="67818"/>
                      <a:pt x="62446" y="59912"/>
                    </a:cubicBezTo>
                    <a:cubicBezTo>
                      <a:pt x="62446" y="59912"/>
                      <a:pt x="77114" y="34100"/>
                      <a:pt x="77114" y="341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8" name="Google Shape;1768;p149"/>
              <p:cNvSpPr/>
              <p:nvPr/>
            </p:nvSpPr>
            <p:spPr>
              <a:xfrm>
                <a:off x="5098388" y="4137066"/>
                <a:ext cx="218506" cy="181141"/>
              </a:xfrm>
              <a:custGeom>
                <a:avLst/>
                <a:gdLst/>
                <a:ahLst/>
                <a:cxnLst/>
                <a:rect l="l" t="t" r="r" b="b"/>
                <a:pathLst>
                  <a:path w="71818" h="59537" extrusionOk="0">
                    <a:moveTo>
                      <a:pt x="71818" y="28289"/>
                    </a:moveTo>
                    <a:lnTo>
                      <a:pt x="20479" y="0"/>
                    </a:lnTo>
                    <a:lnTo>
                      <a:pt x="0" y="37052"/>
                    </a:lnTo>
                    <a:cubicBezTo>
                      <a:pt x="4096" y="42482"/>
                      <a:pt x="10382" y="47816"/>
                      <a:pt x="18097" y="52102"/>
                    </a:cubicBezTo>
                    <a:cubicBezTo>
                      <a:pt x="34671" y="61246"/>
                      <a:pt x="51816" y="62008"/>
                      <a:pt x="57150" y="54102"/>
                    </a:cubicBezTo>
                    <a:cubicBezTo>
                      <a:pt x="57150" y="54102"/>
                      <a:pt x="71818" y="28289"/>
                      <a:pt x="71818" y="2828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9" name="Google Shape;1769;p149"/>
              <p:cNvSpPr/>
              <p:nvPr/>
            </p:nvSpPr>
            <p:spPr>
              <a:xfrm>
                <a:off x="5160679" y="4175021"/>
                <a:ext cx="137652" cy="143439"/>
              </a:xfrm>
              <a:custGeom>
                <a:avLst/>
                <a:gdLst/>
                <a:ahLst/>
                <a:cxnLst/>
                <a:rect l="l" t="t" r="r" b="b"/>
                <a:pathLst>
                  <a:path w="45243" h="47145" extrusionOk="0">
                    <a:moveTo>
                      <a:pt x="22574" y="0"/>
                    </a:moveTo>
                    <a:lnTo>
                      <a:pt x="0" y="40958"/>
                    </a:lnTo>
                    <a:cubicBezTo>
                      <a:pt x="9525" y="45720"/>
                      <a:pt x="19050" y="47816"/>
                      <a:pt x="26194" y="46958"/>
                    </a:cubicBezTo>
                    <a:lnTo>
                      <a:pt x="45244" y="12478"/>
                    </a:lnTo>
                    <a:lnTo>
                      <a:pt x="22574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0" name="Google Shape;1770;p149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avLst/>
                <a:gdLst/>
                <a:ahLst/>
                <a:cxnLst/>
                <a:rect l="l" t="t" r="r" b="b"/>
                <a:pathLst>
                  <a:path w="64014" h="46118" extrusionOk="0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1" name="Google Shape;1771;p149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avLst/>
                <a:gdLst/>
                <a:ahLst/>
                <a:cxnLst/>
                <a:rect l="l" t="t" r="r" b="b"/>
                <a:pathLst>
                  <a:path w="64014" h="46118" extrusionOk="0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1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74" name="Google Shape;1774;p150"/>
          <p:cNvSpPr txBox="1">
            <a:spLocks noGrp="1"/>
          </p:cNvSpPr>
          <p:nvPr>
            <p:ph type="subTitle" idx="1"/>
          </p:nvPr>
        </p:nvSpPr>
        <p:spPr>
          <a:xfrm>
            <a:off x="720000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5" name="Google Shape;1775;p150"/>
          <p:cNvSpPr txBox="1">
            <a:spLocks noGrp="1"/>
          </p:cNvSpPr>
          <p:nvPr>
            <p:ph type="subTitle" idx="2"/>
          </p:nvPr>
        </p:nvSpPr>
        <p:spPr>
          <a:xfrm>
            <a:off x="3527456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6" name="Google Shape;1776;p150"/>
          <p:cNvSpPr txBox="1">
            <a:spLocks noGrp="1"/>
          </p:cNvSpPr>
          <p:nvPr>
            <p:ph type="subTitle" idx="3"/>
          </p:nvPr>
        </p:nvSpPr>
        <p:spPr>
          <a:xfrm>
            <a:off x="720000" y="3401002"/>
            <a:ext cx="20859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7" name="Google Shape;1777;p150"/>
          <p:cNvSpPr txBox="1">
            <a:spLocks noGrp="1"/>
          </p:cNvSpPr>
          <p:nvPr>
            <p:ph type="subTitle" idx="4"/>
          </p:nvPr>
        </p:nvSpPr>
        <p:spPr>
          <a:xfrm>
            <a:off x="3527456" y="3401002"/>
            <a:ext cx="20859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8" name="Google Shape;1778;p150"/>
          <p:cNvSpPr txBox="1">
            <a:spLocks noGrp="1"/>
          </p:cNvSpPr>
          <p:nvPr>
            <p:ph type="subTitle" idx="5"/>
          </p:nvPr>
        </p:nvSpPr>
        <p:spPr>
          <a:xfrm>
            <a:off x="6334911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9" name="Google Shape;1779;p150"/>
          <p:cNvSpPr txBox="1">
            <a:spLocks noGrp="1"/>
          </p:cNvSpPr>
          <p:nvPr>
            <p:ph type="subTitle" idx="6"/>
          </p:nvPr>
        </p:nvSpPr>
        <p:spPr>
          <a:xfrm>
            <a:off x="6334911" y="3401002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0" name="Google Shape;1780;p150"/>
          <p:cNvSpPr txBox="1">
            <a:spLocks noGrp="1"/>
          </p:cNvSpPr>
          <p:nvPr>
            <p:ph type="subTitle" idx="7"/>
          </p:nvPr>
        </p:nvSpPr>
        <p:spPr>
          <a:xfrm>
            <a:off x="720000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81" name="Google Shape;1781;p150"/>
          <p:cNvSpPr txBox="1">
            <a:spLocks noGrp="1"/>
          </p:cNvSpPr>
          <p:nvPr>
            <p:ph type="subTitle" idx="8"/>
          </p:nvPr>
        </p:nvSpPr>
        <p:spPr>
          <a:xfrm>
            <a:off x="3527456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82" name="Google Shape;1782;p150"/>
          <p:cNvSpPr txBox="1">
            <a:spLocks noGrp="1"/>
          </p:cNvSpPr>
          <p:nvPr>
            <p:ph type="subTitle" idx="9"/>
          </p:nvPr>
        </p:nvSpPr>
        <p:spPr>
          <a:xfrm>
            <a:off x="6334911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83" name="Google Shape;1783;p150"/>
          <p:cNvSpPr txBox="1">
            <a:spLocks noGrp="1"/>
          </p:cNvSpPr>
          <p:nvPr>
            <p:ph type="subTitle" idx="13"/>
          </p:nvPr>
        </p:nvSpPr>
        <p:spPr>
          <a:xfrm>
            <a:off x="720000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84" name="Google Shape;1784;p150"/>
          <p:cNvSpPr txBox="1">
            <a:spLocks noGrp="1"/>
          </p:cNvSpPr>
          <p:nvPr>
            <p:ph type="subTitle" idx="14"/>
          </p:nvPr>
        </p:nvSpPr>
        <p:spPr>
          <a:xfrm>
            <a:off x="3527456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85" name="Google Shape;1785;p150"/>
          <p:cNvSpPr txBox="1">
            <a:spLocks noGrp="1"/>
          </p:cNvSpPr>
          <p:nvPr>
            <p:ph type="subTitle" idx="15"/>
          </p:nvPr>
        </p:nvSpPr>
        <p:spPr>
          <a:xfrm>
            <a:off x="6334911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786" name="Google Shape;1786;p150"/>
          <p:cNvGrpSpPr/>
          <p:nvPr/>
        </p:nvGrpSpPr>
        <p:grpSpPr>
          <a:xfrm rot="10800000" flipH="1">
            <a:off x="720000" y="0"/>
            <a:ext cx="8436600" cy="3934200"/>
            <a:chOff x="727700" y="1172700"/>
            <a:chExt cx="8436600" cy="3934200"/>
          </a:xfrm>
        </p:grpSpPr>
        <p:cxnSp>
          <p:nvCxnSpPr>
            <p:cNvPr id="1787" name="Google Shape;1787;p150"/>
            <p:cNvCxnSpPr/>
            <p:nvPr/>
          </p:nvCxnSpPr>
          <p:spPr>
            <a:xfrm rot="10800000">
              <a:off x="727700" y="4821300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8" name="Google Shape;1788;p150"/>
            <p:cNvCxnSpPr/>
            <p:nvPr/>
          </p:nvCxnSpPr>
          <p:spPr>
            <a:xfrm rot="10800000">
              <a:off x="8886825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89" name="Google Shape;1789;p150"/>
            <p:cNvSpPr/>
            <p:nvPr/>
          </p:nvSpPr>
          <p:spPr>
            <a:xfrm rot="5400000" flipH="1">
              <a:off x="8206875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151"/>
          <p:cNvSpPr txBox="1">
            <a:spLocks noGrp="1"/>
          </p:cNvSpPr>
          <p:nvPr>
            <p:ph type="ctrTitle"/>
          </p:nvPr>
        </p:nvSpPr>
        <p:spPr>
          <a:xfrm>
            <a:off x="715100" y="669825"/>
            <a:ext cx="37782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2" name="Google Shape;1792;p151"/>
          <p:cNvSpPr txBox="1">
            <a:spLocks noGrp="1"/>
          </p:cNvSpPr>
          <p:nvPr>
            <p:ph type="subTitle" idx="1"/>
          </p:nvPr>
        </p:nvSpPr>
        <p:spPr>
          <a:xfrm>
            <a:off x="715100" y="1793825"/>
            <a:ext cx="37782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793" name="Google Shape;1793;p151"/>
          <p:cNvGrpSpPr/>
          <p:nvPr/>
        </p:nvGrpSpPr>
        <p:grpSpPr>
          <a:xfrm>
            <a:off x="0" y="219425"/>
            <a:ext cx="9143900" cy="4705700"/>
            <a:chOff x="0" y="219425"/>
            <a:chExt cx="9143900" cy="4705700"/>
          </a:xfrm>
        </p:grpSpPr>
        <p:grpSp>
          <p:nvGrpSpPr>
            <p:cNvPr id="1794" name="Google Shape;1794;p151"/>
            <p:cNvGrpSpPr/>
            <p:nvPr/>
          </p:nvGrpSpPr>
          <p:grpSpPr>
            <a:xfrm>
              <a:off x="715100" y="219425"/>
              <a:ext cx="8428800" cy="117300"/>
              <a:chOff x="715100" y="219425"/>
              <a:chExt cx="8428800" cy="117300"/>
            </a:xfrm>
          </p:grpSpPr>
          <p:cxnSp>
            <p:nvCxnSpPr>
              <p:cNvPr id="1795" name="Google Shape;1795;p151"/>
              <p:cNvCxnSpPr>
                <a:endCxn id="1796" idx="3"/>
              </p:cNvCxnSpPr>
              <p:nvPr/>
            </p:nvCxnSpPr>
            <p:spPr>
              <a:xfrm rot="10800000">
                <a:off x="715100" y="278075"/>
                <a:ext cx="842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96" name="Google Shape;1796;p151"/>
              <p:cNvSpPr/>
              <p:nvPr/>
            </p:nvSpPr>
            <p:spPr>
              <a:xfrm flipH="1">
                <a:off x="715100" y="219425"/>
                <a:ext cx="1359900" cy="117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cxnSp>
          <p:nvCxnSpPr>
            <p:cNvPr id="1797" name="Google Shape;1797;p151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98" name="Google Shape;1798;p151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1799" name="Google Shape;1799;p151"/>
          <p:cNvSpPr txBox="1"/>
          <p:nvPr/>
        </p:nvSpPr>
        <p:spPr>
          <a:xfrm>
            <a:off x="71600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includes icons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highlight>
                <a:srgbClr val="DFDEFC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1" name="Google Shape;1801;p152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1802" name="Google Shape;1802;p152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3" name="Google Shape;1803;p152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04" name="Google Shape;1804;p152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6" name="Google Shape;1806;p153"/>
          <p:cNvGrpSpPr/>
          <p:nvPr/>
        </p:nvGrpSpPr>
        <p:grpSpPr>
          <a:xfrm>
            <a:off x="715100" y="1172700"/>
            <a:ext cx="8436600" cy="3934200"/>
            <a:chOff x="715100" y="1172700"/>
            <a:chExt cx="8436600" cy="3934200"/>
          </a:xfrm>
        </p:grpSpPr>
        <p:cxnSp>
          <p:nvCxnSpPr>
            <p:cNvPr id="1807" name="Google Shape;1807;p153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8" name="Google Shape;1808;p153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09" name="Google Shape;1809;p153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155"/>
          <p:cNvSpPr txBox="1">
            <a:spLocks noGrp="1"/>
          </p:cNvSpPr>
          <p:nvPr>
            <p:ph type="ctrTitle"/>
          </p:nvPr>
        </p:nvSpPr>
        <p:spPr>
          <a:xfrm>
            <a:off x="712000" y="1028613"/>
            <a:ext cx="4598700" cy="23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15" name="Google Shape;1815;p155"/>
          <p:cNvSpPr txBox="1">
            <a:spLocks noGrp="1"/>
          </p:cNvSpPr>
          <p:nvPr>
            <p:ph type="subTitle" idx="1"/>
          </p:nvPr>
        </p:nvSpPr>
        <p:spPr>
          <a:xfrm>
            <a:off x="712000" y="3705388"/>
            <a:ext cx="45987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816" name="Google Shape;1816;p155"/>
          <p:cNvGrpSpPr/>
          <p:nvPr/>
        </p:nvGrpSpPr>
        <p:grpSpPr>
          <a:xfrm>
            <a:off x="100" y="218900"/>
            <a:ext cx="9151600" cy="4705700"/>
            <a:chOff x="100" y="218900"/>
            <a:chExt cx="9151600" cy="4705700"/>
          </a:xfrm>
        </p:grpSpPr>
        <p:cxnSp>
          <p:nvCxnSpPr>
            <p:cNvPr id="1817" name="Google Shape;1817;p155"/>
            <p:cNvCxnSpPr>
              <a:endCxn id="1818" idx="3"/>
            </p:cNvCxnSpPr>
            <p:nvPr/>
          </p:nvCxnSpPr>
          <p:spPr>
            <a:xfrm>
              <a:off x="100" y="277550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18" name="Google Shape;1818;p155"/>
            <p:cNvSpPr/>
            <p:nvPr/>
          </p:nvSpPr>
          <p:spPr>
            <a:xfrm>
              <a:off x="7069000" y="2189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819" name="Google Shape;1819;p155"/>
            <p:cNvCxnSpPr>
              <a:endCxn id="1820" idx="3"/>
            </p:cNvCxnSpPr>
            <p:nvPr/>
          </p:nvCxnSpPr>
          <p:spPr>
            <a:xfrm rot="10800000">
              <a:off x="715100" y="4865950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20" name="Google Shape;1820;p155"/>
            <p:cNvSpPr/>
            <p:nvPr/>
          </p:nvSpPr>
          <p:spPr>
            <a:xfrm flipH="1">
              <a:off x="715100" y="48073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p156"/>
          <p:cNvSpPr txBox="1">
            <a:spLocks noGrp="1"/>
          </p:cNvSpPr>
          <p:nvPr>
            <p:ph type="title"/>
          </p:nvPr>
        </p:nvSpPr>
        <p:spPr>
          <a:xfrm>
            <a:off x="4095575" y="2755650"/>
            <a:ext cx="36444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23" name="Google Shape;1823;p156"/>
          <p:cNvSpPr txBox="1">
            <a:spLocks noGrp="1"/>
          </p:cNvSpPr>
          <p:nvPr>
            <p:ph type="title" idx="2" hasCustomPrompt="1"/>
          </p:nvPr>
        </p:nvSpPr>
        <p:spPr>
          <a:xfrm>
            <a:off x="4095575" y="1859850"/>
            <a:ext cx="2106900" cy="66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24" name="Google Shape;1824;p156"/>
          <p:cNvSpPr>
            <a:spLocks noGrp="1"/>
          </p:cNvSpPr>
          <p:nvPr>
            <p:ph type="pic" idx="3"/>
          </p:nvPr>
        </p:nvSpPr>
        <p:spPr>
          <a:xfrm>
            <a:off x="824988" y="881425"/>
            <a:ext cx="2718900" cy="33573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825" name="Google Shape;1825;p156"/>
          <p:cNvGrpSpPr/>
          <p:nvPr/>
        </p:nvGrpSpPr>
        <p:grpSpPr>
          <a:xfrm>
            <a:off x="100" y="0"/>
            <a:ext cx="8428800" cy="2574300"/>
            <a:chOff x="100" y="0"/>
            <a:chExt cx="8428800" cy="2574300"/>
          </a:xfrm>
        </p:grpSpPr>
        <p:cxnSp>
          <p:nvCxnSpPr>
            <p:cNvPr id="1826" name="Google Shape;1826;p156"/>
            <p:cNvCxnSpPr>
              <a:endCxn id="1827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27" name="Google Shape;1827;p156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828" name="Google Shape;1828;p156"/>
            <p:cNvCxnSpPr/>
            <p:nvPr/>
          </p:nvCxnSpPr>
          <p:spPr>
            <a:xfrm rot="10800000"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87" name="Google Shape;87;p17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88" name="Google Shape;88;p17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17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" name="Google Shape;90;p17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p1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31" name="Google Shape;1831;p15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832" name="Google Shape;1832;p157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833" name="Google Shape;1833;p157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4" name="Google Shape;1834;p157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35" name="Google Shape;1835;p157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p1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38" name="Google Shape;1838;p158"/>
          <p:cNvSpPr txBox="1">
            <a:spLocks noGrp="1"/>
          </p:cNvSpPr>
          <p:nvPr>
            <p:ph type="subTitle" idx="1"/>
          </p:nvPr>
        </p:nvSpPr>
        <p:spPr>
          <a:xfrm>
            <a:off x="4923250" y="2963351"/>
            <a:ext cx="31269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39" name="Google Shape;1839;p158"/>
          <p:cNvSpPr txBox="1">
            <a:spLocks noGrp="1"/>
          </p:cNvSpPr>
          <p:nvPr>
            <p:ph type="subTitle" idx="2"/>
          </p:nvPr>
        </p:nvSpPr>
        <p:spPr>
          <a:xfrm>
            <a:off x="1094050" y="2963351"/>
            <a:ext cx="31269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40" name="Google Shape;1840;p158"/>
          <p:cNvSpPr txBox="1">
            <a:spLocks noGrp="1"/>
          </p:cNvSpPr>
          <p:nvPr>
            <p:ph type="subTitle" idx="3"/>
          </p:nvPr>
        </p:nvSpPr>
        <p:spPr>
          <a:xfrm>
            <a:off x="1094050" y="2313500"/>
            <a:ext cx="3126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41" name="Google Shape;1841;p158"/>
          <p:cNvSpPr txBox="1">
            <a:spLocks noGrp="1"/>
          </p:cNvSpPr>
          <p:nvPr>
            <p:ph type="subTitle" idx="4"/>
          </p:nvPr>
        </p:nvSpPr>
        <p:spPr>
          <a:xfrm>
            <a:off x="4923250" y="2313500"/>
            <a:ext cx="3126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842" name="Google Shape;1842;p158"/>
          <p:cNvGrpSpPr/>
          <p:nvPr/>
        </p:nvGrpSpPr>
        <p:grpSpPr>
          <a:xfrm>
            <a:off x="715100" y="2569200"/>
            <a:ext cx="8436600" cy="2574300"/>
            <a:chOff x="715100" y="2569200"/>
            <a:chExt cx="8436600" cy="2574300"/>
          </a:xfrm>
        </p:grpSpPr>
        <p:cxnSp>
          <p:nvCxnSpPr>
            <p:cNvPr id="1843" name="Google Shape;1843;p158"/>
            <p:cNvCxnSpPr>
              <a:endCxn id="1844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44" name="Google Shape;1844;p158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845" name="Google Shape;1845;p158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1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848" name="Google Shape;1848;p159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1849" name="Google Shape;1849;p159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50" name="Google Shape;1850;p159"/>
            <p:cNvSpPr/>
            <p:nvPr/>
          </p:nvSpPr>
          <p:spPr>
            <a:xfrm rot="5400000" flipH="1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851" name="Google Shape;1851;p159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16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54" name="Google Shape;1854;p160"/>
          <p:cNvSpPr txBox="1">
            <a:spLocks noGrp="1"/>
          </p:cNvSpPr>
          <p:nvPr>
            <p:ph type="body" idx="1"/>
          </p:nvPr>
        </p:nvSpPr>
        <p:spPr>
          <a:xfrm>
            <a:off x="720000" y="1611800"/>
            <a:ext cx="3852000" cy="27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rgbClr val="434343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55" name="Google Shape;1855;p160"/>
          <p:cNvSpPr>
            <a:spLocks noGrp="1"/>
          </p:cNvSpPr>
          <p:nvPr>
            <p:ph type="pic" idx="2"/>
          </p:nvPr>
        </p:nvSpPr>
        <p:spPr>
          <a:xfrm>
            <a:off x="5063025" y="696475"/>
            <a:ext cx="3230400" cy="37506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856" name="Google Shape;1856;p160"/>
          <p:cNvGrpSpPr/>
          <p:nvPr/>
        </p:nvGrpSpPr>
        <p:grpSpPr>
          <a:xfrm rot="10800000" flipH="1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1857" name="Google Shape;1857;p160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8" name="Google Shape;1858;p160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59" name="Google Shape;1859;p160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161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862" name="Google Shape;1862;p161"/>
          <p:cNvGrpSpPr/>
          <p:nvPr/>
        </p:nvGrpSpPr>
        <p:grpSpPr>
          <a:xfrm rot="10800000" flipH="1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1863" name="Google Shape;1863;p161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4" name="Google Shape;1864;p161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65" name="Google Shape;1865;p161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p162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68" name="Google Shape;1868;p162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869" name="Google Shape;1869;p162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870" name="Google Shape;1870;p162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1" name="Google Shape;1871;p162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872" name="Google Shape;1872;p162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163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875" name="Google Shape;1875;p163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164"/>
          <p:cNvSpPr txBox="1">
            <a:spLocks noGrp="1"/>
          </p:cNvSpPr>
          <p:nvPr>
            <p:ph type="title" hasCustomPrompt="1"/>
          </p:nvPr>
        </p:nvSpPr>
        <p:spPr>
          <a:xfrm>
            <a:off x="1004575" y="1379025"/>
            <a:ext cx="3726600" cy="96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78" name="Google Shape;1878;p164"/>
          <p:cNvSpPr txBox="1">
            <a:spLocks noGrp="1"/>
          </p:cNvSpPr>
          <p:nvPr>
            <p:ph type="subTitle" idx="1"/>
          </p:nvPr>
        </p:nvSpPr>
        <p:spPr>
          <a:xfrm>
            <a:off x="1004575" y="2645175"/>
            <a:ext cx="37266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879" name="Google Shape;1879;p164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1880" name="Google Shape;1880;p164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81" name="Google Shape;1881;p164"/>
            <p:cNvSpPr/>
            <p:nvPr/>
          </p:nvSpPr>
          <p:spPr>
            <a:xfrm rot="-5400000" flipH="1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882" name="Google Shape;1882;p164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1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86" name="Google Shape;1886;p166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87" name="Google Shape;1887;p166"/>
          <p:cNvSpPr txBox="1">
            <a:spLocks noGrp="1"/>
          </p:cNvSpPr>
          <p:nvPr>
            <p:ph type="title" idx="3" hasCustomPrompt="1"/>
          </p:nvPr>
        </p:nvSpPr>
        <p:spPr>
          <a:xfrm>
            <a:off x="4572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88" name="Google Shape;1888;p166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89" name="Google Shape;1889;p166"/>
          <p:cNvSpPr txBox="1">
            <a:spLocks noGrp="1"/>
          </p:cNvSpPr>
          <p:nvPr>
            <p:ph type="title" idx="5" hasCustomPrompt="1"/>
          </p:nvPr>
        </p:nvSpPr>
        <p:spPr>
          <a:xfrm>
            <a:off x="4572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0" name="Google Shape;1890;p166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1" name="Google Shape;1891;p166"/>
          <p:cNvSpPr txBox="1">
            <a:spLocks noGrp="1"/>
          </p:cNvSpPr>
          <p:nvPr>
            <p:ph type="title" idx="7" hasCustomPrompt="1"/>
          </p:nvPr>
        </p:nvSpPr>
        <p:spPr>
          <a:xfrm>
            <a:off x="4572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2" name="Google Shape;1892;p166"/>
          <p:cNvSpPr txBox="1">
            <a:spLocks noGrp="1"/>
          </p:cNvSpPr>
          <p:nvPr>
            <p:ph type="subTitle" idx="1"/>
          </p:nvPr>
        </p:nvSpPr>
        <p:spPr>
          <a:xfrm>
            <a:off x="1926025" y="1532506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93" name="Google Shape;1893;p166"/>
          <p:cNvSpPr txBox="1">
            <a:spLocks noGrp="1"/>
          </p:cNvSpPr>
          <p:nvPr>
            <p:ph type="subTitle" idx="8"/>
          </p:nvPr>
        </p:nvSpPr>
        <p:spPr>
          <a:xfrm>
            <a:off x="1926025" y="2382753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94" name="Google Shape;1894;p166"/>
          <p:cNvSpPr txBox="1">
            <a:spLocks noGrp="1"/>
          </p:cNvSpPr>
          <p:nvPr>
            <p:ph type="subTitle" idx="9"/>
          </p:nvPr>
        </p:nvSpPr>
        <p:spPr>
          <a:xfrm>
            <a:off x="1926025" y="3233000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95" name="Google Shape;1895;p166"/>
          <p:cNvSpPr txBox="1">
            <a:spLocks noGrp="1"/>
          </p:cNvSpPr>
          <p:nvPr>
            <p:ph type="subTitle" idx="13"/>
          </p:nvPr>
        </p:nvSpPr>
        <p:spPr>
          <a:xfrm>
            <a:off x="5775350" y="1532506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96" name="Google Shape;1896;p166"/>
          <p:cNvSpPr txBox="1">
            <a:spLocks noGrp="1"/>
          </p:cNvSpPr>
          <p:nvPr>
            <p:ph type="subTitle" idx="14"/>
          </p:nvPr>
        </p:nvSpPr>
        <p:spPr>
          <a:xfrm>
            <a:off x="5775350" y="2382753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97" name="Google Shape;1897;p166"/>
          <p:cNvSpPr txBox="1">
            <a:spLocks noGrp="1"/>
          </p:cNvSpPr>
          <p:nvPr>
            <p:ph type="subTitle" idx="15"/>
          </p:nvPr>
        </p:nvSpPr>
        <p:spPr>
          <a:xfrm>
            <a:off x="5775350" y="3233000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1898" name="Google Shape;1898;p166"/>
          <p:cNvCxnSpPr/>
          <p:nvPr/>
        </p:nvCxnSpPr>
        <p:spPr>
          <a:xfrm rot="10800000">
            <a:off x="715100" y="4866475"/>
            <a:ext cx="8436600" cy="3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9" name="Google Shape;1899;p166"/>
          <p:cNvCxnSpPr/>
          <p:nvPr/>
        </p:nvCxnSpPr>
        <p:spPr>
          <a:xfrm rot="10800000">
            <a:off x="8870700" y="2532650"/>
            <a:ext cx="0" cy="2618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0" name="Google Shape;1900;p166"/>
          <p:cNvSpPr/>
          <p:nvPr/>
        </p:nvSpPr>
        <p:spPr>
          <a:xfrm flipH="1">
            <a:off x="715100" y="4801050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1"/>
          </p:nvPr>
        </p:nvSpPr>
        <p:spPr>
          <a:xfrm>
            <a:off x="4923250" y="2963351"/>
            <a:ext cx="31269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ubTitle" idx="2"/>
          </p:nvPr>
        </p:nvSpPr>
        <p:spPr>
          <a:xfrm>
            <a:off x="1094050" y="2963351"/>
            <a:ext cx="31269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3"/>
          </p:nvPr>
        </p:nvSpPr>
        <p:spPr>
          <a:xfrm>
            <a:off x="1094050" y="2313500"/>
            <a:ext cx="3126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4"/>
          </p:nvPr>
        </p:nvSpPr>
        <p:spPr>
          <a:xfrm>
            <a:off x="4923250" y="2313500"/>
            <a:ext cx="3126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97" name="Google Shape;97;p18"/>
          <p:cNvGrpSpPr/>
          <p:nvPr/>
        </p:nvGrpSpPr>
        <p:grpSpPr>
          <a:xfrm>
            <a:off x="715100" y="2569200"/>
            <a:ext cx="8436600" cy="2574300"/>
            <a:chOff x="715100" y="2569200"/>
            <a:chExt cx="8436600" cy="2574300"/>
          </a:xfrm>
        </p:grpSpPr>
        <p:cxnSp>
          <p:nvCxnSpPr>
            <p:cNvPr id="98" name="Google Shape;98;p18"/>
            <p:cNvCxnSpPr>
              <a:endCxn id="99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9" name="Google Shape;99;p18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00" name="Google Shape;100;p18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1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903" name="Google Shape;1903;p167"/>
          <p:cNvGrpSpPr/>
          <p:nvPr/>
        </p:nvGrpSpPr>
        <p:grpSpPr>
          <a:xfrm>
            <a:off x="715400" y="0"/>
            <a:ext cx="8428500" cy="3934200"/>
            <a:chOff x="715400" y="0"/>
            <a:chExt cx="8428500" cy="3934200"/>
          </a:xfrm>
        </p:grpSpPr>
        <p:cxnSp>
          <p:nvCxnSpPr>
            <p:cNvPr id="1904" name="Google Shape;1904;p167"/>
            <p:cNvCxnSpPr/>
            <p:nvPr/>
          </p:nvCxnSpPr>
          <p:spPr>
            <a:xfrm rot="10800000">
              <a:off x="715400" y="278075"/>
              <a:ext cx="842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5" name="Google Shape;1905;p167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06" name="Google Shape;1906;p167"/>
            <p:cNvSpPr/>
            <p:nvPr/>
          </p:nvSpPr>
          <p:spPr>
            <a:xfrm rot="-5400000" flipH="1">
              <a:off x="8190750" y="3195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1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909" name="Google Shape;1909;p168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910" name="Google Shape;1910;p168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11" name="Google Shape;1911;p168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12" name="Google Shape;1912;p168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915" name="Google Shape;1915;p169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1916" name="Google Shape;1916;p169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7" name="Google Shape;1917;p169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18" name="Google Shape;1918;p169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17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921" name="Google Shape;1921;p170"/>
          <p:cNvGrpSpPr/>
          <p:nvPr/>
        </p:nvGrpSpPr>
        <p:grpSpPr>
          <a:xfrm>
            <a:off x="715100" y="0"/>
            <a:ext cx="8428800" cy="2574300"/>
            <a:chOff x="715100" y="0"/>
            <a:chExt cx="8428800" cy="2574300"/>
          </a:xfrm>
        </p:grpSpPr>
        <p:cxnSp>
          <p:nvCxnSpPr>
            <p:cNvPr id="1922" name="Google Shape;1922;p170"/>
            <p:cNvCxnSpPr>
              <a:endCxn id="1923" idx="3"/>
            </p:cNvCxnSpPr>
            <p:nvPr/>
          </p:nvCxnSpPr>
          <p:spPr>
            <a:xfrm rot="10800000">
              <a:off x="715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23" name="Google Shape;1923;p170"/>
            <p:cNvSpPr/>
            <p:nvPr/>
          </p:nvSpPr>
          <p:spPr>
            <a:xfrm flipH="1">
              <a:off x="7151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24" name="Google Shape;1924;p170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17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927" name="Google Shape;1927;p171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928" name="Google Shape;1928;p171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29" name="Google Shape;1929;p171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30" name="Google Shape;1930;p171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172"/>
          <p:cNvSpPr txBox="1">
            <a:spLocks noGrp="1"/>
          </p:cNvSpPr>
          <p:nvPr>
            <p:ph type="title" hasCustomPrompt="1"/>
          </p:nvPr>
        </p:nvSpPr>
        <p:spPr>
          <a:xfrm>
            <a:off x="1161681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3" name="Google Shape;1933;p172"/>
          <p:cNvSpPr txBox="1">
            <a:spLocks noGrp="1"/>
          </p:cNvSpPr>
          <p:nvPr>
            <p:ph type="subTitle" idx="1"/>
          </p:nvPr>
        </p:nvSpPr>
        <p:spPr>
          <a:xfrm>
            <a:off x="1161694" y="3583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4" name="Google Shape;1934;p172"/>
          <p:cNvSpPr txBox="1">
            <a:spLocks noGrp="1"/>
          </p:cNvSpPr>
          <p:nvPr>
            <p:ph type="title" idx="2" hasCustomPrompt="1"/>
          </p:nvPr>
        </p:nvSpPr>
        <p:spPr>
          <a:xfrm>
            <a:off x="3189000" y="961200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5" name="Google Shape;1935;p172"/>
          <p:cNvSpPr txBox="1">
            <a:spLocks noGrp="1"/>
          </p:cNvSpPr>
          <p:nvPr>
            <p:ph type="subTitle" idx="3"/>
          </p:nvPr>
        </p:nvSpPr>
        <p:spPr>
          <a:xfrm>
            <a:off x="3189000" y="1872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6" name="Google Shape;1936;p172"/>
          <p:cNvSpPr txBox="1">
            <a:spLocks noGrp="1"/>
          </p:cNvSpPr>
          <p:nvPr>
            <p:ph type="title" idx="4" hasCustomPrompt="1"/>
          </p:nvPr>
        </p:nvSpPr>
        <p:spPr>
          <a:xfrm>
            <a:off x="5216269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7" name="Google Shape;1937;p172"/>
          <p:cNvSpPr txBox="1">
            <a:spLocks noGrp="1"/>
          </p:cNvSpPr>
          <p:nvPr>
            <p:ph type="subTitle" idx="5"/>
          </p:nvPr>
        </p:nvSpPr>
        <p:spPr>
          <a:xfrm>
            <a:off x="5216319" y="3583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938" name="Google Shape;1938;p172"/>
          <p:cNvGrpSpPr/>
          <p:nvPr/>
        </p:nvGrpSpPr>
        <p:grpSpPr>
          <a:xfrm>
            <a:off x="100" y="219425"/>
            <a:ext cx="9151600" cy="4705700"/>
            <a:chOff x="100" y="219425"/>
            <a:chExt cx="9151600" cy="4705700"/>
          </a:xfrm>
        </p:grpSpPr>
        <p:cxnSp>
          <p:nvCxnSpPr>
            <p:cNvPr id="1939" name="Google Shape;1939;p172"/>
            <p:cNvCxnSpPr>
              <a:endCxn id="1940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40" name="Google Shape;1940;p172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41" name="Google Shape;1941;p172"/>
            <p:cNvCxnSpPr>
              <a:endCxn id="1942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42" name="Google Shape;1942;p172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17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3123900" cy="10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45" name="Google Shape;1945;p173"/>
          <p:cNvSpPr txBox="1">
            <a:spLocks noGrp="1"/>
          </p:cNvSpPr>
          <p:nvPr>
            <p:ph type="subTitle" idx="1"/>
          </p:nvPr>
        </p:nvSpPr>
        <p:spPr>
          <a:xfrm>
            <a:off x="720000" y="1636150"/>
            <a:ext cx="31239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46" name="Google Shape;1946;p173"/>
          <p:cNvSpPr>
            <a:spLocks noGrp="1"/>
          </p:cNvSpPr>
          <p:nvPr>
            <p:ph type="pic" idx="2"/>
          </p:nvPr>
        </p:nvSpPr>
        <p:spPr>
          <a:xfrm>
            <a:off x="6212050" y="535000"/>
            <a:ext cx="2216700" cy="4104000"/>
          </a:xfrm>
          <a:prstGeom prst="rect">
            <a:avLst/>
          </a:prstGeom>
          <a:noFill/>
          <a:ln>
            <a:noFill/>
          </a:ln>
        </p:spPr>
      </p:sp>
      <p:sp>
        <p:nvSpPr>
          <p:cNvPr id="1947" name="Google Shape;1947;p173"/>
          <p:cNvSpPr>
            <a:spLocks noGrp="1"/>
          </p:cNvSpPr>
          <p:nvPr>
            <p:ph type="pic" idx="3"/>
          </p:nvPr>
        </p:nvSpPr>
        <p:spPr>
          <a:xfrm>
            <a:off x="715100" y="2701800"/>
            <a:ext cx="25410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1948" name="Google Shape;1948;p173"/>
          <p:cNvSpPr>
            <a:spLocks noGrp="1"/>
          </p:cNvSpPr>
          <p:nvPr>
            <p:ph type="pic" idx="4"/>
          </p:nvPr>
        </p:nvSpPr>
        <p:spPr>
          <a:xfrm>
            <a:off x="3346050" y="2701775"/>
            <a:ext cx="27762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1949" name="Google Shape;1949;p173"/>
          <p:cNvSpPr>
            <a:spLocks noGrp="1"/>
          </p:cNvSpPr>
          <p:nvPr>
            <p:ph type="pic" idx="5"/>
          </p:nvPr>
        </p:nvSpPr>
        <p:spPr>
          <a:xfrm>
            <a:off x="4386900" y="535000"/>
            <a:ext cx="1735200" cy="2064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950" name="Google Shape;1950;p173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1951" name="Google Shape;1951;p173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52" name="Google Shape;1952;p173"/>
            <p:cNvSpPr/>
            <p:nvPr/>
          </p:nvSpPr>
          <p:spPr>
            <a:xfrm rot="-5400000" flipH="1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53" name="Google Shape;1953;p173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"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174"/>
          <p:cNvSpPr txBox="1">
            <a:spLocks noGrp="1"/>
          </p:cNvSpPr>
          <p:nvPr>
            <p:ph type="title"/>
          </p:nvPr>
        </p:nvSpPr>
        <p:spPr>
          <a:xfrm>
            <a:off x="998775" y="972150"/>
            <a:ext cx="31239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56" name="Google Shape;1956;p174"/>
          <p:cNvSpPr txBox="1">
            <a:spLocks noGrp="1"/>
          </p:cNvSpPr>
          <p:nvPr>
            <p:ph type="subTitle" idx="1"/>
          </p:nvPr>
        </p:nvSpPr>
        <p:spPr>
          <a:xfrm>
            <a:off x="998775" y="3067600"/>
            <a:ext cx="3123900" cy="12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57" name="Google Shape;1957;p174"/>
          <p:cNvSpPr>
            <a:spLocks noGrp="1"/>
          </p:cNvSpPr>
          <p:nvPr>
            <p:ph type="pic" idx="2"/>
          </p:nvPr>
        </p:nvSpPr>
        <p:spPr>
          <a:xfrm>
            <a:off x="4812375" y="821800"/>
            <a:ext cx="3123900" cy="34998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958" name="Google Shape;1958;p174"/>
          <p:cNvGrpSpPr/>
          <p:nvPr/>
        </p:nvGrpSpPr>
        <p:grpSpPr>
          <a:xfrm>
            <a:off x="0" y="0"/>
            <a:ext cx="8428800" cy="2574300"/>
            <a:chOff x="0" y="0"/>
            <a:chExt cx="8428800" cy="2574300"/>
          </a:xfrm>
        </p:grpSpPr>
        <p:cxnSp>
          <p:nvCxnSpPr>
            <p:cNvPr id="1959" name="Google Shape;1959;p174"/>
            <p:cNvCxnSpPr>
              <a:endCxn id="1960" idx="3"/>
            </p:cNvCxnSpPr>
            <p:nvPr/>
          </p:nvCxnSpPr>
          <p:spPr>
            <a:xfrm>
              <a:off x="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60" name="Google Shape;1960;p174"/>
            <p:cNvSpPr/>
            <p:nvPr/>
          </p:nvSpPr>
          <p:spPr>
            <a:xfrm>
              <a:off x="70689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61" name="Google Shape;1961;p174"/>
            <p:cNvCxnSpPr/>
            <p:nvPr/>
          </p:nvCxnSpPr>
          <p:spPr>
            <a:xfrm rot="10800000">
              <a:off x="2732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8"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17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64" name="Google Shape;1964;p175"/>
          <p:cNvSpPr txBox="1">
            <a:spLocks noGrp="1"/>
          </p:cNvSpPr>
          <p:nvPr>
            <p:ph type="subTitle" idx="1"/>
          </p:nvPr>
        </p:nvSpPr>
        <p:spPr>
          <a:xfrm>
            <a:off x="715100" y="1137550"/>
            <a:ext cx="77040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65" name="Google Shape;1965;p175"/>
          <p:cNvSpPr txBox="1">
            <a:spLocks noGrp="1"/>
          </p:cNvSpPr>
          <p:nvPr>
            <p:ph type="subTitle" idx="2"/>
          </p:nvPr>
        </p:nvSpPr>
        <p:spPr>
          <a:xfrm>
            <a:off x="715100" y="2135105"/>
            <a:ext cx="77040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66" name="Google Shape;1966;p175"/>
          <p:cNvSpPr txBox="1">
            <a:spLocks noGrp="1"/>
          </p:cNvSpPr>
          <p:nvPr>
            <p:ph type="subTitle" idx="3"/>
          </p:nvPr>
        </p:nvSpPr>
        <p:spPr>
          <a:xfrm>
            <a:off x="715100" y="3611160"/>
            <a:ext cx="77040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1967" name="Google Shape;1967;p175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1968" name="Google Shape;1968;p175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69" name="Google Shape;1969;p175"/>
            <p:cNvSpPr/>
            <p:nvPr/>
          </p:nvSpPr>
          <p:spPr>
            <a:xfrm rot="5400000" flipH="1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70" name="Google Shape;1970;p175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p17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73" name="Google Shape;1973;p176"/>
          <p:cNvSpPr txBox="1">
            <a:spLocks noGrp="1"/>
          </p:cNvSpPr>
          <p:nvPr>
            <p:ph type="subTitle" idx="1"/>
          </p:nvPr>
        </p:nvSpPr>
        <p:spPr>
          <a:xfrm>
            <a:off x="882275" y="2756728"/>
            <a:ext cx="22896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74" name="Google Shape;1974;p176"/>
          <p:cNvSpPr txBox="1">
            <a:spLocks noGrp="1"/>
          </p:cNvSpPr>
          <p:nvPr>
            <p:ph type="subTitle" idx="2"/>
          </p:nvPr>
        </p:nvSpPr>
        <p:spPr>
          <a:xfrm>
            <a:off x="3430800" y="2756725"/>
            <a:ext cx="22860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75" name="Google Shape;1975;p176"/>
          <p:cNvSpPr txBox="1">
            <a:spLocks noGrp="1"/>
          </p:cNvSpPr>
          <p:nvPr>
            <p:ph type="subTitle" idx="3"/>
          </p:nvPr>
        </p:nvSpPr>
        <p:spPr>
          <a:xfrm>
            <a:off x="5975725" y="2756725"/>
            <a:ext cx="22860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76" name="Google Shape;1976;p176"/>
          <p:cNvSpPr txBox="1">
            <a:spLocks noGrp="1"/>
          </p:cNvSpPr>
          <p:nvPr>
            <p:ph type="subTitle" idx="4"/>
          </p:nvPr>
        </p:nvSpPr>
        <p:spPr>
          <a:xfrm>
            <a:off x="882275" y="2135975"/>
            <a:ext cx="228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77" name="Google Shape;1977;p176"/>
          <p:cNvSpPr txBox="1">
            <a:spLocks noGrp="1"/>
          </p:cNvSpPr>
          <p:nvPr>
            <p:ph type="subTitle" idx="5"/>
          </p:nvPr>
        </p:nvSpPr>
        <p:spPr>
          <a:xfrm>
            <a:off x="3430800" y="2135975"/>
            <a:ext cx="22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78" name="Google Shape;1978;p176"/>
          <p:cNvSpPr txBox="1">
            <a:spLocks noGrp="1"/>
          </p:cNvSpPr>
          <p:nvPr>
            <p:ph type="subTitle" idx="6"/>
          </p:nvPr>
        </p:nvSpPr>
        <p:spPr>
          <a:xfrm>
            <a:off x="5975725" y="2135975"/>
            <a:ext cx="22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979" name="Google Shape;1979;p176"/>
          <p:cNvGrpSpPr/>
          <p:nvPr/>
        </p:nvGrpSpPr>
        <p:grpSpPr>
          <a:xfrm>
            <a:off x="0" y="1209825"/>
            <a:ext cx="8436600" cy="3933025"/>
            <a:chOff x="0" y="1209825"/>
            <a:chExt cx="8436600" cy="3933025"/>
          </a:xfrm>
        </p:grpSpPr>
        <p:cxnSp>
          <p:nvCxnSpPr>
            <p:cNvPr id="1980" name="Google Shape;1980;p176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81" name="Google Shape;1981;p176"/>
            <p:cNvSpPr/>
            <p:nvPr/>
          </p:nvSpPr>
          <p:spPr>
            <a:xfrm rot="-5400000" flipH="1">
              <a:off x="-406650" y="18311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82" name="Google Shape;1982;p176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3" name="Google Shape;103;p19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104" name="Google Shape;104;p19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19"/>
            <p:cNvSpPr/>
            <p:nvPr/>
          </p:nvSpPr>
          <p:spPr>
            <a:xfrm rot="5400000" flipH="1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06" name="Google Shape;106;p19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p17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85" name="Google Shape;1985;p177"/>
          <p:cNvSpPr txBox="1">
            <a:spLocks noGrp="1"/>
          </p:cNvSpPr>
          <p:nvPr>
            <p:ph type="subTitle" idx="1"/>
          </p:nvPr>
        </p:nvSpPr>
        <p:spPr>
          <a:xfrm>
            <a:off x="1163736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86" name="Google Shape;1986;p177"/>
          <p:cNvSpPr txBox="1">
            <a:spLocks noGrp="1"/>
          </p:cNvSpPr>
          <p:nvPr>
            <p:ph type="subTitle" idx="2"/>
          </p:nvPr>
        </p:nvSpPr>
        <p:spPr>
          <a:xfrm>
            <a:off x="1163738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7" name="Google Shape;1987;p177"/>
          <p:cNvSpPr txBox="1">
            <a:spLocks noGrp="1"/>
          </p:cNvSpPr>
          <p:nvPr>
            <p:ph type="subTitle" idx="3"/>
          </p:nvPr>
        </p:nvSpPr>
        <p:spPr>
          <a:xfrm>
            <a:off x="5013264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8" name="Google Shape;1988;p177"/>
          <p:cNvSpPr txBox="1">
            <a:spLocks noGrp="1"/>
          </p:cNvSpPr>
          <p:nvPr>
            <p:ph type="subTitle" idx="4"/>
          </p:nvPr>
        </p:nvSpPr>
        <p:spPr>
          <a:xfrm>
            <a:off x="1163738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9" name="Google Shape;1989;p177"/>
          <p:cNvSpPr txBox="1">
            <a:spLocks noGrp="1"/>
          </p:cNvSpPr>
          <p:nvPr>
            <p:ph type="subTitle" idx="5"/>
          </p:nvPr>
        </p:nvSpPr>
        <p:spPr>
          <a:xfrm>
            <a:off x="5013264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90" name="Google Shape;1990;p177"/>
          <p:cNvSpPr txBox="1">
            <a:spLocks noGrp="1"/>
          </p:cNvSpPr>
          <p:nvPr>
            <p:ph type="subTitle" idx="6"/>
          </p:nvPr>
        </p:nvSpPr>
        <p:spPr>
          <a:xfrm>
            <a:off x="1163736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91" name="Google Shape;1991;p177"/>
          <p:cNvSpPr txBox="1">
            <a:spLocks noGrp="1"/>
          </p:cNvSpPr>
          <p:nvPr>
            <p:ph type="subTitle" idx="7"/>
          </p:nvPr>
        </p:nvSpPr>
        <p:spPr>
          <a:xfrm>
            <a:off x="5013261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92" name="Google Shape;1992;p177"/>
          <p:cNvSpPr txBox="1">
            <a:spLocks noGrp="1"/>
          </p:cNvSpPr>
          <p:nvPr>
            <p:ph type="subTitle" idx="8"/>
          </p:nvPr>
        </p:nvSpPr>
        <p:spPr>
          <a:xfrm>
            <a:off x="5013261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1993" name="Google Shape;1993;p177"/>
          <p:cNvCxnSpPr>
            <a:endCxn id="1994" idx="3"/>
          </p:cNvCxnSpPr>
          <p:nvPr/>
        </p:nvCxnSpPr>
        <p:spPr>
          <a:xfrm>
            <a:off x="100" y="27807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4" name="Google Shape;1994;p177"/>
          <p:cNvSpPr/>
          <p:nvPr/>
        </p:nvSpPr>
        <p:spPr>
          <a:xfrm>
            <a:off x="7069000" y="219425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995" name="Google Shape;1995;p177"/>
          <p:cNvGrpSpPr/>
          <p:nvPr/>
        </p:nvGrpSpPr>
        <p:grpSpPr>
          <a:xfrm>
            <a:off x="264781" y="3966668"/>
            <a:ext cx="822047" cy="892889"/>
            <a:chOff x="4358474" y="2115969"/>
            <a:chExt cx="2027743" cy="2202490"/>
          </a:xfrm>
        </p:grpSpPr>
        <p:grpSp>
          <p:nvGrpSpPr>
            <p:cNvPr id="1996" name="Google Shape;1996;p177"/>
            <p:cNvGrpSpPr/>
            <p:nvPr/>
          </p:nvGrpSpPr>
          <p:grpSpPr>
            <a:xfrm>
              <a:off x="4655982" y="2115969"/>
              <a:ext cx="1609960" cy="1914199"/>
              <a:chOff x="4655982" y="2115969"/>
              <a:chExt cx="1609960" cy="1914199"/>
            </a:xfrm>
          </p:grpSpPr>
          <p:sp>
            <p:nvSpPr>
              <p:cNvPr id="1997" name="Google Shape;1997;p177"/>
              <p:cNvSpPr/>
              <p:nvPr/>
            </p:nvSpPr>
            <p:spPr>
              <a:xfrm>
                <a:off x="4668441" y="2708450"/>
                <a:ext cx="1111666" cy="1089349"/>
              </a:xfrm>
              <a:custGeom>
                <a:avLst/>
                <a:gdLst/>
                <a:ahLst/>
                <a:cxnLst/>
                <a:rect l="l" t="t" r="r" b="b"/>
                <a:pathLst>
                  <a:path w="365379" h="358044" extrusionOk="0">
                    <a:moveTo>
                      <a:pt x="0" y="180880"/>
                    </a:moveTo>
                    <a:lnTo>
                      <a:pt x="191643" y="358045"/>
                    </a:lnTo>
                    <a:lnTo>
                      <a:pt x="365379" y="158401"/>
                    </a:lnTo>
                    <a:lnTo>
                      <a:pt x="187928" y="0"/>
                    </a:lnTo>
                    <a:lnTo>
                      <a:pt x="0" y="18088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8" name="Google Shape;1998;p177"/>
              <p:cNvSpPr/>
              <p:nvPr/>
            </p:nvSpPr>
            <p:spPr>
              <a:xfrm>
                <a:off x="5260055" y="2190716"/>
                <a:ext cx="1005887" cy="999802"/>
              </a:xfrm>
              <a:custGeom>
                <a:avLst/>
                <a:gdLst/>
                <a:ahLst/>
                <a:cxnLst/>
                <a:rect l="l" t="t" r="r" b="b"/>
                <a:pathLst>
                  <a:path w="330612" h="328612" extrusionOk="0">
                    <a:moveTo>
                      <a:pt x="0" y="158401"/>
                    </a:moveTo>
                    <a:lnTo>
                      <a:pt x="170879" y="328613"/>
                    </a:lnTo>
                    <a:lnTo>
                      <a:pt x="330613" y="143732"/>
                    </a:lnTo>
                    <a:lnTo>
                      <a:pt x="147066" y="0"/>
                    </a:lnTo>
                    <a:lnTo>
                      <a:pt x="0" y="15840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9" name="Google Shape;1999;p177"/>
              <p:cNvSpPr/>
              <p:nvPr/>
            </p:nvSpPr>
            <p:spPr>
              <a:xfrm>
                <a:off x="4655982" y="2708450"/>
                <a:ext cx="1100363" cy="1006179"/>
              </a:xfrm>
              <a:custGeom>
                <a:avLst/>
                <a:gdLst/>
                <a:ahLst/>
                <a:cxnLst/>
                <a:rect l="l" t="t" r="r" b="b"/>
                <a:pathLst>
                  <a:path w="361664" h="330708" extrusionOk="0">
                    <a:moveTo>
                      <a:pt x="0" y="161068"/>
                    </a:moveTo>
                    <a:lnTo>
                      <a:pt x="190024" y="330708"/>
                    </a:lnTo>
                    <a:lnTo>
                      <a:pt x="361664" y="151447"/>
                    </a:lnTo>
                    <a:lnTo>
                      <a:pt x="192024" y="0"/>
                    </a:lnTo>
                    <a:lnTo>
                      <a:pt x="0" y="16106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0" name="Google Shape;2000;p177"/>
              <p:cNvSpPr/>
              <p:nvPr/>
            </p:nvSpPr>
            <p:spPr>
              <a:xfrm>
                <a:off x="4666412" y="2708450"/>
                <a:ext cx="1089930" cy="965607"/>
              </a:xfrm>
              <a:custGeom>
                <a:avLst/>
                <a:gdLst/>
                <a:ahLst/>
                <a:cxnLst/>
                <a:rect l="l" t="t" r="r" b="b"/>
                <a:pathLst>
                  <a:path w="358235" h="317373" extrusionOk="0">
                    <a:moveTo>
                      <a:pt x="0" y="139351"/>
                    </a:moveTo>
                    <a:lnTo>
                      <a:pt x="183832" y="317373"/>
                    </a:lnTo>
                    <a:lnTo>
                      <a:pt x="358235" y="151447"/>
                    </a:lnTo>
                    <a:lnTo>
                      <a:pt x="188595" y="0"/>
                    </a:lnTo>
                    <a:lnTo>
                      <a:pt x="0" y="13935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1" name="Google Shape;2001;p177"/>
              <p:cNvSpPr/>
              <p:nvPr/>
            </p:nvSpPr>
            <p:spPr>
              <a:xfrm>
                <a:off x="5240062" y="2202305"/>
                <a:ext cx="955753" cy="967056"/>
              </a:xfrm>
              <a:custGeom>
                <a:avLst/>
                <a:gdLst/>
                <a:ahLst/>
                <a:cxnLst/>
                <a:rect l="l" t="t" r="r" b="b"/>
                <a:pathLst>
                  <a:path w="314134" h="317849" extrusionOk="0">
                    <a:moveTo>
                      <a:pt x="134684" y="0"/>
                    </a:moveTo>
                    <a:lnTo>
                      <a:pt x="314135" y="139922"/>
                    </a:lnTo>
                    <a:lnTo>
                      <a:pt x="169640" y="317849"/>
                    </a:lnTo>
                    <a:lnTo>
                      <a:pt x="0" y="166402"/>
                    </a:lnTo>
                    <a:lnTo>
                      <a:pt x="1346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2" name="Google Shape;2002;p177"/>
              <p:cNvSpPr/>
              <p:nvPr/>
            </p:nvSpPr>
            <p:spPr>
              <a:xfrm>
                <a:off x="5240062" y="2115969"/>
                <a:ext cx="927062" cy="1053414"/>
              </a:xfrm>
              <a:custGeom>
                <a:avLst/>
                <a:gdLst/>
                <a:ahLst/>
                <a:cxnLst/>
                <a:rect l="l" t="t" r="r" b="b"/>
                <a:pathLst>
                  <a:path w="304704" h="346233" extrusionOk="0">
                    <a:moveTo>
                      <a:pt x="136493" y="0"/>
                    </a:moveTo>
                    <a:lnTo>
                      <a:pt x="304705" y="146685"/>
                    </a:lnTo>
                    <a:lnTo>
                      <a:pt x="169640" y="346234"/>
                    </a:lnTo>
                    <a:lnTo>
                      <a:pt x="0" y="194786"/>
                    </a:lnTo>
                    <a:lnTo>
                      <a:pt x="136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03" name="Google Shape;2003;p177"/>
              <p:cNvGrpSpPr/>
              <p:nvPr/>
            </p:nvGrpSpPr>
            <p:grpSpPr>
              <a:xfrm>
                <a:off x="4734498" y="2157689"/>
                <a:ext cx="1385449" cy="1457878"/>
                <a:chOff x="7492174" y="2522982"/>
                <a:chExt cx="455485" cy="479297"/>
              </a:xfrm>
            </p:grpSpPr>
            <p:sp>
              <p:nvSpPr>
                <p:cNvPr id="2004" name="Google Shape;2004;p177"/>
                <p:cNvSpPr/>
                <p:nvPr/>
              </p:nvSpPr>
              <p:spPr>
                <a:xfrm>
                  <a:off x="7492174" y="2522982"/>
                  <a:ext cx="455485" cy="479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485" h="479297" extrusionOk="0">
                      <a:moveTo>
                        <a:pt x="159829" y="479298"/>
                      </a:moveTo>
                      <a:lnTo>
                        <a:pt x="159163" y="478631"/>
                      </a:lnTo>
                      <a:lnTo>
                        <a:pt x="0" y="318897"/>
                      </a:lnTo>
                      <a:lnTo>
                        <a:pt x="1048" y="318135"/>
                      </a:lnTo>
                      <a:lnTo>
                        <a:pt x="180308" y="193453"/>
                      </a:lnTo>
                      <a:lnTo>
                        <a:pt x="301752" y="0"/>
                      </a:lnTo>
                      <a:lnTo>
                        <a:pt x="302609" y="762"/>
                      </a:lnTo>
                      <a:lnTo>
                        <a:pt x="455486" y="136112"/>
                      </a:lnTo>
                      <a:lnTo>
                        <a:pt x="454914" y="136874"/>
                      </a:lnTo>
                      <a:lnTo>
                        <a:pt x="326708" y="326136"/>
                      </a:lnTo>
                      <a:lnTo>
                        <a:pt x="159734" y="479203"/>
                      </a:lnTo>
                      <a:close/>
                      <a:moveTo>
                        <a:pt x="3143" y="319278"/>
                      </a:moveTo>
                      <a:lnTo>
                        <a:pt x="159734" y="476536"/>
                      </a:lnTo>
                      <a:lnTo>
                        <a:pt x="325279" y="324802"/>
                      </a:lnTo>
                      <a:lnTo>
                        <a:pt x="452819" y="136493"/>
                      </a:lnTo>
                      <a:lnTo>
                        <a:pt x="302228" y="3143"/>
                      </a:lnTo>
                      <a:lnTo>
                        <a:pt x="181547" y="195263"/>
                      </a:lnTo>
                      <a:lnTo>
                        <a:pt x="3143" y="31937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5" name="Google Shape;2005;p177"/>
                <p:cNvSpPr/>
                <p:nvPr/>
              </p:nvSpPr>
              <p:spPr>
                <a:xfrm>
                  <a:off x="7639811" y="2838259"/>
                  <a:ext cx="172307" cy="151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307" h="151637" extrusionOk="0">
                      <a:moveTo>
                        <a:pt x="476" y="151638"/>
                      </a:moveTo>
                      <a:lnTo>
                        <a:pt x="0" y="150971"/>
                      </a:lnTo>
                      <a:lnTo>
                        <a:pt x="171831" y="0"/>
                      </a:lnTo>
                      <a:lnTo>
                        <a:pt x="172308" y="667"/>
                      </a:lnTo>
                      <a:lnTo>
                        <a:pt x="476" y="15163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6" name="Google Shape;2006;p177"/>
                <p:cNvSpPr/>
                <p:nvPr/>
              </p:nvSpPr>
              <p:spPr>
                <a:xfrm>
                  <a:off x="7629429" y="2829591"/>
                  <a:ext cx="172688" cy="149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88" h="149542" extrusionOk="0">
                      <a:moveTo>
                        <a:pt x="476" y="149542"/>
                      </a:moveTo>
                      <a:lnTo>
                        <a:pt x="0" y="148876"/>
                      </a:lnTo>
                      <a:lnTo>
                        <a:pt x="172212" y="0"/>
                      </a:lnTo>
                      <a:lnTo>
                        <a:pt x="172688" y="667"/>
                      </a:lnTo>
                      <a:lnTo>
                        <a:pt x="476" y="1495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7" name="Google Shape;2007;p177"/>
                <p:cNvSpPr/>
                <p:nvPr/>
              </p:nvSpPr>
              <p:spPr>
                <a:xfrm>
                  <a:off x="7618952" y="2821019"/>
                  <a:ext cx="173164" cy="14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164" h="147351" extrusionOk="0">
                      <a:moveTo>
                        <a:pt x="571" y="147352"/>
                      </a:moveTo>
                      <a:lnTo>
                        <a:pt x="0" y="146685"/>
                      </a:lnTo>
                      <a:lnTo>
                        <a:pt x="172688" y="0"/>
                      </a:lnTo>
                      <a:lnTo>
                        <a:pt x="173164" y="667"/>
                      </a:lnTo>
                      <a:lnTo>
                        <a:pt x="571" y="14735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8" name="Google Shape;2008;p177"/>
                <p:cNvSpPr/>
                <p:nvPr/>
              </p:nvSpPr>
              <p:spPr>
                <a:xfrm>
                  <a:off x="7608569" y="2812351"/>
                  <a:ext cx="173450" cy="145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50" h="145256" extrusionOk="0">
                      <a:moveTo>
                        <a:pt x="476" y="145256"/>
                      </a:moveTo>
                      <a:lnTo>
                        <a:pt x="0" y="144590"/>
                      </a:lnTo>
                      <a:lnTo>
                        <a:pt x="172974" y="0"/>
                      </a:lnTo>
                      <a:lnTo>
                        <a:pt x="173450" y="667"/>
                      </a:lnTo>
                      <a:lnTo>
                        <a:pt x="476" y="145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9" name="Google Shape;2009;p177"/>
                <p:cNvSpPr/>
                <p:nvPr/>
              </p:nvSpPr>
              <p:spPr>
                <a:xfrm>
                  <a:off x="7598187" y="2803683"/>
                  <a:ext cx="173831" cy="143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831" h="143255" extrusionOk="0">
                      <a:moveTo>
                        <a:pt x="476" y="143256"/>
                      </a:moveTo>
                      <a:lnTo>
                        <a:pt x="0" y="142494"/>
                      </a:lnTo>
                      <a:lnTo>
                        <a:pt x="173355" y="0"/>
                      </a:lnTo>
                      <a:lnTo>
                        <a:pt x="173831" y="667"/>
                      </a:lnTo>
                      <a:lnTo>
                        <a:pt x="476" y="143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0" name="Google Shape;2010;p177"/>
                <p:cNvSpPr/>
                <p:nvPr/>
              </p:nvSpPr>
              <p:spPr>
                <a:xfrm>
                  <a:off x="7587805" y="2795016"/>
                  <a:ext cx="174212" cy="14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212" h="141160" extrusionOk="0">
                      <a:moveTo>
                        <a:pt x="476" y="141160"/>
                      </a:moveTo>
                      <a:lnTo>
                        <a:pt x="0" y="140494"/>
                      </a:lnTo>
                      <a:lnTo>
                        <a:pt x="173736" y="0"/>
                      </a:lnTo>
                      <a:lnTo>
                        <a:pt x="174212" y="667"/>
                      </a:lnTo>
                      <a:lnTo>
                        <a:pt x="476" y="14116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1" name="Google Shape;2011;p177"/>
                <p:cNvSpPr/>
                <p:nvPr/>
              </p:nvSpPr>
              <p:spPr>
                <a:xfrm>
                  <a:off x="7577327" y="2786348"/>
                  <a:ext cx="174688" cy="1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88" h="139065" extrusionOk="0">
                      <a:moveTo>
                        <a:pt x="476" y="139065"/>
                      </a:moveTo>
                      <a:lnTo>
                        <a:pt x="0" y="138398"/>
                      </a:lnTo>
                      <a:lnTo>
                        <a:pt x="174212" y="0"/>
                      </a:lnTo>
                      <a:lnTo>
                        <a:pt x="174688" y="667"/>
                      </a:lnTo>
                      <a:lnTo>
                        <a:pt x="476" y="13906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2" name="Google Shape;2012;p177"/>
                <p:cNvSpPr/>
                <p:nvPr/>
              </p:nvSpPr>
              <p:spPr>
                <a:xfrm>
                  <a:off x="7566945" y="2777775"/>
                  <a:ext cx="175069" cy="136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069" h="136874" extrusionOk="0">
                      <a:moveTo>
                        <a:pt x="476" y="136874"/>
                      </a:moveTo>
                      <a:lnTo>
                        <a:pt x="0" y="136207"/>
                      </a:lnTo>
                      <a:lnTo>
                        <a:pt x="174593" y="0"/>
                      </a:lnTo>
                      <a:lnTo>
                        <a:pt x="175070" y="667"/>
                      </a:lnTo>
                      <a:lnTo>
                        <a:pt x="476" y="13687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3" name="Google Shape;2013;p177"/>
                <p:cNvSpPr/>
                <p:nvPr/>
              </p:nvSpPr>
              <p:spPr>
                <a:xfrm>
                  <a:off x="7556563" y="2769108"/>
                  <a:ext cx="175355" cy="134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355" h="134778" extrusionOk="0">
                      <a:moveTo>
                        <a:pt x="476" y="134779"/>
                      </a:moveTo>
                      <a:lnTo>
                        <a:pt x="0" y="134112"/>
                      </a:lnTo>
                      <a:lnTo>
                        <a:pt x="174974" y="0"/>
                      </a:lnTo>
                      <a:lnTo>
                        <a:pt x="175355" y="667"/>
                      </a:lnTo>
                      <a:lnTo>
                        <a:pt x="476" y="13477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4" name="Google Shape;2014;p177"/>
                <p:cNvSpPr/>
                <p:nvPr/>
              </p:nvSpPr>
              <p:spPr>
                <a:xfrm>
                  <a:off x="7546181" y="2760440"/>
                  <a:ext cx="175736" cy="132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36" h="132683" extrusionOk="0">
                      <a:moveTo>
                        <a:pt x="381" y="132683"/>
                      </a:moveTo>
                      <a:lnTo>
                        <a:pt x="0" y="132017"/>
                      </a:lnTo>
                      <a:lnTo>
                        <a:pt x="175260" y="0"/>
                      </a:lnTo>
                      <a:lnTo>
                        <a:pt x="175736" y="667"/>
                      </a:lnTo>
                      <a:lnTo>
                        <a:pt x="381" y="1326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5" name="Google Shape;2015;p177"/>
                <p:cNvSpPr/>
                <p:nvPr/>
              </p:nvSpPr>
              <p:spPr>
                <a:xfrm>
                  <a:off x="7535703" y="2751772"/>
                  <a:ext cx="176212" cy="13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212" h="130587" extrusionOk="0">
                      <a:moveTo>
                        <a:pt x="476" y="130588"/>
                      </a:moveTo>
                      <a:lnTo>
                        <a:pt x="0" y="129921"/>
                      </a:lnTo>
                      <a:lnTo>
                        <a:pt x="175736" y="0"/>
                      </a:lnTo>
                      <a:lnTo>
                        <a:pt x="176213" y="762"/>
                      </a:lnTo>
                      <a:lnTo>
                        <a:pt x="476" y="130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6" name="Google Shape;2016;p177"/>
                <p:cNvSpPr/>
                <p:nvPr/>
              </p:nvSpPr>
              <p:spPr>
                <a:xfrm>
                  <a:off x="7525321" y="2743104"/>
                  <a:ext cx="176593" cy="128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93" h="128587" extrusionOk="0">
                      <a:moveTo>
                        <a:pt x="476" y="128588"/>
                      </a:moveTo>
                      <a:lnTo>
                        <a:pt x="0" y="127825"/>
                      </a:lnTo>
                      <a:lnTo>
                        <a:pt x="176117" y="0"/>
                      </a:lnTo>
                      <a:lnTo>
                        <a:pt x="176594" y="762"/>
                      </a:lnTo>
                      <a:lnTo>
                        <a:pt x="476" y="128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7" name="Google Shape;2017;p177"/>
                <p:cNvSpPr/>
                <p:nvPr/>
              </p:nvSpPr>
              <p:spPr>
                <a:xfrm>
                  <a:off x="7514939" y="2734532"/>
                  <a:ext cx="176879" cy="126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879" h="126396" extrusionOk="0">
                      <a:moveTo>
                        <a:pt x="381" y="126397"/>
                      </a:moveTo>
                      <a:lnTo>
                        <a:pt x="0" y="125635"/>
                      </a:lnTo>
                      <a:lnTo>
                        <a:pt x="176498" y="0"/>
                      </a:lnTo>
                      <a:lnTo>
                        <a:pt x="176879" y="667"/>
                      </a:lnTo>
                      <a:lnTo>
                        <a:pt x="381" y="12639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8" name="Google Shape;2018;p177"/>
                <p:cNvSpPr/>
                <p:nvPr/>
              </p:nvSpPr>
              <p:spPr>
                <a:xfrm>
                  <a:off x="7504461" y="2725864"/>
                  <a:ext cx="177355" cy="124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355" h="124301" extrusionOk="0">
                      <a:moveTo>
                        <a:pt x="476" y="124301"/>
                      </a:moveTo>
                      <a:lnTo>
                        <a:pt x="0" y="123539"/>
                      </a:lnTo>
                      <a:lnTo>
                        <a:pt x="176975" y="0"/>
                      </a:lnTo>
                      <a:lnTo>
                        <a:pt x="177355" y="667"/>
                      </a:lnTo>
                      <a:lnTo>
                        <a:pt x="476" y="12430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9" name="Google Shape;2019;p177"/>
                <p:cNvSpPr/>
                <p:nvPr/>
              </p:nvSpPr>
              <p:spPr>
                <a:xfrm>
                  <a:off x="7681531" y="2535459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0" name="Google Shape;2020;p177"/>
                <p:cNvSpPr/>
                <p:nvPr/>
              </p:nvSpPr>
              <p:spPr>
                <a:xfrm>
                  <a:off x="7691342" y="2544222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1" name="Google Shape;2021;p177"/>
                <p:cNvSpPr/>
                <p:nvPr/>
              </p:nvSpPr>
              <p:spPr>
                <a:xfrm>
                  <a:off x="7701248" y="2552985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2" name="Google Shape;2022;p177"/>
                <p:cNvSpPr/>
                <p:nvPr/>
              </p:nvSpPr>
              <p:spPr>
                <a:xfrm>
                  <a:off x="7711154" y="2561748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3" name="Google Shape;2023;p177"/>
                <p:cNvSpPr/>
                <p:nvPr/>
              </p:nvSpPr>
              <p:spPr>
                <a:xfrm>
                  <a:off x="7720965" y="2570511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4" name="Google Shape;2024;p177"/>
                <p:cNvSpPr/>
                <p:nvPr/>
              </p:nvSpPr>
              <p:spPr>
                <a:xfrm>
                  <a:off x="7730871" y="2579274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5" name="Google Shape;2025;p177"/>
                <p:cNvSpPr/>
                <p:nvPr/>
              </p:nvSpPr>
              <p:spPr>
                <a:xfrm>
                  <a:off x="7740776" y="2588037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6" name="Google Shape;2026;p177"/>
                <p:cNvSpPr/>
                <p:nvPr/>
              </p:nvSpPr>
              <p:spPr>
                <a:xfrm>
                  <a:off x="7750587" y="2596800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7" name="Google Shape;2027;p177"/>
                <p:cNvSpPr/>
                <p:nvPr/>
              </p:nvSpPr>
              <p:spPr>
                <a:xfrm>
                  <a:off x="7760493" y="2605563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8" name="Google Shape;2028;p177"/>
                <p:cNvSpPr/>
                <p:nvPr/>
              </p:nvSpPr>
              <p:spPr>
                <a:xfrm>
                  <a:off x="7770399" y="2614326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9" name="Google Shape;2029;p177"/>
                <p:cNvSpPr/>
                <p:nvPr/>
              </p:nvSpPr>
              <p:spPr>
                <a:xfrm>
                  <a:off x="7780210" y="2623089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0" name="Google Shape;2030;p177"/>
                <p:cNvSpPr/>
                <p:nvPr/>
              </p:nvSpPr>
              <p:spPr>
                <a:xfrm>
                  <a:off x="7790116" y="2631852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1" name="Google Shape;2031;p177"/>
                <p:cNvSpPr/>
                <p:nvPr/>
              </p:nvSpPr>
              <p:spPr>
                <a:xfrm>
                  <a:off x="7800022" y="2640615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2" name="Google Shape;2032;p177"/>
                <p:cNvSpPr/>
                <p:nvPr/>
              </p:nvSpPr>
              <p:spPr>
                <a:xfrm>
                  <a:off x="7809833" y="2649378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3" name="Google Shape;2033;p177"/>
                <p:cNvSpPr/>
                <p:nvPr/>
              </p:nvSpPr>
              <p:spPr>
                <a:xfrm>
                  <a:off x="7521416" y="2822352"/>
                  <a:ext cx="154876" cy="156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76" h="156781" extrusionOk="0">
                      <a:moveTo>
                        <a:pt x="154400" y="156782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54877" y="156210"/>
                      </a:lnTo>
                      <a:lnTo>
                        <a:pt x="154400" y="15678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4" name="Google Shape;2034;p177"/>
                <p:cNvSpPr/>
                <p:nvPr/>
              </p:nvSpPr>
              <p:spPr>
                <a:xfrm>
                  <a:off x="7688008" y="2694432"/>
                  <a:ext cx="145827" cy="130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27" h="130111" extrusionOk="0">
                      <a:moveTo>
                        <a:pt x="145351" y="130111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45828" y="129540"/>
                      </a:lnTo>
                      <a:lnTo>
                        <a:pt x="145351" y="13011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35" name="Google Shape;2035;p177"/>
              <p:cNvGrpSpPr/>
              <p:nvPr/>
            </p:nvGrpSpPr>
            <p:grpSpPr>
              <a:xfrm>
                <a:off x="4759433" y="2241923"/>
                <a:ext cx="1089768" cy="1247368"/>
                <a:chOff x="7500372" y="2550675"/>
                <a:chExt cx="358276" cy="410089"/>
              </a:xfrm>
            </p:grpSpPr>
            <p:sp>
              <p:nvSpPr>
                <p:cNvPr id="2036" name="Google Shape;2036;p177"/>
                <p:cNvSpPr/>
                <p:nvPr/>
              </p:nvSpPr>
              <p:spPr>
                <a:xfrm>
                  <a:off x="7500372" y="2836023"/>
                  <a:ext cx="7254" cy="11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4" h="11971" extrusionOk="0">
                      <a:moveTo>
                        <a:pt x="7042" y="10523"/>
                      </a:moveTo>
                      <a:cubicBezTo>
                        <a:pt x="4565" y="8046"/>
                        <a:pt x="2279" y="4903"/>
                        <a:pt x="2375" y="1188"/>
                      </a:cubicBezTo>
                      <a:cubicBezTo>
                        <a:pt x="2375" y="236"/>
                        <a:pt x="1612" y="-431"/>
                        <a:pt x="946" y="331"/>
                      </a:cubicBezTo>
                      <a:cubicBezTo>
                        <a:pt x="-2198" y="3760"/>
                        <a:pt x="3232" y="10904"/>
                        <a:pt x="6470" y="11951"/>
                      </a:cubicBezTo>
                      <a:cubicBezTo>
                        <a:pt x="7137" y="12142"/>
                        <a:pt x="7518" y="10904"/>
                        <a:pt x="7042" y="1052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7" name="Google Shape;2037;p177"/>
                <p:cNvSpPr/>
                <p:nvPr/>
              </p:nvSpPr>
              <p:spPr>
                <a:xfrm>
                  <a:off x="7506517" y="2821498"/>
                  <a:ext cx="23357" cy="20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57" h="20837" extrusionOk="0">
                      <a:moveTo>
                        <a:pt x="325" y="15427"/>
                      </a:moveTo>
                      <a:cubicBezTo>
                        <a:pt x="-246" y="17904"/>
                        <a:pt x="-436" y="22095"/>
                        <a:pt x="2992" y="20475"/>
                      </a:cubicBezTo>
                      <a:cubicBezTo>
                        <a:pt x="6898" y="18666"/>
                        <a:pt x="8898" y="13141"/>
                        <a:pt x="8707" y="8760"/>
                      </a:cubicBezTo>
                      <a:cubicBezTo>
                        <a:pt x="8136" y="9045"/>
                        <a:pt x="7660" y="9331"/>
                        <a:pt x="7088" y="9712"/>
                      </a:cubicBezTo>
                      <a:cubicBezTo>
                        <a:pt x="7469" y="11427"/>
                        <a:pt x="8231" y="12856"/>
                        <a:pt x="8803" y="14475"/>
                      </a:cubicBezTo>
                      <a:cubicBezTo>
                        <a:pt x="9184" y="15523"/>
                        <a:pt x="10232" y="14951"/>
                        <a:pt x="10422" y="14094"/>
                      </a:cubicBezTo>
                      <a:cubicBezTo>
                        <a:pt x="11565" y="9807"/>
                        <a:pt x="13280" y="5998"/>
                        <a:pt x="13280" y="1330"/>
                      </a:cubicBezTo>
                      <a:cubicBezTo>
                        <a:pt x="12708" y="1616"/>
                        <a:pt x="12136" y="1997"/>
                        <a:pt x="11660" y="2283"/>
                      </a:cubicBezTo>
                      <a:cubicBezTo>
                        <a:pt x="14041" y="5998"/>
                        <a:pt x="16708" y="9331"/>
                        <a:pt x="18518" y="13332"/>
                      </a:cubicBezTo>
                      <a:cubicBezTo>
                        <a:pt x="18804" y="13903"/>
                        <a:pt x="19280" y="14189"/>
                        <a:pt x="19757" y="13808"/>
                      </a:cubicBezTo>
                      <a:cubicBezTo>
                        <a:pt x="21471" y="12570"/>
                        <a:pt x="22138" y="11236"/>
                        <a:pt x="23185" y="9331"/>
                      </a:cubicBezTo>
                      <a:cubicBezTo>
                        <a:pt x="23852" y="7998"/>
                        <a:pt x="22424" y="6474"/>
                        <a:pt x="21661" y="7998"/>
                      </a:cubicBezTo>
                      <a:cubicBezTo>
                        <a:pt x="20899" y="9522"/>
                        <a:pt x="20518" y="10474"/>
                        <a:pt x="18994" y="11522"/>
                      </a:cubicBezTo>
                      <a:cubicBezTo>
                        <a:pt x="19375" y="11712"/>
                        <a:pt x="19852" y="11808"/>
                        <a:pt x="20233" y="11998"/>
                      </a:cubicBezTo>
                      <a:cubicBezTo>
                        <a:pt x="18328" y="7807"/>
                        <a:pt x="15566" y="4283"/>
                        <a:pt x="13089" y="378"/>
                      </a:cubicBezTo>
                      <a:cubicBezTo>
                        <a:pt x="12422" y="-575"/>
                        <a:pt x="11470" y="473"/>
                        <a:pt x="11470" y="1330"/>
                      </a:cubicBezTo>
                      <a:cubicBezTo>
                        <a:pt x="11470" y="5712"/>
                        <a:pt x="9850" y="9331"/>
                        <a:pt x="8803" y="13427"/>
                      </a:cubicBezTo>
                      <a:cubicBezTo>
                        <a:pt x="9374" y="13332"/>
                        <a:pt x="9946" y="13236"/>
                        <a:pt x="10517" y="13046"/>
                      </a:cubicBezTo>
                      <a:cubicBezTo>
                        <a:pt x="9946" y="11427"/>
                        <a:pt x="9184" y="9998"/>
                        <a:pt x="8707" y="8379"/>
                      </a:cubicBezTo>
                      <a:cubicBezTo>
                        <a:pt x="8326" y="6950"/>
                        <a:pt x="6993" y="8379"/>
                        <a:pt x="7088" y="9331"/>
                      </a:cubicBezTo>
                      <a:cubicBezTo>
                        <a:pt x="7279" y="11998"/>
                        <a:pt x="6517" y="14284"/>
                        <a:pt x="5183" y="16380"/>
                      </a:cubicBezTo>
                      <a:cubicBezTo>
                        <a:pt x="3659" y="18666"/>
                        <a:pt x="230" y="20380"/>
                        <a:pt x="1183" y="15618"/>
                      </a:cubicBezTo>
                      <a:cubicBezTo>
                        <a:pt x="1373" y="14856"/>
                        <a:pt x="516" y="14475"/>
                        <a:pt x="325" y="153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8" name="Google Shape;2038;p177"/>
                <p:cNvSpPr/>
                <p:nvPr/>
              </p:nvSpPr>
              <p:spPr>
                <a:xfrm>
                  <a:off x="7543700" y="2777586"/>
                  <a:ext cx="44473" cy="3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73" h="34003" extrusionOk="0">
                      <a:moveTo>
                        <a:pt x="481" y="34003"/>
                      </a:moveTo>
                      <a:cubicBezTo>
                        <a:pt x="4958" y="32765"/>
                        <a:pt x="5719" y="25907"/>
                        <a:pt x="9910" y="30860"/>
                      </a:cubicBezTo>
                      <a:cubicBezTo>
                        <a:pt x="10387" y="31432"/>
                        <a:pt x="11053" y="30575"/>
                        <a:pt x="11149" y="30193"/>
                      </a:cubicBezTo>
                      <a:cubicBezTo>
                        <a:pt x="12101" y="27241"/>
                        <a:pt x="14387" y="16858"/>
                        <a:pt x="18769" y="20573"/>
                      </a:cubicBezTo>
                      <a:cubicBezTo>
                        <a:pt x="19340" y="21050"/>
                        <a:pt x="20578" y="21621"/>
                        <a:pt x="21341" y="21240"/>
                      </a:cubicBezTo>
                      <a:cubicBezTo>
                        <a:pt x="23055" y="20478"/>
                        <a:pt x="24198" y="19811"/>
                        <a:pt x="24579" y="17430"/>
                      </a:cubicBezTo>
                      <a:cubicBezTo>
                        <a:pt x="24960" y="15239"/>
                        <a:pt x="29341" y="14572"/>
                        <a:pt x="31056" y="13334"/>
                      </a:cubicBezTo>
                      <a:cubicBezTo>
                        <a:pt x="35723" y="10096"/>
                        <a:pt x="39247" y="5428"/>
                        <a:pt x="44010" y="2190"/>
                      </a:cubicBezTo>
                      <a:cubicBezTo>
                        <a:pt x="44772" y="1714"/>
                        <a:pt x="44582" y="-477"/>
                        <a:pt x="43534" y="94"/>
                      </a:cubicBezTo>
                      <a:cubicBezTo>
                        <a:pt x="37724" y="2952"/>
                        <a:pt x="31246" y="14477"/>
                        <a:pt x="24484" y="13144"/>
                      </a:cubicBezTo>
                      <a:cubicBezTo>
                        <a:pt x="23722" y="12953"/>
                        <a:pt x="23341" y="13715"/>
                        <a:pt x="23245" y="14382"/>
                      </a:cubicBezTo>
                      <a:cubicBezTo>
                        <a:pt x="21341" y="15049"/>
                        <a:pt x="19531" y="15715"/>
                        <a:pt x="17626" y="16382"/>
                      </a:cubicBezTo>
                      <a:cubicBezTo>
                        <a:pt x="17245" y="16001"/>
                        <a:pt x="16768" y="16287"/>
                        <a:pt x="16483" y="16573"/>
                      </a:cubicBezTo>
                      <a:cubicBezTo>
                        <a:pt x="15054" y="18001"/>
                        <a:pt x="13625" y="19335"/>
                        <a:pt x="12673" y="21335"/>
                      </a:cubicBezTo>
                      <a:cubicBezTo>
                        <a:pt x="11530" y="23716"/>
                        <a:pt x="10958" y="29812"/>
                        <a:pt x="7720" y="24574"/>
                      </a:cubicBezTo>
                      <a:cubicBezTo>
                        <a:pt x="7339" y="24002"/>
                        <a:pt x="6767" y="24383"/>
                        <a:pt x="6482" y="24764"/>
                      </a:cubicBezTo>
                      <a:cubicBezTo>
                        <a:pt x="5243" y="28288"/>
                        <a:pt x="3148" y="31051"/>
                        <a:pt x="195" y="32956"/>
                      </a:cubicBezTo>
                      <a:cubicBezTo>
                        <a:pt x="-91" y="33146"/>
                        <a:pt x="-91" y="34003"/>
                        <a:pt x="385" y="338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9" name="Google Shape;2039;p177"/>
                <p:cNvSpPr/>
                <p:nvPr/>
              </p:nvSpPr>
              <p:spPr>
                <a:xfrm>
                  <a:off x="7598092" y="2723978"/>
                  <a:ext cx="62476" cy="54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76" h="54295" extrusionOk="0">
                      <a:moveTo>
                        <a:pt x="95" y="49321"/>
                      </a:moveTo>
                      <a:cubicBezTo>
                        <a:pt x="95" y="50749"/>
                        <a:pt x="95" y="52178"/>
                        <a:pt x="0" y="53512"/>
                      </a:cubicBezTo>
                      <a:cubicBezTo>
                        <a:pt x="0" y="54178"/>
                        <a:pt x="476" y="54559"/>
                        <a:pt x="952" y="54083"/>
                      </a:cubicBezTo>
                      <a:cubicBezTo>
                        <a:pt x="2000" y="52940"/>
                        <a:pt x="23431" y="29128"/>
                        <a:pt x="26670" y="34652"/>
                      </a:cubicBezTo>
                      <a:cubicBezTo>
                        <a:pt x="27241" y="35605"/>
                        <a:pt x="28004" y="34462"/>
                        <a:pt x="28099" y="33795"/>
                      </a:cubicBezTo>
                      <a:cubicBezTo>
                        <a:pt x="29242" y="23603"/>
                        <a:pt x="41529" y="23984"/>
                        <a:pt x="46482" y="17317"/>
                      </a:cubicBezTo>
                      <a:cubicBezTo>
                        <a:pt x="46767" y="16936"/>
                        <a:pt x="47054" y="15697"/>
                        <a:pt x="46291" y="15507"/>
                      </a:cubicBezTo>
                      <a:cubicBezTo>
                        <a:pt x="42100" y="14364"/>
                        <a:pt x="52959" y="12173"/>
                        <a:pt x="55245" y="10840"/>
                      </a:cubicBezTo>
                      <a:cubicBezTo>
                        <a:pt x="58674" y="8839"/>
                        <a:pt x="60579" y="6172"/>
                        <a:pt x="62293" y="2458"/>
                      </a:cubicBezTo>
                      <a:cubicBezTo>
                        <a:pt x="63055" y="838"/>
                        <a:pt x="61246" y="-1162"/>
                        <a:pt x="60388" y="838"/>
                      </a:cubicBezTo>
                      <a:cubicBezTo>
                        <a:pt x="56959" y="8649"/>
                        <a:pt x="48673" y="10935"/>
                        <a:pt x="42481" y="15316"/>
                      </a:cubicBezTo>
                      <a:cubicBezTo>
                        <a:pt x="41910" y="15697"/>
                        <a:pt x="41719" y="17698"/>
                        <a:pt x="42767" y="17507"/>
                      </a:cubicBezTo>
                      <a:cubicBezTo>
                        <a:pt x="41434" y="17698"/>
                        <a:pt x="35528" y="22270"/>
                        <a:pt x="33338" y="23127"/>
                      </a:cubicBezTo>
                      <a:cubicBezTo>
                        <a:pt x="31528" y="23889"/>
                        <a:pt x="29718" y="25127"/>
                        <a:pt x="28480" y="26746"/>
                      </a:cubicBezTo>
                      <a:cubicBezTo>
                        <a:pt x="24860" y="31318"/>
                        <a:pt x="28480" y="29509"/>
                        <a:pt x="23527" y="27699"/>
                      </a:cubicBezTo>
                      <a:cubicBezTo>
                        <a:pt x="21907" y="27127"/>
                        <a:pt x="20098" y="29890"/>
                        <a:pt x="19621" y="30842"/>
                      </a:cubicBezTo>
                      <a:cubicBezTo>
                        <a:pt x="16288" y="37319"/>
                        <a:pt x="11430" y="41415"/>
                        <a:pt x="6286" y="45796"/>
                      </a:cubicBezTo>
                      <a:cubicBezTo>
                        <a:pt x="4667" y="47225"/>
                        <a:pt x="1238" y="53131"/>
                        <a:pt x="857" y="49130"/>
                      </a:cubicBezTo>
                      <a:cubicBezTo>
                        <a:pt x="857" y="48559"/>
                        <a:pt x="190" y="48844"/>
                        <a:pt x="190" y="4922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0" name="Google Shape;2040;p177"/>
                <p:cNvSpPr/>
                <p:nvPr/>
              </p:nvSpPr>
              <p:spPr>
                <a:xfrm>
                  <a:off x="7549354" y="2788430"/>
                  <a:ext cx="49222" cy="53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22" h="53014" extrusionOk="0">
                      <a:moveTo>
                        <a:pt x="1113" y="43352"/>
                      </a:moveTo>
                      <a:cubicBezTo>
                        <a:pt x="350" y="46972"/>
                        <a:pt x="-316" y="48686"/>
                        <a:pt x="160" y="52306"/>
                      </a:cubicBezTo>
                      <a:cubicBezTo>
                        <a:pt x="350" y="53544"/>
                        <a:pt x="1589" y="52972"/>
                        <a:pt x="1589" y="52020"/>
                      </a:cubicBezTo>
                      <a:cubicBezTo>
                        <a:pt x="1875" y="41352"/>
                        <a:pt x="6923" y="42876"/>
                        <a:pt x="12733" y="38971"/>
                      </a:cubicBezTo>
                      <a:cubicBezTo>
                        <a:pt x="15972" y="36780"/>
                        <a:pt x="13495" y="32398"/>
                        <a:pt x="15495" y="34113"/>
                      </a:cubicBezTo>
                      <a:cubicBezTo>
                        <a:pt x="16162" y="34684"/>
                        <a:pt x="16733" y="33922"/>
                        <a:pt x="16924" y="33256"/>
                      </a:cubicBezTo>
                      <a:cubicBezTo>
                        <a:pt x="18543" y="28112"/>
                        <a:pt x="26544" y="16206"/>
                        <a:pt x="33116" y="17349"/>
                      </a:cubicBezTo>
                      <a:cubicBezTo>
                        <a:pt x="33593" y="17349"/>
                        <a:pt x="33974" y="16777"/>
                        <a:pt x="34069" y="16301"/>
                      </a:cubicBezTo>
                      <a:cubicBezTo>
                        <a:pt x="36546" y="9443"/>
                        <a:pt x="42832" y="5157"/>
                        <a:pt x="48642" y="2014"/>
                      </a:cubicBezTo>
                      <a:cubicBezTo>
                        <a:pt x="49214" y="1728"/>
                        <a:pt x="49595" y="-177"/>
                        <a:pt x="48642" y="13"/>
                      </a:cubicBezTo>
                      <a:cubicBezTo>
                        <a:pt x="44832" y="585"/>
                        <a:pt x="31878" y="14110"/>
                        <a:pt x="31211" y="13539"/>
                      </a:cubicBezTo>
                      <a:cubicBezTo>
                        <a:pt x="30831" y="13158"/>
                        <a:pt x="30259" y="13348"/>
                        <a:pt x="30068" y="13729"/>
                      </a:cubicBezTo>
                      <a:cubicBezTo>
                        <a:pt x="27973" y="16777"/>
                        <a:pt x="13590" y="24016"/>
                        <a:pt x="15781" y="30684"/>
                      </a:cubicBezTo>
                      <a:cubicBezTo>
                        <a:pt x="15400" y="29541"/>
                        <a:pt x="14162" y="30112"/>
                        <a:pt x="13971" y="31065"/>
                      </a:cubicBezTo>
                      <a:cubicBezTo>
                        <a:pt x="11209" y="43924"/>
                        <a:pt x="5970" y="34399"/>
                        <a:pt x="1970" y="40590"/>
                      </a:cubicBezTo>
                      <a:cubicBezTo>
                        <a:pt x="-792" y="44876"/>
                        <a:pt x="541" y="52687"/>
                        <a:pt x="1589" y="43447"/>
                      </a:cubicBezTo>
                      <a:cubicBezTo>
                        <a:pt x="1589" y="42876"/>
                        <a:pt x="1017" y="42876"/>
                        <a:pt x="922" y="433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1" name="Google Shape;2041;p177"/>
                <p:cNvSpPr/>
                <p:nvPr/>
              </p:nvSpPr>
              <p:spPr>
                <a:xfrm>
                  <a:off x="7616296" y="2736773"/>
                  <a:ext cx="52434" cy="39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34" h="39598" extrusionOk="0">
                      <a:moveTo>
                        <a:pt x="465" y="39383"/>
                      </a:moveTo>
                      <a:cubicBezTo>
                        <a:pt x="5514" y="36907"/>
                        <a:pt x="9800" y="37478"/>
                        <a:pt x="13229" y="33001"/>
                      </a:cubicBezTo>
                      <a:cubicBezTo>
                        <a:pt x="16277" y="29001"/>
                        <a:pt x="20754" y="25762"/>
                        <a:pt x="24564" y="22619"/>
                      </a:cubicBezTo>
                      <a:cubicBezTo>
                        <a:pt x="28469" y="19381"/>
                        <a:pt x="29326" y="17952"/>
                        <a:pt x="33707" y="21476"/>
                      </a:cubicBezTo>
                      <a:cubicBezTo>
                        <a:pt x="34089" y="21762"/>
                        <a:pt x="34565" y="21571"/>
                        <a:pt x="34850" y="21286"/>
                      </a:cubicBezTo>
                      <a:cubicBezTo>
                        <a:pt x="36565" y="19286"/>
                        <a:pt x="37898" y="17762"/>
                        <a:pt x="39137" y="15380"/>
                      </a:cubicBezTo>
                      <a:cubicBezTo>
                        <a:pt x="40565" y="12713"/>
                        <a:pt x="40947" y="9379"/>
                        <a:pt x="41708" y="13190"/>
                      </a:cubicBezTo>
                      <a:cubicBezTo>
                        <a:pt x="41899" y="13856"/>
                        <a:pt x="42471" y="14618"/>
                        <a:pt x="43137" y="14047"/>
                      </a:cubicBezTo>
                      <a:cubicBezTo>
                        <a:pt x="45899" y="11570"/>
                        <a:pt x="47900" y="9094"/>
                        <a:pt x="50090" y="5950"/>
                      </a:cubicBezTo>
                      <a:cubicBezTo>
                        <a:pt x="51138" y="4426"/>
                        <a:pt x="49900" y="140"/>
                        <a:pt x="49709" y="3665"/>
                      </a:cubicBezTo>
                      <a:cubicBezTo>
                        <a:pt x="49709" y="5760"/>
                        <a:pt x="51900" y="5474"/>
                        <a:pt x="51900" y="3665"/>
                      </a:cubicBezTo>
                      <a:cubicBezTo>
                        <a:pt x="51996" y="3188"/>
                        <a:pt x="52186" y="2807"/>
                        <a:pt x="52281" y="2331"/>
                      </a:cubicBezTo>
                      <a:cubicBezTo>
                        <a:pt x="52853" y="1188"/>
                        <a:pt x="51710" y="-1003"/>
                        <a:pt x="50757" y="521"/>
                      </a:cubicBezTo>
                      <a:cubicBezTo>
                        <a:pt x="49519" y="2521"/>
                        <a:pt x="44185" y="14713"/>
                        <a:pt x="42661" y="7665"/>
                      </a:cubicBezTo>
                      <a:cubicBezTo>
                        <a:pt x="42375" y="6617"/>
                        <a:pt x="41328" y="6332"/>
                        <a:pt x="40851" y="7379"/>
                      </a:cubicBezTo>
                      <a:cubicBezTo>
                        <a:pt x="39041" y="11380"/>
                        <a:pt x="35994" y="21095"/>
                        <a:pt x="30945" y="16047"/>
                      </a:cubicBezTo>
                      <a:cubicBezTo>
                        <a:pt x="30659" y="15761"/>
                        <a:pt x="30279" y="15857"/>
                        <a:pt x="30088" y="16047"/>
                      </a:cubicBezTo>
                      <a:cubicBezTo>
                        <a:pt x="25040" y="19762"/>
                        <a:pt x="19896" y="23762"/>
                        <a:pt x="15515" y="28334"/>
                      </a:cubicBezTo>
                      <a:cubicBezTo>
                        <a:pt x="10657" y="33478"/>
                        <a:pt x="6466" y="35097"/>
                        <a:pt x="275" y="38621"/>
                      </a:cubicBezTo>
                      <a:cubicBezTo>
                        <a:pt x="-106" y="38812"/>
                        <a:pt x="-106" y="39764"/>
                        <a:pt x="370" y="3957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2" name="Google Shape;2042;p177"/>
                <p:cNvSpPr/>
                <p:nvPr/>
              </p:nvSpPr>
              <p:spPr>
                <a:xfrm>
                  <a:off x="7565590" y="2886361"/>
                  <a:ext cx="21715" cy="23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5" h="23646" extrusionOk="0">
                      <a:moveTo>
                        <a:pt x="1355" y="20002"/>
                      </a:moveTo>
                      <a:cubicBezTo>
                        <a:pt x="594" y="21716"/>
                        <a:pt x="-454" y="20859"/>
                        <a:pt x="212" y="23335"/>
                      </a:cubicBezTo>
                      <a:cubicBezTo>
                        <a:pt x="212" y="23526"/>
                        <a:pt x="403" y="23716"/>
                        <a:pt x="594" y="23621"/>
                      </a:cubicBezTo>
                      <a:cubicBezTo>
                        <a:pt x="7547" y="22954"/>
                        <a:pt x="6499" y="13525"/>
                        <a:pt x="4689" y="8095"/>
                      </a:cubicBezTo>
                      <a:cubicBezTo>
                        <a:pt x="4213" y="8667"/>
                        <a:pt x="3737" y="9238"/>
                        <a:pt x="3356" y="9810"/>
                      </a:cubicBezTo>
                      <a:cubicBezTo>
                        <a:pt x="5356" y="12191"/>
                        <a:pt x="8023" y="13810"/>
                        <a:pt x="10119" y="16096"/>
                      </a:cubicBezTo>
                      <a:cubicBezTo>
                        <a:pt x="10404" y="16477"/>
                        <a:pt x="10976" y="16096"/>
                        <a:pt x="11262" y="15906"/>
                      </a:cubicBezTo>
                      <a:cubicBezTo>
                        <a:pt x="12023" y="14954"/>
                        <a:pt x="12881" y="11810"/>
                        <a:pt x="14024" y="11905"/>
                      </a:cubicBezTo>
                      <a:cubicBezTo>
                        <a:pt x="15357" y="11905"/>
                        <a:pt x="17167" y="11905"/>
                        <a:pt x="18120" y="10667"/>
                      </a:cubicBezTo>
                      <a:cubicBezTo>
                        <a:pt x="19072" y="9334"/>
                        <a:pt x="19358" y="8095"/>
                        <a:pt x="19453" y="6381"/>
                      </a:cubicBezTo>
                      <a:cubicBezTo>
                        <a:pt x="19453" y="5429"/>
                        <a:pt x="19358" y="4476"/>
                        <a:pt x="19262" y="3619"/>
                      </a:cubicBezTo>
                      <a:cubicBezTo>
                        <a:pt x="19262" y="3333"/>
                        <a:pt x="20977" y="2380"/>
                        <a:pt x="21263" y="2190"/>
                      </a:cubicBezTo>
                      <a:cubicBezTo>
                        <a:pt x="21929" y="1714"/>
                        <a:pt x="21929" y="-477"/>
                        <a:pt x="20787" y="94"/>
                      </a:cubicBezTo>
                      <a:cubicBezTo>
                        <a:pt x="19072" y="856"/>
                        <a:pt x="18501" y="285"/>
                        <a:pt x="17357" y="1999"/>
                      </a:cubicBezTo>
                      <a:cubicBezTo>
                        <a:pt x="17167" y="2190"/>
                        <a:pt x="17167" y="2666"/>
                        <a:pt x="17167" y="2952"/>
                      </a:cubicBezTo>
                      <a:cubicBezTo>
                        <a:pt x="17834" y="6381"/>
                        <a:pt x="17072" y="10000"/>
                        <a:pt x="13071" y="9238"/>
                      </a:cubicBezTo>
                      <a:cubicBezTo>
                        <a:pt x="12595" y="9238"/>
                        <a:pt x="12214" y="9334"/>
                        <a:pt x="12023" y="9810"/>
                      </a:cubicBezTo>
                      <a:cubicBezTo>
                        <a:pt x="11452" y="11143"/>
                        <a:pt x="11357" y="14096"/>
                        <a:pt x="9833" y="12572"/>
                      </a:cubicBezTo>
                      <a:cubicBezTo>
                        <a:pt x="8118" y="10858"/>
                        <a:pt x="6118" y="9524"/>
                        <a:pt x="4499" y="7714"/>
                      </a:cubicBezTo>
                      <a:cubicBezTo>
                        <a:pt x="3642" y="6762"/>
                        <a:pt x="2879" y="8762"/>
                        <a:pt x="3165" y="9429"/>
                      </a:cubicBezTo>
                      <a:cubicBezTo>
                        <a:pt x="4213" y="12572"/>
                        <a:pt x="4975" y="16096"/>
                        <a:pt x="4308" y="19335"/>
                      </a:cubicBezTo>
                      <a:cubicBezTo>
                        <a:pt x="3451" y="20287"/>
                        <a:pt x="2594" y="21145"/>
                        <a:pt x="1832" y="22097"/>
                      </a:cubicBezTo>
                      <a:cubicBezTo>
                        <a:pt x="1165" y="21621"/>
                        <a:pt x="1165" y="21240"/>
                        <a:pt x="1832" y="21049"/>
                      </a:cubicBezTo>
                      <a:cubicBezTo>
                        <a:pt x="2022" y="20954"/>
                        <a:pt x="2118" y="20573"/>
                        <a:pt x="2213" y="20383"/>
                      </a:cubicBezTo>
                      <a:cubicBezTo>
                        <a:pt x="2403" y="19906"/>
                        <a:pt x="1832" y="19525"/>
                        <a:pt x="1641" y="200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3" name="Google Shape;2043;p177"/>
                <p:cNvSpPr/>
                <p:nvPr/>
              </p:nvSpPr>
              <p:spPr>
                <a:xfrm>
                  <a:off x="7609254" y="2822153"/>
                  <a:ext cx="60937" cy="56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7" h="56021" extrusionOk="0">
                      <a:moveTo>
                        <a:pt x="173" y="52682"/>
                      </a:moveTo>
                      <a:cubicBezTo>
                        <a:pt x="649" y="53730"/>
                        <a:pt x="1030" y="54682"/>
                        <a:pt x="1506" y="55730"/>
                      </a:cubicBezTo>
                      <a:cubicBezTo>
                        <a:pt x="1696" y="56302"/>
                        <a:pt x="2268" y="55921"/>
                        <a:pt x="2363" y="55540"/>
                      </a:cubicBezTo>
                      <a:cubicBezTo>
                        <a:pt x="2744" y="54206"/>
                        <a:pt x="7792" y="38871"/>
                        <a:pt x="9031" y="41443"/>
                      </a:cubicBezTo>
                      <a:cubicBezTo>
                        <a:pt x="9316" y="42109"/>
                        <a:pt x="12460" y="45634"/>
                        <a:pt x="13126" y="46396"/>
                      </a:cubicBezTo>
                      <a:cubicBezTo>
                        <a:pt x="13508" y="46872"/>
                        <a:pt x="14174" y="46396"/>
                        <a:pt x="14365" y="45919"/>
                      </a:cubicBezTo>
                      <a:cubicBezTo>
                        <a:pt x="16079" y="42681"/>
                        <a:pt x="19603" y="37156"/>
                        <a:pt x="18175" y="33156"/>
                      </a:cubicBezTo>
                      <a:cubicBezTo>
                        <a:pt x="17889" y="32489"/>
                        <a:pt x="17222" y="32394"/>
                        <a:pt x="16841" y="32870"/>
                      </a:cubicBezTo>
                      <a:cubicBezTo>
                        <a:pt x="15603" y="34585"/>
                        <a:pt x="15984" y="37918"/>
                        <a:pt x="18746" y="37918"/>
                      </a:cubicBezTo>
                      <a:cubicBezTo>
                        <a:pt x="22651" y="37918"/>
                        <a:pt x="25414" y="34108"/>
                        <a:pt x="27509" y="31251"/>
                      </a:cubicBezTo>
                      <a:cubicBezTo>
                        <a:pt x="29509" y="28489"/>
                        <a:pt x="29509" y="19535"/>
                        <a:pt x="32462" y="25536"/>
                      </a:cubicBezTo>
                      <a:cubicBezTo>
                        <a:pt x="32748" y="26107"/>
                        <a:pt x="33510" y="25917"/>
                        <a:pt x="33796" y="25536"/>
                      </a:cubicBezTo>
                      <a:cubicBezTo>
                        <a:pt x="35225" y="23631"/>
                        <a:pt x="43892" y="10391"/>
                        <a:pt x="44845" y="11629"/>
                      </a:cubicBezTo>
                      <a:cubicBezTo>
                        <a:pt x="45321" y="12201"/>
                        <a:pt x="46464" y="13153"/>
                        <a:pt x="47226" y="13058"/>
                      </a:cubicBezTo>
                      <a:cubicBezTo>
                        <a:pt x="53227" y="12391"/>
                        <a:pt x="52846" y="3819"/>
                        <a:pt x="59799" y="2962"/>
                      </a:cubicBezTo>
                      <a:cubicBezTo>
                        <a:pt x="61133" y="2771"/>
                        <a:pt x="61418" y="-182"/>
                        <a:pt x="59990" y="9"/>
                      </a:cubicBezTo>
                      <a:cubicBezTo>
                        <a:pt x="56275" y="485"/>
                        <a:pt x="47321" y="10677"/>
                        <a:pt x="44368" y="7057"/>
                      </a:cubicBezTo>
                      <a:cubicBezTo>
                        <a:pt x="43987" y="6581"/>
                        <a:pt x="43321" y="6486"/>
                        <a:pt x="42940" y="7057"/>
                      </a:cubicBezTo>
                      <a:cubicBezTo>
                        <a:pt x="40558" y="10867"/>
                        <a:pt x="34653" y="24964"/>
                        <a:pt x="31224" y="18202"/>
                      </a:cubicBezTo>
                      <a:cubicBezTo>
                        <a:pt x="30748" y="17249"/>
                        <a:pt x="29700" y="18202"/>
                        <a:pt x="29605" y="18773"/>
                      </a:cubicBezTo>
                      <a:cubicBezTo>
                        <a:pt x="28366" y="27346"/>
                        <a:pt x="23794" y="33823"/>
                        <a:pt x="15793" y="38204"/>
                      </a:cubicBezTo>
                      <a:cubicBezTo>
                        <a:pt x="13317" y="43919"/>
                        <a:pt x="11031" y="43538"/>
                        <a:pt x="8840" y="37156"/>
                      </a:cubicBezTo>
                      <a:cubicBezTo>
                        <a:pt x="8554" y="36680"/>
                        <a:pt x="7983" y="36775"/>
                        <a:pt x="7792" y="37156"/>
                      </a:cubicBezTo>
                      <a:cubicBezTo>
                        <a:pt x="6173" y="39728"/>
                        <a:pt x="5221" y="40871"/>
                        <a:pt x="4363" y="44014"/>
                      </a:cubicBezTo>
                      <a:cubicBezTo>
                        <a:pt x="3792" y="46300"/>
                        <a:pt x="3411" y="55635"/>
                        <a:pt x="744" y="51730"/>
                      </a:cubicBezTo>
                      <a:cubicBezTo>
                        <a:pt x="363" y="51158"/>
                        <a:pt x="-209" y="52111"/>
                        <a:pt x="77" y="524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4" name="Google Shape;2044;p177"/>
                <p:cNvSpPr/>
                <p:nvPr/>
              </p:nvSpPr>
              <p:spPr>
                <a:xfrm>
                  <a:off x="7678544" y="2804227"/>
                  <a:ext cx="14160" cy="13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60" h="13902" extrusionOk="0">
                      <a:moveTo>
                        <a:pt x="225" y="9744"/>
                      </a:moveTo>
                      <a:cubicBezTo>
                        <a:pt x="1177" y="11363"/>
                        <a:pt x="1272" y="12506"/>
                        <a:pt x="2606" y="13744"/>
                      </a:cubicBezTo>
                      <a:cubicBezTo>
                        <a:pt x="2987" y="14125"/>
                        <a:pt x="3463" y="13744"/>
                        <a:pt x="3653" y="13363"/>
                      </a:cubicBezTo>
                      <a:cubicBezTo>
                        <a:pt x="5368" y="9553"/>
                        <a:pt x="7083" y="6505"/>
                        <a:pt x="7083" y="2028"/>
                      </a:cubicBezTo>
                      <a:cubicBezTo>
                        <a:pt x="7083" y="409"/>
                        <a:pt x="5368" y="600"/>
                        <a:pt x="5273" y="2028"/>
                      </a:cubicBezTo>
                      <a:cubicBezTo>
                        <a:pt x="5082" y="4410"/>
                        <a:pt x="5273" y="6601"/>
                        <a:pt x="5844" y="8982"/>
                      </a:cubicBezTo>
                      <a:cubicBezTo>
                        <a:pt x="5844" y="9458"/>
                        <a:pt x="6225" y="9934"/>
                        <a:pt x="6701" y="9934"/>
                      </a:cubicBezTo>
                      <a:cubicBezTo>
                        <a:pt x="11083" y="9934"/>
                        <a:pt x="12702" y="5648"/>
                        <a:pt x="14036" y="1838"/>
                      </a:cubicBezTo>
                      <a:cubicBezTo>
                        <a:pt x="14702" y="28"/>
                        <a:pt x="12512" y="-829"/>
                        <a:pt x="11940" y="1076"/>
                      </a:cubicBezTo>
                      <a:cubicBezTo>
                        <a:pt x="11083" y="3934"/>
                        <a:pt x="10035" y="7077"/>
                        <a:pt x="6892" y="7267"/>
                      </a:cubicBezTo>
                      <a:cubicBezTo>
                        <a:pt x="7178" y="7648"/>
                        <a:pt x="7463" y="7934"/>
                        <a:pt x="7749" y="8220"/>
                      </a:cubicBezTo>
                      <a:cubicBezTo>
                        <a:pt x="7273" y="6029"/>
                        <a:pt x="6987" y="4124"/>
                        <a:pt x="7083" y="1933"/>
                      </a:cubicBezTo>
                      <a:cubicBezTo>
                        <a:pt x="6511" y="2028"/>
                        <a:pt x="5939" y="2219"/>
                        <a:pt x="5273" y="2314"/>
                      </a:cubicBezTo>
                      <a:cubicBezTo>
                        <a:pt x="5368" y="6219"/>
                        <a:pt x="3844" y="8886"/>
                        <a:pt x="2415" y="12220"/>
                      </a:cubicBezTo>
                      <a:cubicBezTo>
                        <a:pt x="2796" y="12125"/>
                        <a:pt x="3082" y="11935"/>
                        <a:pt x="3463" y="11839"/>
                      </a:cubicBezTo>
                      <a:cubicBezTo>
                        <a:pt x="2320" y="10887"/>
                        <a:pt x="1939" y="9553"/>
                        <a:pt x="1177" y="8315"/>
                      </a:cubicBezTo>
                      <a:cubicBezTo>
                        <a:pt x="605" y="7362"/>
                        <a:pt x="-347" y="8886"/>
                        <a:pt x="129" y="964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5" name="Google Shape;2045;p177"/>
                <p:cNvSpPr/>
                <p:nvPr/>
              </p:nvSpPr>
              <p:spPr>
                <a:xfrm>
                  <a:off x="7699275" y="2784126"/>
                  <a:ext cx="15599" cy="15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9" h="15039" extrusionOk="0">
                      <a:moveTo>
                        <a:pt x="67" y="13842"/>
                      </a:moveTo>
                      <a:cubicBezTo>
                        <a:pt x="3687" y="18319"/>
                        <a:pt x="6830" y="8984"/>
                        <a:pt x="7592" y="6413"/>
                      </a:cubicBezTo>
                      <a:cubicBezTo>
                        <a:pt x="7211" y="6794"/>
                        <a:pt x="6735" y="7079"/>
                        <a:pt x="6354" y="7365"/>
                      </a:cubicBezTo>
                      <a:cubicBezTo>
                        <a:pt x="11212" y="8984"/>
                        <a:pt x="13307" y="5651"/>
                        <a:pt x="15498" y="1555"/>
                      </a:cubicBezTo>
                      <a:cubicBezTo>
                        <a:pt x="15879" y="793"/>
                        <a:pt x="15117" y="-636"/>
                        <a:pt x="14450" y="317"/>
                      </a:cubicBezTo>
                      <a:cubicBezTo>
                        <a:pt x="12545" y="3174"/>
                        <a:pt x="10830" y="5841"/>
                        <a:pt x="7116" y="4698"/>
                      </a:cubicBezTo>
                      <a:cubicBezTo>
                        <a:pt x="6449" y="4508"/>
                        <a:pt x="5973" y="5079"/>
                        <a:pt x="5878" y="5651"/>
                      </a:cubicBezTo>
                      <a:cubicBezTo>
                        <a:pt x="5496" y="6794"/>
                        <a:pt x="3306" y="14509"/>
                        <a:pt x="925" y="12413"/>
                      </a:cubicBezTo>
                      <a:cubicBezTo>
                        <a:pt x="353" y="11937"/>
                        <a:pt x="-314" y="13175"/>
                        <a:pt x="162" y="136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6" name="Google Shape;2046;p177"/>
                <p:cNvSpPr/>
                <p:nvPr/>
              </p:nvSpPr>
              <p:spPr>
                <a:xfrm>
                  <a:off x="7722357" y="2777851"/>
                  <a:ext cx="929" cy="1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1276" extrusionOk="0">
                      <a:moveTo>
                        <a:pt x="512" y="1258"/>
                      </a:moveTo>
                      <a:cubicBezTo>
                        <a:pt x="1084" y="1068"/>
                        <a:pt x="1084" y="-171"/>
                        <a:pt x="417" y="20"/>
                      </a:cubicBezTo>
                      <a:cubicBezTo>
                        <a:pt x="-154" y="115"/>
                        <a:pt x="-154" y="1449"/>
                        <a:pt x="512" y="12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7" name="Google Shape;2047;p177"/>
                <p:cNvSpPr/>
                <p:nvPr/>
              </p:nvSpPr>
              <p:spPr>
                <a:xfrm>
                  <a:off x="7633941" y="2831255"/>
                  <a:ext cx="51356" cy="4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56" h="49961" extrusionOk="0">
                      <a:moveTo>
                        <a:pt x="251" y="49962"/>
                      </a:moveTo>
                      <a:cubicBezTo>
                        <a:pt x="1965" y="49390"/>
                        <a:pt x="6156" y="44628"/>
                        <a:pt x="5966" y="43580"/>
                      </a:cubicBezTo>
                      <a:cubicBezTo>
                        <a:pt x="5966" y="43866"/>
                        <a:pt x="6442" y="44152"/>
                        <a:pt x="6728" y="43961"/>
                      </a:cubicBezTo>
                      <a:cubicBezTo>
                        <a:pt x="11205" y="41770"/>
                        <a:pt x="13300" y="32531"/>
                        <a:pt x="18539" y="33579"/>
                      </a:cubicBezTo>
                      <a:cubicBezTo>
                        <a:pt x="19301" y="33769"/>
                        <a:pt x="19872" y="33007"/>
                        <a:pt x="19967" y="32150"/>
                      </a:cubicBezTo>
                      <a:cubicBezTo>
                        <a:pt x="20539" y="14815"/>
                        <a:pt x="24444" y="22530"/>
                        <a:pt x="27587" y="27102"/>
                      </a:cubicBezTo>
                      <a:cubicBezTo>
                        <a:pt x="27968" y="27769"/>
                        <a:pt x="28635" y="27578"/>
                        <a:pt x="29111" y="27102"/>
                      </a:cubicBezTo>
                      <a:cubicBezTo>
                        <a:pt x="31112" y="24911"/>
                        <a:pt x="32922" y="23196"/>
                        <a:pt x="33874" y="20149"/>
                      </a:cubicBezTo>
                      <a:cubicBezTo>
                        <a:pt x="35493" y="15100"/>
                        <a:pt x="33588" y="13862"/>
                        <a:pt x="33398" y="18148"/>
                      </a:cubicBezTo>
                      <a:cubicBezTo>
                        <a:pt x="33398" y="18815"/>
                        <a:pt x="33683" y="19577"/>
                        <a:pt x="34350" y="19577"/>
                      </a:cubicBezTo>
                      <a:cubicBezTo>
                        <a:pt x="39494" y="19577"/>
                        <a:pt x="41684" y="16815"/>
                        <a:pt x="43685" y="11766"/>
                      </a:cubicBezTo>
                      <a:cubicBezTo>
                        <a:pt x="44923" y="8623"/>
                        <a:pt x="49305" y="5194"/>
                        <a:pt x="51114" y="2146"/>
                      </a:cubicBezTo>
                      <a:cubicBezTo>
                        <a:pt x="51972" y="718"/>
                        <a:pt x="50352" y="-997"/>
                        <a:pt x="49400" y="718"/>
                      </a:cubicBezTo>
                      <a:cubicBezTo>
                        <a:pt x="47304" y="2623"/>
                        <a:pt x="45114" y="4623"/>
                        <a:pt x="43018" y="6528"/>
                      </a:cubicBezTo>
                      <a:cubicBezTo>
                        <a:pt x="42447" y="6623"/>
                        <a:pt x="42161" y="7480"/>
                        <a:pt x="42161" y="7957"/>
                      </a:cubicBezTo>
                      <a:cubicBezTo>
                        <a:pt x="37112" y="16815"/>
                        <a:pt x="35017" y="18148"/>
                        <a:pt x="35969" y="12052"/>
                      </a:cubicBezTo>
                      <a:cubicBezTo>
                        <a:pt x="36065" y="10052"/>
                        <a:pt x="34065" y="10528"/>
                        <a:pt x="33874" y="12052"/>
                      </a:cubicBezTo>
                      <a:cubicBezTo>
                        <a:pt x="31207" y="28435"/>
                        <a:pt x="28064" y="24054"/>
                        <a:pt x="24920" y="18148"/>
                      </a:cubicBezTo>
                      <a:cubicBezTo>
                        <a:pt x="24635" y="17672"/>
                        <a:pt x="23968" y="17577"/>
                        <a:pt x="23682" y="17958"/>
                      </a:cubicBezTo>
                      <a:cubicBezTo>
                        <a:pt x="21110" y="20339"/>
                        <a:pt x="9109" y="43294"/>
                        <a:pt x="5870" y="39294"/>
                      </a:cubicBezTo>
                      <a:cubicBezTo>
                        <a:pt x="5490" y="38818"/>
                        <a:pt x="4918" y="39199"/>
                        <a:pt x="4823" y="39675"/>
                      </a:cubicBezTo>
                      <a:cubicBezTo>
                        <a:pt x="4442" y="43294"/>
                        <a:pt x="2918" y="46342"/>
                        <a:pt x="346" y="48819"/>
                      </a:cubicBezTo>
                      <a:cubicBezTo>
                        <a:pt x="-130" y="49009"/>
                        <a:pt x="-130" y="50057"/>
                        <a:pt x="441" y="4986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8" name="Google Shape;2048;p177"/>
                <p:cNvSpPr/>
                <p:nvPr/>
              </p:nvSpPr>
              <p:spPr>
                <a:xfrm>
                  <a:off x="7700867" y="2791427"/>
                  <a:ext cx="30808" cy="29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8" h="29370" extrusionOk="0">
                      <a:moveTo>
                        <a:pt x="0" y="24353"/>
                      </a:moveTo>
                      <a:cubicBezTo>
                        <a:pt x="0" y="25782"/>
                        <a:pt x="0" y="27115"/>
                        <a:pt x="0" y="28544"/>
                      </a:cubicBezTo>
                      <a:cubicBezTo>
                        <a:pt x="0" y="29211"/>
                        <a:pt x="476" y="29687"/>
                        <a:pt x="953" y="29115"/>
                      </a:cubicBezTo>
                      <a:cubicBezTo>
                        <a:pt x="3334" y="26258"/>
                        <a:pt x="4191" y="24257"/>
                        <a:pt x="4382" y="20352"/>
                      </a:cubicBezTo>
                      <a:cubicBezTo>
                        <a:pt x="4382" y="19209"/>
                        <a:pt x="3334" y="18733"/>
                        <a:pt x="2762" y="19781"/>
                      </a:cubicBezTo>
                      <a:cubicBezTo>
                        <a:pt x="1715" y="21781"/>
                        <a:pt x="1429" y="23400"/>
                        <a:pt x="1238" y="25782"/>
                      </a:cubicBezTo>
                      <a:cubicBezTo>
                        <a:pt x="1238" y="26353"/>
                        <a:pt x="1524" y="27401"/>
                        <a:pt x="2191" y="27305"/>
                      </a:cubicBezTo>
                      <a:cubicBezTo>
                        <a:pt x="15430" y="25115"/>
                        <a:pt x="17621" y="7398"/>
                        <a:pt x="29813" y="3398"/>
                      </a:cubicBezTo>
                      <a:cubicBezTo>
                        <a:pt x="31242" y="2921"/>
                        <a:pt x="31147" y="-508"/>
                        <a:pt x="29432" y="64"/>
                      </a:cubicBezTo>
                      <a:cubicBezTo>
                        <a:pt x="17145" y="4160"/>
                        <a:pt x="14859" y="21400"/>
                        <a:pt x="2191" y="24257"/>
                      </a:cubicBezTo>
                      <a:cubicBezTo>
                        <a:pt x="2572" y="24734"/>
                        <a:pt x="3048" y="25210"/>
                        <a:pt x="3429" y="25686"/>
                      </a:cubicBezTo>
                      <a:cubicBezTo>
                        <a:pt x="3429" y="24067"/>
                        <a:pt x="3620" y="22448"/>
                        <a:pt x="4286" y="21019"/>
                      </a:cubicBezTo>
                      <a:cubicBezTo>
                        <a:pt x="3715" y="21019"/>
                        <a:pt x="3238" y="20828"/>
                        <a:pt x="2667" y="20733"/>
                      </a:cubicBezTo>
                      <a:cubicBezTo>
                        <a:pt x="2667" y="19876"/>
                        <a:pt x="1429" y="30639"/>
                        <a:pt x="1048" y="24162"/>
                      </a:cubicBezTo>
                      <a:cubicBezTo>
                        <a:pt x="1048" y="23400"/>
                        <a:pt x="191" y="23781"/>
                        <a:pt x="95" y="2435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9" name="Google Shape;2049;p177"/>
                <p:cNvSpPr/>
                <p:nvPr/>
              </p:nvSpPr>
              <p:spPr>
                <a:xfrm>
                  <a:off x="7682375" y="2861991"/>
                  <a:ext cx="6718" cy="12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8" h="12540" extrusionOk="0">
                      <a:moveTo>
                        <a:pt x="3919" y="1890"/>
                      </a:moveTo>
                      <a:cubicBezTo>
                        <a:pt x="3919" y="1890"/>
                        <a:pt x="3538" y="461"/>
                        <a:pt x="3252" y="175"/>
                      </a:cubicBezTo>
                      <a:cubicBezTo>
                        <a:pt x="2585" y="-491"/>
                        <a:pt x="1347" y="937"/>
                        <a:pt x="1061" y="1223"/>
                      </a:cubicBezTo>
                      <a:cubicBezTo>
                        <a:pt x="-1130" y="3414"/>
                        <a:pt x="585" y="9319"/>
                        <a:pt x="1633" y="11891"/>
                      </a:cubicBezTo>
                      <a:cubicBezTo>
                        <a:pt x="1823" y="12463"/>
                        <a:pt x="2395" y="12748"/>
                        <a:pt x="2871" y="12367"/>
                      </a:cubicBezTo>
                      <a:cubicBezTo>
                        <a:pt x="6014" y="9605"/>
                        <a:pt x="9443" y="3414"/>
                        <a:pt x="3347" y="1604"/>
                      </a:cubicBezTo>
                      <a:cubicBezTo>
                        <a:pt x="2395" y="1318"/>
                        <a:pt x="1728" y="3223"/>
                        <a:pt x="2490" y="3795"/>
                      </a:cubicBezTo>
                      <a:cubicBezTo>
                        <a:pt x="5252" y="5700"/>
                        <a:pt x="4300" y="8176"/>
                        <a:pt x="2109" y="10272"/>
                      </a:cubicBezTo>
                      <a:cubicBezTo>
                        <a:pt x="2490" y="10462"/>
                        <a:pt x="2871" y="10558"/>
                        <a:pt x="3347" y="10748"/>
                      </a:cubicBezTo>
                      <a:cubicBezTo>
                        <a:pt x="2204" y="8367"/>
                        <a:pt x="1823" y="6271"/>
                        <a:pt x="2014" y="3604"/>
                      </a:cubicBezTo>
                      <a:cubicBezTo>
                        <a:pt x="2204" y="461"/>
                        <a:pt x="2966" y="3128"/>
                        <a:pt x="3633" y="3223"/>
                      </a:cubicBezTo>
                      <a:cubicBezTo>
                        <a:pt x="4204" y="3414"/>
                        <a:pt x="4490" y="2271"/>
                        <a:pt x="4014" y="19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0" name="Google Shape;2050;p177"/>
                <p:cNvSpPr/>
                <p:nvPr/>
              </p:nvSpPr>
              <p:spPr>
                <a:xfrm>
                  <a:off x="7694478" y="2866619"/>
                  <a:ext cx="2497" cy="4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7" h="4832" extrusionOk="0">
                      <a:moveTo>
                        <a:pt x="769" y="1073"/>
                      </a:moveTo>
                      <a:cubicBezTo>
                        <a:pt x="579" y="1835"/>
                        <a:pt x="293" y="2597"/>
                        <a:pt x="102" y="3359"/>
                      </a:cubicBezTo>
                      <a:cubicBezTo>
                        <a:pt x="-278" y="4121"/>
                        <a:pt x="484" y="5454"/>
                        <a:pt x="1055" y="4502"/>
                      </a:cubicBezTo>
                      <a:cubicBezTo>
                        <a:pt x="1817" y="3359"/>
                        <a:pt x="2293" y="2502"/>
                        <a:pt x="2484" y="1073"/>
                      </a:cubicBezTo>
                      <a:cubicBezTo>
                        <a:pt x="2674" y="-451"/>
                        <a:pt x="769" y="-261"/>
                        <a:pt x="769" y="10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1" name="Google Shape;2051;p177"/>
                <p:cNvSpPr/>
                <p:nvPr/>
              </p:nvSpPr>
              <p:spPr>
                <a:xfrm>
                  <a:off x="7694060" y="2851997"/>
                  <a:ext cx="11404" cy="8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4" h="8967" extrusionOk="0">
                      <a:moveTo>
                        <a:pt x="615" y="550"/>
                      </a:moveTo>
                      <a:cubicBezTo>
                        <a:pt x="329" y="2645"/>
                        <a:pt x="-147" y="4645"/>
                        <a:pt x="44" y="6836"/>
                      </a:cubicBezTo>
                      <a:cubicBezTo>
                        <a:pt x="44" y="7312"/>
                        <a:pt x="425" y="7789"/>
                        <a:pt x="901" y="7598"/>
                      </a:cubicBezTo>
                      <a:cubicBezTo>
                        <a:pt x="3473" y="6455"/>
                        <a:pt x="6330" y="6550"/>
                        <a:pt x="8997" y="5788"/>
                      </a:cubicBezTo>
                      <a:cubicBezTo>
                        <a:pt x="9473" y="6646"/>
                        <a:pt x="9569" y="6741"/>
                        <a:pt x="9473" y="6074"/>
                      </a:cubicBezTo>
                      <a:cubicBezTo>
                        <a:pt x="9473" y="5693"/>
                        <a:pt x="9473" y="5217"/>
                        <a:pt x="9283" y="4931"/>
                      </a:cubicBezTo>
                      <a:cubicBezTo>
                        <a:pt x="9093" y="4550"/>
                        <a:pt x="8997" y="4264"/>
                        <a:pt x="8521" y="4074"/>
                      </a:cubicBezTo>
                      <a:cubicBezTo>
                        <a:pt x="7664" y="3788"/>
                        <a:pt x="6997" y="5503"/>
                        <a:pt x="7759" y="6074"/>
                      </a:cubicBezTo>
                      <a:cubicBezTo>
                        <a:pt x="7759" y="6074"/>
                        <a:pt x="7092" y="9694"/>
                        <a:pt x="9188" y="8836"/>
                      </a:cubicBezTo>
                      <a:cubicBezTo>
                        <a:pt x="11664" y="7884"/>
                        <a:pt x="12140" y="4550"/>
                        <a:pt x="10236" y="2740"/>
                      </a:cubicBezTo>
                      <a:cubicBezTo>
                        <a:pt x="10045" y="2550"/>
                        <a:pt x="9664" y="2455"/>
                        <a:pt x="9473" y="2645"/>
                      </a:cubicBezTo>
                      <a:cubicBezTo>
                        <a:pt x="6711" y="4169"/>
                        <a:pt x="3568" y="4169"/>
                        <a:pt x="806" y="5598"/>
                      </a:cubicBezTo>
                      <a:cubicBezTo>
                        <a:pt x="1092" y="5884"/>
                        <a:pt x="1377" y="6074"/>
                        <a:pt x="1663" y="6360"/>
                      </a:cubicBezTo>
                      <a:cubicBezTo>
                        <a:pt x="1377" y="4455"/>
                        <a:pt x="1663" y="2550"/>
                        <a:pt x="1663" y="645"/>
                      </a:cubicBezTo>
                      <a:cubicBezTo>
                        <a:pt x="1663" y="-308"/>
                        <a:pt x="806" y="-117"/>
                        <a:pt x="615" y="64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2" name="Google Shape;2052;p177"/>
                <p:cNvSpPr/>
                <p:nvPr/>
              </p:nvSpPr>
              <p:spPr>
                <a:xfrm>
                  <a:off x="7699960" y="2843265"/>
                  <a:ext cx="13242" cy="6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42" h="6614" extrusionOk="0">
                      <a:moveTo>
                        <a:pt x="241" y="1281"/>
                      </a:moveTo>
                      <a:cubicBezTo>
                        <a:pt x="3955" y="3472"/>
                        <a:pt x="7956" y="4615"/>
                        <a:pt x="11766" y="6520"/>
                      </a:cubicBezTo>
                      <a:cubicBezTo>
                        <a:pt x="13004" y="7186"/>
                        <a:pt x="13956" y="4138"/>
                        <a:pt x="12528" y="3662"/>
                      </a:cubicBezTo>
                      <a:cubicBezTo>
                        <a:pt x="8622" y="2233"/>
                        <a:pt x="4527" y="1662"/>
                        <a:pt x="621" y="42"/>
                      </a:cubicBezTo>
                      <a:cubicBezTo>
                        <a:pt x="50" y="-243"/>
                        <a:pt x="-236" y="995"/>
                        <a:pt x="241" y="128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3" name="Google Shape;2053;p177"/>
                <p:cNvSpPr/>
                <p:nvPr/>
              </p:nvSpPr>
              <p:spPr>
                <a:xfrm>
                  <a:off x="7721200" y="2825898"/>
                  <a:ext cx="9274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4" h="14025" extrusionOk="0">
                      <a:moveTo>
                        <a:pt x="336" y="2550"/>
                      </a:moveTo>
                      <a:cubicBezTo>
                        <a:pt x="1194" y="2646"/>
                        <a:pt x="2051" y="2741"/>
                        <a:pt x="2908" y="3027"/>
                      </a:cubicBezTo>
                      <a:cubicBezTo>
                        <a:pt x="5480" y="3789"/>
                        <a:pt x="3289" y="6837"/>
                        <a:pt x="2718" y="7694"/>
                      </a:cubicBezTo>
                      <a:cubicBezTo>
                        <a:pt x="1765" y="8932"/>
                        <a:pt x="1384" y="10837"/>
                        <a:pt x="908" y="12361"/>
                      </a:cubicBezTo>
                      <a:cubicBezTo>
                        <a:pt x="622" y="13123"/>
                        <a:pt x="1098" y="14266"/>
                        <a:pt x="1955" y="13980"/>
                      </a:cubicBezTo>
                      <a:cubicBezTo>
                        <a:pt x="7290" y="12552"/>
                        <a:pt x="10528" y="6551"/>
                        <a:pt x="8813" y="646"/>
                      </a:cubicBezTo>
                      <a:cubicBezTo>
                        <a:pt x="8528" y="-212"/>
                        <a:pt x="7766" y="-117"/>
                        <a:pt x="7290" y="360"/>
                      </a:cubicBezTo>
                      <a:cubicBezTo>
                        <a:pt x="5956" y="1788"/>
                        <a:pt x="4432" y="4360"/>
                        <a:pt x="6527" y="6075"/>
                      </a:cubicBezTo>
                      <a:cubicBezTo>
                        <a:pt x="7670" y="7027"/>
                        <a:pt x="8718" y="4455"/>
                        <a:pt x="7766" y="3598"/>
                      </a:cubicBezTo>
                      <a:cubicBezTo>
                        <a:pt x="7290" y="3217"/>
                        <a:pt x="7575" y="2741"/>
                        <a:pt x="8528" y="2265"/>
                      </a:cubicBezTo>
                      <a:cubicBezTo>
                        <a:pt x="8052" y="2265"/>
                        <a:pt x="7480" y="2074"/>
                        <a:pt x="7004" y="1979"/>
                      </a:cubicBezTo>
                      <a:cubicBezTo>
                        <a:pt x="8337" y="6456"/>
                        <a:pt x="5480" y="10266"/>
                        <a:pt x="1670" y="11313"/>
                      </a:cubicBezTo>
                      <a:cubicBezTo>
                        <a:pt x="2051" y="11885"/>
                        <a:pt x="2336" y="12361"/>
                        <a:pt x="2718" y="12933"/>
                      </a:cubicBezTo>
                      <a:cubicBezTo>
                        <a:pt x="3861" y="9504"/>
                        <a:pt x="5861" y="7504"/>
                        <a:pt x="5099" y="3598"/>
                      </a:cubicBezTo>
                      <a:cubicBezTo>
                        <a:pt x="4527" y="1122"/>
                        <a:pt x="2241" y="1312"/>
                        <a:pt x="432" y="1312"/>
                      </a:cubicBezTo>
                      <a:cubicBezTo>
                        <a:pt x="-45" y="1312"/>
                        <a:pt x="-235" y="2360"/>
                        <a:pt x="432" y="245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4" name="Google Shape;2054;p177"/>
                <p:cNvSpPr/>
                <p:nvPr/>
              </p:nvSpPr>
              <p:spPr>
                <a:xfrm>
                  <a:off x="7737178" y="2810028"/>
                  <a:ext cx="17153" cy="10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3" h="10997" extrusionOk="0">
                      <a:moveTo>
                        <a:pt x="741" y="10991"/>
                      </a:moveTo>
                      <a:cubicBezTo>
                        <a:pt x="2646" y="9657"/>
                        <a:pt x="4456" y="8324"/>
                        <a:pt x="6075" y="6705"/>
                      </a:cubicBezTo>
                      <a:cubicBezTo>
                        <a:pt x="7408" y="5466"/>
                        <a:pt x="8075" y="2990"/>
                        <a:pt x="9885" y="4419"/>
                      </a:cubicBezTo>
                      <a:cubicBezTo>
                        <a:pt x="12171" y="6228"/>
                        <a:pt x="14362" y="3085"/>
                        <a:pt x="16362" y="2609"/>
                      </a:cubicBezTo>
                      <a:cubicBezTo>
                        <a:pt x="17505" y="2323"/>
                        <a:pt x="17410" y="-344"/>
                        <a:pt x="16076" y="37"/>
                      </a:cubicBezTo>
                      <a:cubicBezTo>
                        <a:pt x="13219" y="990"/>
                        <a:pt x="12171" y="3942"/>
                        <a:pt x="9123" y="990"/>
                      </a:cubicBezTo>
                      <a:cubicBezTo>
                        <a:pt x="8742" y="609"/>
                        <a:pt x="8266" y="990"/>
                        <a:pt x="8075" y="1371"/>
                      </a:cubicBezTo>
                      <a:cubicBezTo>
                        <a:pt x="5980" y="4800"/>
                        <a:pt x="3313" y="7371"/>
                        <a:pt x="264" y="9657"/>
                      </a:cubicBezTo>
                      <a:cubicBezTo>
                        <a:pt x="-212" y="10038"/>
                        <a:pt x="-21" y="11372"/>
                        <a:pt x="646" y="108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5" name="Google Shape;2055;p177"/>
                <p:cNvSpPr/>
                <p:nvPr/>
              </p:nvSpPr>
              <p:spPr>
                <a:xfrm>
                  <a:off x="7695113" y="2876796"/>
                  <a:ext cx="9880" cy="17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0" h="17013" extrusionOk="0">
                      <a:moveTo>
                        <a:pt x="1087" y="4135"/>
                      </a:moveTo>
                      <a:cubicBezTo>
                        <a:pt x="229" y="8136"/>
                        <a:pt x="229" y="12517"/>
                        <a:pt x="1658" y="16518"/>
                      </a:cubicBezTo>
                      <a:cubicBezTo>
                        <a:pt x="1849" y="17089"/>
                        <a:pt x="2515" y="17185"/>
                        <a:pt x="2801" y="16708"/>
                      </a:cubicBezTo>
                      <a:cubicBezTo>
                        <a:pt x="3754" y="15184"/>
                        <a:pt x="4802" y="13660"/>
                        <a:pt x="5754" y="12041"/>
                      </a:cubicBezTo>
                      <a:cubicBezTo>
                        <a:pt x="6230" y="11279"/>
                        <a:pt x="6040" y="9279"/>
                        <a:pt x="4802" y="10041"/>
                      </a:cubicBezTo>
                      <a:cubicBezTo>
                        <a:pt x="3563" y="10803"/>
                        <a:pt x="2325" y="11755"/>
                        <a:pt x="896" y="12232"/>
                      </a:cubicBezTo>
                      <a:cubicBezTo>
                        <a:pt x="-152" y="12517"/>
                        <a:pt x="-437" y="15280"/>
                        <a:pt x="896" y="15089"/>
                      </a:cubicBezTo>
                      <a:cubicBezTo>
                        <a:pt x="7564" y="14327"/>
                        <a:pt x="9754" y="7660"/>
                        <a:pt x="8611" y="897"/>
                      </a:cubicBezTo>
                      <a:cubicBezTo>
                        <a:pt x="8421" y="-246"/>
                        <a:pt x="7373" y="-246"/>
                        <a:pt x="6897" y="611"/>
                      </a:cubicBezTo>
                      <a:cubicBezTo>
                        <a:pt x="6135" y="2040"/>
                        <a:pt x="4706" y="4135"/>
                        <a:pt x="5373" y="5945"/>
                      </a:cubicBezTo>
                      <a:cubicBezTo>
                        <a:pt x="5849" y="7374"/>
                        <a:pt x="7278" y="7374"/>
                        <a:pt x="8326" y="8136"/>
                      </a:cubicBezTo>
                      <a:cubicBezTo>
                        <a:pt x="9373" y="8898"/>
                        <a:pt x="10326" y="6898"/>
                        <a:pt x="9659" y="6040"/>
                      </a:cubicBezTo>
                      <a:cubicBezTo>
                        <a:pt x="9373" y="5659"/>
                        <a:pt x="9088" y="5278"/>
                        <a:pt x="8611" y="5088"/>
                      </a:cubicBezTo>
                      <a:cubicBezTo>
                        <a:pt x="6897" y="4326"/>
                        <a:pt x="7564" y="3564"/>
                        <a:pt x="8421" y="1945"/>
                      </a:cubicBezTo>
                      <a:cubicBezTo>
                        <a:pt x="7849" y="1945"/>
                        <a:pt x="7278" y="1754"/>
                        <a:pt x="6706" y="1659"/>
                      </a:cubicBezTo>
                      <a:cubicBezTo>
                        <a:pt x="7659" y="6802"/>
                        <a:pt x="6325" y="11470"/>
                        <a:pt x="1087" y="12136"/>
                      </a:cubicBezTo>
                      <a:cubicBezTo>
                        <a:pt x="1087" y="13089"/>
                        <a:pt x="1087" y="14041"/>
                        <a:pt x="1087" y="14994"/>
                      </a:cubicBezTo>
                      <a:cubicBezTo>
                        <a:pt x="2611" y="14327"/>
                        <a:pt x="4039" y="13184"/>
                        <a:pt x="5373" y="12136"/>
                      </a:cubicBezTo>
                      <a:cubicBezTo>
                        <a:pt x="4992" y="11565"/>
                        <a:pt x="4611" y="10993"/>
                        <a:pt x="4230" y="10422"/>
                      </a:cubicBezTo>
                      <a:cubicBezTo>
                        <a:pt x="3278" y="12041"/>
                        <a:pt x="2420" y="13660"/>
                        <a:pt x="1468" y="15280"/>
                      </a:cubicBezTo>
                      <a:cubicBezTo>
                        <a:pt x="1849" y="15280"/>
                        <a:pt x="2325" y="15280"/>
                        <a:pt x="2706" y="15280"/>
                      </a:cubicBezTo>
                      <a:cubicBezTo>
                        <a:pt x="1182" y="11660"/>
                        <a:pt x="896" y="7850"/>
                        <a:pt x="1563" y="4135"/>
                      </a:cubicBezTo>
                      <a:cubicBezTo>
                        <a:pt x="1563" y="3469"/>
                        <a:pt x="896" y="3469"/>
                        <a:pt x="801" y="4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6" name="Google Shape;2056;p177"/>
                <p:cNvSpPr/>
                <p:nvPr/>
              </p:nvSpPr>
              <p:spPr>
                <a:xfrm>
                  <a:off x="7711796" y="2882248"/>
                  <a:ext cx="2829" cy="3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" h="3579" extrusionOk="0">
                      <a:moveTo>
                        <a:pt x="25" y="1254"/>
                      </a:moveTo>
                      <a:cubicBezTo>
                        <a:pt x="692" y="4207"/>
                        <a:pt x="2025" y="4397"/>
                        <a:pt x="2787" y="1540"/>
                      </a:cubicBezTo>
                      <a:cubicBezTo>
                        <a:pt x="3073" y="492"/>
                        <a:pt x="1835" y="16"/>
                        <a:pt x="1644" y="1064"/>
                      </a:cubicBezTo>
                      <a:cubicBezTo>
                        <a:pt x="1358" y="2302"/>
                        <a:pt x="1358" y="1350"/>
                        <a:pt x="1073" y="397"/>
                      </a:cubicBezTo>
                      <a:cubicBezTo>
                        <a:pt x="787" y="-556"/>
                        <a:pt x="-166" y="397"/>
                        <a:pt x="25" y="1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7" name="Google Shape;2057;p177"/>
                <p:cNvSpPr/>
                <p:nvPr/>
              </p:nvSpPr>
              <p:spPr>
                <a:xfrm>
                  <a:off x="7709340" y="2861967"/>
                  <a:ext cx="12364" cy="18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64" h="18501" extrusionOk="0">
                      <a:moveTo>
                        <a:pt x="386" y="6962"/>
                      </a:moveTo>
                      <a:cubicBezTo>
                        <a:pt x="3910" y="9534"/>
                        <a:pt x="12863" y="10010"/>
                        <a:pt x="9911" y="16392"/>
                      </a:cubicBezTo>
                      <a:cubicBezTo>
                        <a:pt x="10387" y="16297"/>
                        <a:pt x="10958" y="16201"/>
                        <a:pt x="11434" y="16106"/>
                      </a:cubicBezTo>
                      <a:cubicBezTo>
                        <a:pt x="8767" y="10677"/>
                        <a:pt x="6196" y="4676"/>
                        <a:pt x="2290" y="200"/>
                      </a:cubicBezTo>
                      <a:cubicBezTo>
                        <a:pt x="1719" y="-562"/>
                        <a:pt x="957" y="1057"/>
                        <a:pt x="1338" y="1723"/>
                      </a:cubicBezTo>
                      <a:cubicBezTo>
                        <a:pt x="3338" y="4772"/>
                        <a:pt x="5053" y="2962"/>
                        <a:pt x="7910" y="3629"/>
                      </a:cubicBezTo>
                      <a:cubicBezTo>
                        <a:pt x="9148" y="3914"/>
                        <a:pt x="9815" y="1247"/>
                        <a:pt x="8577" y="1057"/>
                      </a:cubicBezTo>
                      <a:cubicBezTo>
                        <a:pt x="6481" y="676"/>
                        <a:pt x="4005" y="1819"/>
                        <a:pt x="2195" y="295"/>
                      </a:cubicBezTo>
                      <a:cubicBezTo>
                        <a:pt x="1909" y="866"/>
                        <a:pt x="1624" y="1438"/>
                        <a:pt x="1338" y="1914"/>
                      </a:cubicBezTo>
                      <a:cubicBezTo>
                        <a:pt x="5529" y="6581"/>
                        <a:pt x="7053" y="12487"/>
                        <a:pt x="9720" y="18106"/>
                      </a:cubicBezTo>
                      <a:cubicBezTo>
                        <a:pt x="10101" y="18868"/>
                        <a:pt x="10958" y="18392"/>
                        <a:pt x="11244" y="17821"/>
                      </a:cubicBezTo>
                      <a:cubicBezTo>
                        <a:pt x="12578" y="14868"/>
                        <a:pt x="13149" y="11725"/>
                        <a:pt x="10482" y="9343"/>
                      </a:cubicBezTo>
                      <a:cubicBezTo>
                        <a:pt x="7815" y="6962"/>
                        <a:pt x="3719" y="7343"/>
                        <a:pt x="766" y="5629"/>
                      </a:cubicBezTo>
                      <a:cubicBezTo>
                        <a:pt x="195" y="5248"/>
                        <a:pt x="-281" y="6676"/>
                        <a:pt x="195" y="70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8" name="Google Shape;2058;p177"/>
                <p:cNvSpPr/>
                <p:nvPr/>
              </p:nvSpPr>
              <p:spPr>
                <a:xfrm>
                  <a:off x="7724842" y="2854033"/>
                  <a:ext cx="8017" cy="1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17" h="13909" extrusionOk="0">
                      <a:moveTo>
                        <a:pt x="28" y="6705"/>
                      </a:moveTo>
                      <a:cubicBezTo>
                        <a:pt x="1933" y="9181"/>
                        <a:pt x="3267" y="12039"/>
                        <a:pt x="5934" y="13753"/>
                      </a:cubicBezTo>
                      <a:cubicBezTo>
                        <a:pt x="6219" y="12896"/>
                        <a:pt x="6505" y="12134"/>
                        <a:pt x="6886" y="11277"/>
                      </a:cubicBezTo>
                      <a:cubicBezTo>
                        <a:pt x="4314" y="9943"/>
                        <a:pt x="1266" y="4800"/>
                        <a:pt x="2219" y="1657"/>
                      </a:cubicBezTo>
                      <a:cubicBezTo>
                        <a:pt x="1838" y="1942"/>
                        <a:pt x="1362" y="2323"/>
                        <a:pt x="980" y="2609"/>
                      </a:cubicBezTo>
                      <a:cubicBezTo>
                        <a:pt x="504" y="1847"/>
                        <a:pt x="409" y="1942"/>
                        <a:pt x="600" y="2704"/>
                      </a:cubicBezTo>
                      <a:cubicBezTo>
                        <a:pt x="600" y="3276"/>
                        <a:pt x="600" y="3943"/>
                        <a:pt x="790" y="4609"/>
                      </a:cubicBezTo>
                      <a:cubicBezTo>
                        <a:pt x="790" y="4895"/>
                        <a:pt x="980" y="5467"/>
                        <a:pt x="1362" y="5562"/>
                      </a:cubicBezTo>
                      <a:cubicBezTo>
                        <a:pt x="4695" y="6229"/>
                        <a:pt x="4695" y="3657"/>
                        <a:pt x="7362" y="2514"/>
                      </a:cubicBezTo>
                      <a:cubicBezTo>
                        <a:pt x="8220" y="2133"/>
                        <a:pt x="8315" y="37"/>
                        <a:pt x="7172" y="418"/>
                      </a:cubicBezTo>
                      <a:cubicBezTo>
                        <a:pt x="6315" y="704"/>
                        <a:pt x="5648" y="1085"/>
                        <a:pt x="5076" y="1752"/>
                      </a:cubicBezTo>
                      <a:cubicBezTo>
                        <a:pt x="4410" y="2514"/>
                        <a:pt x="2695" y="4609"/>
                        <a:pt x="2600" y="2704"/>
                      </a:cubicBezTo>
                      <a:cubicBezTo>
                        <a:pt x="2600" y="2133"/>
                        <a:pt x="2600" y="1561"/>
                        <a:pt x="2409" y="990"/>
                      </a:cubicBezTo>
                      <a:cubicBezTo>
                        <a:pt x="2409" y="609"/>
                        <a:pt x="2219" y="133"/>
                        <a:pt x="1838" y="37"/>
                      </a:cubicBezTo>
                      <a:cubicBezTo>
                        <a:pt x="1076" y="-153"/>
                        <a:pt x="695" y="418"/>
                        <a:pt x="504" y="990"/>
                      </a:cubicBezTo>
                      <a:cubicBezTo>
                        <a:pt x="-829" y="5181"/>
                        <a:pt x="2219" y="12420"/>
                        <a:pt x="6219" y="13849"/>
                      </a:cubicBezTo>
                      <a:cubicBezTo>
                        <a:pt x="7458" y="14325"/>
                        <a:pt x="8029" y="11848"/>
                        <a:pt x="6886" y="11277"/>
                      </a:cubicBezTo>
                      <a:cubicBezTo>
                        <a:pt x="4410" y="10039"/>
                        <a:pt x="2886" y="7467"/>
                        <a:pt x="885" y="5467"/>
                      </a:cubicBezTo>
                      <a:cubicBezTo>
                        <a:pt x="314" y="4895"/>
                        <a:pt x="-258" y="6229"/>
                        <a:pt x="123" y="670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9" name="Google Shape;2059;p177"/>
                <p:cNvSpPr/>
                <p:nvPr/>
              </p:nvSpPr>
              <p:spPr>
                <a:xfrm>
                  <a:off x="7740289" y="2838570"/>
                  <a:ext cx="6238" cy="6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8" h="6267" extrusionOk="0">
                      <a:moveTo>
                        <a:pt x="1154" y="260"/>
                      </a:moveTo>
                      <a:cubicBezTo>
                        <a:pt x="392" y="1499"/>
                        <a:pt x="-465" y="3689"/>
                        <a:pt x="297" y="5213"/>
                      </a:cubicBezTo>
                      <a:cubicBezTo>
                        <a:pt x="1821" y="8071"/>
                        <a:pt x="5059" y="4356"/>
                        <a:pt x="6012" y="3023"/>
                      </a:cubicBezTo>
                      <a:cubicBezTo>
                        <a:pt x="6488" y="2356"/>
                        <a:pt x="6202" y="546"/>
                        <a:pt x="5250" y="1308"/>
                      </a:cubicBezTo>
                      <a:cubicBezTo>
                        <a:pt x="4202" y="2166"/>
                        <a:pt x="3250" y="3118"/>
                        <a:pt x="2011" y="3689"/>
                      </a:cubicBezTo>
                      <a:cubicBezTo>
                        <a:pt x="868" y="4261"/>
                        <a:pt x="1630" y="927"/>
                        <a:pt x="1630" y="737"/>
                      </a:cubicBezTo>
                      <a:cubicBezTo>
                        <a:pt x="1726" y="356"/>
                        <a:pt x="1440" y="-311"/>
                        <a:pt x="1154" y="16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0" name="Google Shape;2060;p177"/>
                <p:cNvSpPr/>
                <p:nvPr/>
              </p:nvSpPr>
              <p:spPr>
                <a:xfrm>
                  <a:off x="7755921" y="2820811"/>
                  <a:ext cx="15528" cy="14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28" h="14539" extrusionOk="0">
                      <a:moveTo>
                        <a:pt x="381" y="10304"/>
                      </a:moveTo>
                      <a:cubicBezTo>
                        <a:pt x="381" y="12114"/>
                        <a:pt x="-476" y="12495"/>
                        <a:pt x="381" y="14114"/>
                      </a:cubicBezTo>
                      <a:cubicBezTo>
                        <a:pt x="571" y="14590"/>
                        <a:pt x="1048" y="14686"/>
                        <a:pt x="1334" y="14304"/>
                      </a:cubicBezTo>
                      <a:cubicBezTo>
                        <a:pt x="2953" y="11923"/>
                        <a:pt x="5048" y="10114"/>
                        <a:pt x="6286" y="7351"/>
                      </a:cubicBezTo>
                      <a:cubicBezTo>
                        <a:pt x="5906" y="7351"/>
                        <a:pt x="5429" y="7542"/>
                        <a:pt x="5048" y="7542"/>
                      </a:cubicBezTo>
                      <a:cubicBezTo>
                        <a:pt x="5906" y="8685"/>
                        <a:pt x="5620" y="10875"/>
                        <a:pt x="7810" y="10018"/>
                      </a:cubicBezTo>
                      <a:cubicBezTo>
                        <a:pt x="8953" y="9542"/>
                        <a:pt x="10192" y="7828"/>
                        <a:pt x="11144" y="7066"/>
                      </a:cubicBezTo>
                      <a:cubicBezTo>
                        <a:pt x="12668" y="5732"/>
                        <a:pt x="14097" y="4303"/>
                        <a:pt x="15240" y="2589"/>
                      </a:cubicBezTo>
                      <a:cubicBezTo>
                        <a:pt x="16097" y="1350"/>
                        <a:pt x="14859" y="-1031"/>
                        <a:pt x="13907" y="493"/>
                      </a:cubicBezTo>
                      <a:cubicBezTo>
                        <a:pt x="12478" y="2779"/>
                        <a:pt x="10573" y="4494"/>
                        <a:pt x="8668" y="6304"/>
                      </a:cubicBezTo>
                      <a:cubicBezTo>
                        <a:pt x="7049" y="7828"/>
                        <a:pt x="7334" y="7256"/>
                        <a:pt x="6286" y="5923"/>
                      </a:cubicBezTo>
                      <a:cubicBezTo>
                        <a:pt x="5906" y="5446"/>
                        <a:pt x="5239" y="5541"/>
                        <a:pt x="5048" y="6113"/>
                      </a:cubicBezTo>
                      <a:cubicBezTo>
                        <a:pt x="4191" y="8113"/>
                        <a:pt x="2953" y="9733"/>
                        <a:pt x="1619" y="11352"/>
                      </a:cubicBezTo>
                      <a:cubicBezTo>
                        <a:pt x="571" y="12685"/>
                        <a:pt x="1619" y="11161"/>
                        <a:pt x="1619" y="9923"/>
                      </a:cubicBezTo>
                      <a:cubicBezTo>
                        <a:pt x="1619" y="8970"/>
                        <a:pt x="476" y="9447"/>
                        <a:pt x="476" y="101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1" name="Google Shape;2061;p177"/>
                <p:cNvSpPr/>
                <p:nvPr/>
              </p:nvSpPr>
              <p:spPr>
                <a:xfrm>
                  <a:off x="7666589" y="2910652"/>
                  <a:ext cx="46851" cy="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51" h="50112" extrusionOk="0">
                      <a:moveTo>
                        <a:pt x="3893" y="49241"/>
                      </a:moveTo>
                      <a:cubicBezTo>
                        <a:pt x="3131" y="44098"/>
                        <a:pt x="2179" y="39049"/>
                        <a:pt x="1512" y="34001"/>
                      </a:cubicBezTo>
                      <a:cubicBezTo>
                        <a:pt x="2179" y="39145"/>
                        <a:pt x="2179" y="42764"/>
                        <a:pt x="4465" y="47431"/>
                      </a:cubicBezTo>
                      <a:cubicBezTo>
                        <a:pt x="4655" y="47908"/>
                        <a:pt x="5227" y="47908"/>
                        <a:pt x="5513" y="47622"/>
                      </a:cubicBezTo>
                      <a:cubicBezTo>
                        <a:pt x="11323" y="43336"/>
                        <a:pt x="13418" y="37335"/>
                        <a:pt x="12752" y="29620"/>
                      </a:cubicBezTo>
                      <a:cubicBezTo>
                        <a:pt x="12085" y="29905"/>
                        <a:pt x="11418" y="30191"/>
                        <a:pt x="10656" y="30382"/>
                      </a:cubicBezTo>
                      <a:cubicBezTo>
                        <a:pt x="10942" y="31715"/>
                        <a:pt x="11228" y="33144"/>
                        <a:pt x="11513" y="34477"/>
                      </a:cubicBezTo>
                      <a:cubicBezTo>
                        <a:pt x="11704" y="35334"/>
                        <a:pt x="12275" y="35811"/>
                        <a:pt x="13037" y="35334"/>
                      </a:cubicBezTo>
                      <a:cubicBezTo>
                        <a:pt x="16847" y="33144"/>
                        <a:pt x="18181" y="30477"/>
                        <a:pt x="18657" y="25809"/>
                      </a:cubicBezTo>
                      <a:cubicBezTo>
                        <a:pt x="18752" y="24667"/>
                        <a:pt x="23896" y="24381"/>
                        <a:pt x="25039" y="22762"/>
                      </a:cubicBezTo>
                      <a:cubicBezTo>
                        <a:pt x="27134" y="19713"/>
                        <a:pt x="27706" y="16475"/>
                        <a:pt x="28087" y="12665"/>
                      </a:cubicBezTo>
                      <a:cubicBezTo>
                        <a:pt x="28373" y="9903"/>
                        <a:pt x="28373" y="7141"/>
                        <a:pt x="28563" y="4474"/>
                      </a:cubicBezTo>
                      <a:cubicBezTo>
                        <a:pt x="28563" y="4474"/>
                        <a:pt x="34373" y="12665"/>
                        <a:pt x="34945" y="13713"/>
                      </a:cubicBezTo>
                      <a:cubicBezTo>
                        <a:pt x="35612" y="14856"/>
                        <a:pt x="36659" y="13713"/>
                        <a:pt x="36850" y="12951"/>
                      </a:cubicBezTo>
                      <a:cubicBezTo>
                        <a:pt x="37898" y="9998"/>
                        <a:pt x="38660" y="7617"/>
                        <a:pt x="39136" y="4474"/>
                      </a:cubicBezTo>
                      <a:cubicBezTo>
                        <a:pt x="38374" y="4759"/>
                        <a:pt x="37707" y="5045"/>
                        <a:pt x="36945" y="5331"/>
                      </a:cubicBezTo>
                      <a:cubicBezTo>
                        <a:pt x="38088" y="7903"/>
                        <a:pt x="38755" y="9427"/>
                        <a:pt x="39898" y="11903"/>
                      </a:cubicBezTo>
                      <a:cubicBezTo>
                        <a:pt x="40279" y="12665"/>
                        <a:pt x="41136" y="12379"/>
                        <a:pt x="41517" y="11903"/>
                      </a:cubicBezTo>
                      <a:cubicBezTo>
                        <a:pt x="43803" y="8950"/>
                        <a:pt x="45613" y="6093"/>
                        <a:pt x="46756" y="2473"/>
                      </a:cubicBezTo>
                      <a:cubicBezTo>
                        <a:pt x="47232" y="1140"/>
                        <a:pt x="45803" y="187"/>
                        <a:pt x="45137" y="1521"/>
                      </a:cubicBezTo>
                      <a:cubicBezTo>
                        <a:pt x="43041" y="5521"/>
                        <a:pt x="42470" y="11617"/>
                        <a:pt x="39041" y="3807"/>
                      </a:cubicBezTo>
                      <a:cubicBezTo>
                        <a:pt x="38279" y="2188"/>
                        <a:pt x="37040" y="3426"/>
                        <a:pt x="36850" y="4664"/>
                      </a:cubicBezTo>
                      <a:cubicBezTo>
                        <a:pt x="35231" y="15427"/>
                        <a:pt x="33421" y="3997"/>
                        <a:pt x="28754" y="187"/>
                      </a:cubicBezTo>
                      <a:cubicBezTo>
                        <a:pt x="27991" y="-384"/>
                        <a:pt x="27230" y="473"/>
                        <a:pt x="27039" y="1140"/>
                      </a:cubicBezTo>
                      <a:cubicBezTo>
                        <a:pt x="25134" y="7807"/>
                        <a:pt x="28087" y="23333"/>
                        <a:pt x="17324" y="21619"/>
                      </a:cubicBezTo>
                      <a:cubicBezTo>
                        <a:pt x="16466" y="21428"/>
                        <a:pt x="15990" y="22952"/>
                        <a:pt x="16085" y="23619"/>
                      </a:cubicBezTo>
                      <a:cubicBezTo>
                        <a:pt x="15228" y="26762"/>
                        <a:pt x="14371" y="29810"/>
                        <a:pt x="13514" y="32953"/>
                      </a:cubicBezTo>
                      <a:cubicBezTo>
                        <a:pt x="13323" y="31905"/>
                        <a:pt x="13037" y="30858"/>
                        <a:pt x="12847" y="29810"/>
                      </a:cubicBezTo>
                      <a:cubicBezTo>
                        <a:pt x="12466" y="27905"/>
                        <a:pt x="10561" y="29048"/>
                        <a:pt x="10751" y="30572"/>
                      </a:cubicBezTo>
                      <a:cubicBezTo>
                        <a:pt x="8370" y="32763"/>
                        <a:pt x="5894" y="34858"/>
                        <a:pt x="3417" y="37049"/>
                      </a:cubicBezTo>
                      <a:cubicBezTo>
                        <a:pt x="3322" y="34763"/>
                        <a:pt x="3036" y="32477"/>
                        <a:pt x="2560" y="30191"/>
                      </a:cubicBezTo>
                      <a:cubicBezTo>
                        <a:pt x="2465" y="29238"/>
                        <a:pt x="1512" y="29143"/>
                        <a:pt x="1131" y="29905"/>
                      </a:cubicBezTo>
                      <a:cubicBezTo>
                        <a:pt x="-1822" y="36573"/>
                        <a:pt x="1798" y="42669"/>
                        <a:pt x="3036" y="49717"/>
                      </a:cubicBezTo>
                      <a:cubicBezTo>
                        <a:pt x="3131" y="50479"/>
                        <a:pt x="3893" y="50003"/>
                        <a:pt x="3798" y="494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2" name="Google Shape;2062;p177"/>
                <p:cNvSpPr/>
                <p:nvPr/>
              </p:nvSpPr>
              <p:spPr>
                <a:xfrm>
                  <a:off x="7722542" y="2861902"/>
                  <a:ext cx="47209" cy="38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09" h="38507" extrusionOk="0">
                      <a:moveTo>
                        <a:pt x="232" y="36460"/>
                      </a:moveTo>
                      <a:cubicBezTo>
                        <a:pt x="1090" y="37698"/>
                        <a:pt x="899" y="37603"/>
                        <a:pt x="1851" y="38365"/>
                      </a:cubicBezTo>
                      <a:cubicBezTo>
                        <a:pt x="2137" y="38556"/>
                        <a:pt x="2423" y="38556"/>
                        <a:pt x="2709" y="38365"/>
                      </a:cubicBezTo>
                      <a:cubicBezTo>
                        <a:pt x="4804" y="37127"/>
                        <a:pt x="5185" y="33793"/>
                        <a:pt x="7471" y="37222"/>
                      </a:cubicBezTo>
                      <a:cubicBezTo>
                        <a:pt x="7948" y="37984"/>
                        <a:pt x="8805" y="37508"/>
                        <a:pt x="9090" y="36936"/>
                      </a:cubicBezTo>
                      <a:cubicBezTo>
                        <a:pt x="10805" y="33888"/>
                        <a:pt x="11948" y="30840"/>
                        <a:pt x="14424" y="33698"/>
                      </a:cubicBezTo>
                      <a:cubicBezTo>
                        <a:pt x="14710" y="34079"/>
                        <a:pt x="15282" y="33984"/>
                        <a:pt x="15567" y="33698"/>
                      </a:cubicBezTo>
                      <a:cubicBezTo>
                        <a:pt x="20044" y="29602"/>
                        <a:pt x="21378" y="24744"/>
                        <a:pt x="18044" y="18839"/>
                      </a:cubicBezTo>
                      <a:cubicBezTo>
                        <a:pt x="17473" y="19696"/>
                        <a:pt x="16996" y="20553"/>
                        <a:pt x="16425" y="21411"/>
                      </a:cubicBezTo>
                      <a:cubicBezTo>
                        <a:pt x="22044" y="26649"/>
                        <a:pt x="23092" y="18553"/>
                        <a:pt x="26331" y="21125"/>
                      </a:cubicBezTo>
                      <a:cubicBezTo>
                        <a:pt x="26712" y="21411"/>
                        <a:pt x="27188" y="21411"/>
                        <a:pt x="27474" y="21125"/>
                      </a:cubicBezTo>
                      <a:cubicBezTo>
                        <a:pt x="34141" y="14934"/>
                        <a:pt x="41666" y="10362"/>
                        <a:pt x="46905" y="2456"/>
                      </a:cubicBezTo>
                      <a:cubicBezTo>
                        <a:pt x="47667" y="1313"/>
                        <a:pt x="46905" y="-973"/>
                        <a:pt x="45666" y="456"/>
                      </a:cubicBezTo>
                      <a:cubicBezTo>
                        <a:pt x="42999" y="3694"/>
                        <a:pt x="29188" y="20268"/>
                        <a:pt x="24807" y="15410"/>
                      </a:cubicBezTo>
                      <a:cubicBezTo>
                        <a:pt x="24045" y="14553"/>
                        <a:pt x="23188" y="15791"/>
                        <a:pt x="22997" y="16458"/>
                      </a:cubicBezTo>
                      <a:cubicBezTo>
                        <a:pt x="21282" y="17124"/>
                        <a:pt x="19473" y="17791"/>
                        <a:pt x="17758" y="18553"/>
                      </a:cubicBezTo>
                      <a:cubicBezTo>
                        <a:pt x="16520" y="17410"/>
                        <a:pt x="15567" y="20077"/>
                        <a:pt x="16139" y="21125"/>
                      </a:cubicBezTo>
                      <a:cubicBezTo>
                        <a:pt x="15377" y="23411"/>
                        <a:pt x="14520" y="25792"/>
                        <a:pt x="13758" y="28078"/>
                      </a:cubicBezTo>
                      <a:cubicBezTo>
                        <a:pt x="13186" y="27221"/>
                        <a:pt x="12234" y="27697"/>
                        <a:pt x="11948" y="28459"/>
                      </a:cubicBezTo>
                      <a:cubicBezTo>
                        <a:pt x="9757" y="32650"/>
                        <a:pt x="8995" y="35508"/>
                        <a:pt x="6614" y="31412"/>
                      </a:cubicBezTo>
                      <a:cubicBezTo>
                        <a:pt x="6138" y="30650"/>
                        <a:pt x="5376" y="31126"/>
                        <a:pt x="5090" y="31698"/>
                      </a:cubicBezTo>
                      <a:cubicBezTo>
                        <a:pt x="3661" y="32936"/>
                        <a:pt x="2232" y="34174"/>
                        <a:pt x="804" y="35317"/>
                      </a:cubicBezTo>
                      <a:cubicBezTo>
                        <a:pt x="232" y="34936"/>
                        <a:pt x="-244" y="35984"/>
                        <a:pt x="137" y="3646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3" name="Google Shape;2063;p177"/>
                <p:cNvSpPr/>
                <p:nvPr/>
              </p:nvSpPr>
              <p:spPr>
                <a:xfrm>
                  <a:off x="7779242" y="2836836"/>
                  <a:ext cx="23864" cy="15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4" h="15896" extrusionOk="0">
                      <a:moveTo>
                        <a:pt x="1921" y="9519"/>
                      </a:moveTo>
                      <a:cubicBezTo>
                        <a:pt x="968" y="12757"/>
                        <a:pt x="-1604" y="13615"/>
                        <a:pt x="2492" y="15805"/>
                      </a:cubicBezTo>
                      <a:cubicBezTo>
                        <a:pt x="3254" y="16282"/>
                        <a:pt x="3635" y="14758"/>
                        <a:pt x="3540" y="14186"/>
                      </a:cubicBezTo>
                      <a:cubicBezTo>
                        <a:pt x="2397" y="10186"/>
                        <a:pt x="2682" y="6090"/>
                        <a:pt x="2016" y="1994"/>
                      </a:cubicBezTo>
                      <a:cubicBezTo>
                        <a:pt x="1349" y="2375"/>
                        <a:pt x="777" y="2756"/>
                        <a:pt x="111" y="3042"/>
                      </a:cubicBezTo>
                      <a:cubicBezTo>
                        <a:pt x="1158" y="6947"/>
                        <a:pt x="3635" y="10186"/>
                        <a:pt x="4683" y="14091"/>
                      </a:cubicBezTo>
                      <a:cubicBezTo>
                        <a:pt x="4968" y="14948"/>
                        <a:pt x="5921" y="15043"/>
                        <a:pt x="6302" y="14377"/>
                      </a:cubicBezTo>
                      <a:cubicBezTo>
                        <a:pt x="8207" y="11710"/>
                        <a:pt x="10302" y="10186"/>
                        <a:pt x="10779" y="6566"/>
                      </a:cubicBezTo>
                      <a:cubicBezTo>
                        <a:pt x="10302" y="7042"/>
                        <a:pt x="9731" y="7614"/>
                        <a:pt x="9255" y="8090"/>
                      </a:cubicBezTo>
                      <a:cubicBezTo>
                        <a:pt x="10112" y="8566"/>
                        <a:pt x="9731" y="9995"/>
                        <a:pt x="11255" y="10281"/>
                      </a:cubicBezTo>
                      <a:cubicBezTo>
                        <a:pt x="11826" y="10376"/>
                        <a:pt x="12303" y="10090"/>
                        <a:pt x="12589" y="9519"/>
                      </a:cubicBezTo>
                      <a:cubicBezTo>
                        <a:pt x="13827" y="6852"/>
                        <a:pt x="16208" y="5233"/>
                        <a:pt x="17923" y="2851"/>
                      </a:cubicBezTo>
                      <a:cubicBezTo>
                        <a:pt x="17256" y="2756"/>
                        <a:pt x="16684" y="2661"/>
                        <a:pt x="16017" y="2566"/>
                      </a:cubicBezTo>
                      <a:cubicBezTo>
                        <a:pt x="16684" y="4280"/>
                        <a:pt x="17351" y="5233"/>
                        <a:pt x="18494" y="6661"/>
                      </a:cubicBezTo>
                      <a:cubicBezTo>
                        <a:pt x="18780" y="7042"/>
                        <a:pt x="19256" y="7328"/>
                        <a:pt x="19637" y="7138"/>
                      </a:cubicBezTo>
                      <a:cubicBezTo>
                        <a:pt x="20971" y="6471"/>
                        <a:pt x="22114" y="5423"/>
                        <a:pt x="23257" y="4471"/>
                      </a:cubicBezTo>
                      <a:cubicBezTo>
                        <a:pt x="24114" y="3709"/>
                        <a:pt x="24209" y="1232"/>
                        <a:pt x="22590" y="1613"/>
                      </a:cubicBezTo>
                      <a:cubicBezTo>
                        <a:pt x="20304" y="2185"/>
                        <a:pt x="19732" y="4947"/>
                        <a:pt x="18208" y="851"/>
                      </a:cubicBezTo>
                      <a:cubicBezTo>
                        <a:pt x="17827" y="-101"/>
                        <a:pt x="16875" y="-292"/>
                        <a:pt x="16303" y="470"/>
                      </a:cubicBezTo>
                      <a:cubicBezTo>
                        <a:pt x="14493" y="3042"/>
                        <a:pt x="12017" y="4852"/>
                        <a:pt x="10683" y="7900"/>
                      </a:cubicBezTo>
                      <a:cubicBezTo>
                        <a:pt x="11160" y="7614"/>
                        <a:pt x="11541" y="7423"/>
                        <a:pt x="12017" y="7138"/>
                      </a:cubicBezTo>
                      <a:cubicBezTo>
                        <a:pt x="11255" y="7042"/>
                        <a:pt x="10779" y="5423"/>
                        <a:pt x="10017" y="5042"/>
                      </a:cubicBezTo>
                      <a:cubicBezTo>
                        <a:pt x="9159" y="4566"/>
                        <a:pt x="8588" y="5899"/>
                        <a:pt x="8493" y="6566"/>
                      </a:cubicBezTo>
                      <a:cubicBezTo>
                        <a:pt x="8207" y="9138"/>
                        <a:pt x="6207" y="10376"/>
                        <a:pt x="4968" y="12186"/>
                      </a:cubicBezTo>
                      <a:cubicBezTo>
                        <a:pt x="5540" y="12186"/>
                        <a:pt x="6111" y="12376"/>
                        <a:pt x="6588" y="12472"/>
                      </a:cubicBezTo>
                      <a:cubicBezTo>
                        <a:pt x="5445" y="8662"/>
                        <a:pt x="2968" y="5423"/>
                        <a:pt x="1921" y="1613"/>
                      </a:cubicBezTo>
                      <a:cubicBezTo>
                        <a:pt x="1444" y="-6"/>
                        <a:pt x="-175" y="1613"/>
                        <a:pt x="15" y="2661"/>
                      </a:cubicBezTo>
                      <a:cubicBezTo>
                        <a:pt x="777" y="6947"/>
                        <a:pt x="587" y="11138"/>
                        <a:pt x="2111" y="15139"/>
                      </a:cubicBezTo>
                      <a:cubicBezTo>
                        <a:pt x="2492" y="14567"/>
                        <a:pt x="2778" y="14091"/>
                        <a:pt x="3159" y="13519"/>
                      </a:cubicBezTo>
                      <a:cubicBezTo>
                        <a:pt x="1063" y="12567"/>
                        <a:pt x="2778" y="11329"/>
                        <a:pt x="3159" y="9709"/>
                      </a:cubicBezTo>
                      <a:cubicBezTo>
                        <a:pt x="3349" y="8757"/>
                        <a:pt x="2397" y="8376"/>
                        <a:pt x="2111" y="932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4" name="Google Shape;2064;p177"/>
                <p:cNvSpPr/>
                <p:nvPr/>
              </p:nvSpPr>
              <p:spPr>
                <a:xfrm>
                  <a:off x="7704768" y="2684951"/>
                  <a:ext cx="7475" cy="20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5" h="20062" extrusionOk="0">
                      <a:moveTo>
                        <a:pt x="195" y="6908"/>
                      </a:moveTo>
                      <a:cubicBezTo>
                        <a:pt x="3148" y="10433"/>
                        <a:pt x="4291" y="14624"/>
                        <a:pt x="4576" y="19196"/>
                      </a:cubicBezTo>
                      <a:cubicBezTo>
                        <a:pt x="5148" y="18910"/>
                        <a:pt x="5719" y="18529"/>
                        <a:pt x="6291" y="18243"/>
                      </a:cubicBezTo>
                      <a:cubicBezTo>
                        <a:pt x="4005" y="12242"/>
                        <a:pt x="4005" y="6527"/>
                        <a:pt x="7339" y="1289"/>
                      </a:cubicBezTo>
                      <a:cubicBezTo>
                        <a:pt x="7720" y="717"/>
                        <a:pt x="7243" y="-521"/>
                        <a:pt x="6672" y="241"/>
                      </a:cubicBezTo>
                      <a:cubicBezTo>
                        <a:pt x="2862" y="5575"/>
                        <a:pt x="1624" y="12909"/>
                        <a:pt x="4576" y="19481"/>
                      </a:cubicBezTo>
                      <a:cubicBezTo>
                        <a:pt x="5243" y="20815"/>
                        <a:pt x="6386" y="19577"/>
                        <a:pt x="6291" y="18529"/>
                      </a:cubicBezTo>
                      <a:cubicBezTo>
                        <a:pt x="5719" y="13671"/>
                        <a:pt x="4195" y="9099"/>
                        <a:pt x="767" y="5670"/>
                      </a:cubicBezTo>
                      <a:cubicBezTo>
                        <a:pt x="195" y="5099"/>
                        <a:pt x="-281" y="6432"/>
                        <a:pt x="195" y="690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5" name="Google Shape;2065;p177"/>
                <p:cNvSpPr/>
                <p:nvPr/>
              </p:nvSpPr>
              <p:spPr>
                <a:xfrm>
                  <a:off x="7715991" y="2669940"/>
                  <a:ext cx="15111" cy="14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1" h="14170" extrusionOk="0">
                      <a:moveTo>
                        <a:pt x="878" y="13728"/>
                      </a:moveTo>
                      <a:cubicBezTo>
                        <a:pt x="4212" y="11347"/>
                        <a:pt x="7164" y="9156"/>
                        <a:pt x="3259" y="5251"/>
                      </a:cubicBezTo>
                      <a:cubicBezTo>
                        <a:pt x="2974" y="4965"/>
                        <a:pt x="2688" y="5251"/>
                        <a:pt x="2593" y="5537"/>
                      </a:cubicBezTo>
                      <a:cubicBezTo>
                        <a:pt x="1354" y="8394"/>
                        <a:pt x="-74" y="14871"/>
                        <a:pt x="4974" y="14109"/>
                      </a:cubicBezTo>
                      <a:cubicBezTo>
                        <a:pt x="8593" y="13538"/>
                        <a:pt x="10689" y="9251"/>
                        <a:pt x="8498" y="5822"/>
                      </a:cubicBezTo>
                      <a:cubicBezTo>
                        <a:pt x="8117" y="6489"/>
                        <a:pt x="7831" y="7156"/>
                        <a:pt x="7450" y="7918"/>
                      </a:cubicBezTo>
                      <a:cubicBezTo>
                        <a:pt x="11641" y="9632"/>
                        <a:pt x="13356" y="5156"/>
                        <a:pt x="14975" y="1822"/>
                      </a:cubicBezTo>
                      <a:cubicBezTo>
                        <a:pt x="15451" y="869"/>
                        <a:pt x="14594" y="-750"/>
                        <a:pt x="13737" y="393"/>
                      </a:cubicBezTo>
                      <a:cubicBezTo>
                        <a:pt x="12499" y="2203"/>
                        <a:pt x="11070" y="6680"/>
                        <a:pt x="8022" y="5537"/>
                      </a:cubicBezTo>
                      <a:cubicBezTo>
                        <a:pt x="7069" y="5156"/>
                        <a:pt x="6498" y="6870"/>
                        <a:pt x="6974" y="7632"/>
                      </a:cubicBezTo>
                      <a:cubicBezTo>
                        <a:pt x="8498" y="10013"/>
                        <a:pt x="6307" y="11918"/>
                        <a:pt x="4212" y="12204"/>
                      </a:cubicBezTo>
                      <a:cubicBezTo>
                        <a:pt x="2974" y="12395"/>
                        <a:pt x="2307" y="11347"/>
                        <a:pt x="2307" y="10109"/>
                      </a:cubicBezTo>
                      <a:cubicBezTo>
                        <a:pt x="2307" y="6394"/>
                        <a:pt x="4021" y="9823"/>
                        <a:pt x="2783" y="10966"/>
                      </a:cubicBezTo>
                      <a:cubicBezTo>
                        <a:pt x="2021" y="11633"/>
                        <a:pt x="1069" y="12204"/>
                        <a:pt x="306" y="12776"/>
                      </a:cubicBezTo>
                      <a:cubicBezTo>
                        <a:pt x="-265" y="13157"/>
                        <a:pt x="21" y="14490"/>
                        <a:pt x="687" y="140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6" name="Google Shape;2066;p177"/>
                <p:cNvSpPr/>
                <p:nvPr/>
              </p:nvSpPr>
              <p:spPr>
                <a:xfrm>
                  <a:off x="7733442" y="2612491"/>
                  <a:ext cx="31051" cy="47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1" h="47604" extrusionOk="0">
                      <a:moveTo>
                        <a:pt x="1048" y="46793"/>
                      </a:moveTo>
                      <a:cubicBezTo>
                        <a:pt x="1143" y="44888"/>
                        <a:pt x="1714" y="34220"/>
                        <a:pt x="6287" y="37077"/>
                      </a:cubicBezTo>
                      <a:cubicBezTo>
                        <a:pt x="6953" y="37554"/>
                        <a:pt x="7429" y="36601"/>
                        <a:pt x="7429" y="36029"/>
                      </a:cubicBezTo>
                      <a:cubicBezTo>
                        <a:pt x="7429" y="33553"/>
                        <a:pt x="8668" y="20313"/>
                        <a:pt x="11239" y="29076"/>
                      </a:cubicBezTo>
                      <a:cubicBezTo>
                        <a:pt x="11525" y="30124"/>
                        <a:pt x="12668" y="29553"/>
                        <a:pt x="12859" y="28791"/>
                      </a:cubicBezTo>
                      <a:cubicBezTo>
                        <a:pt x="13240" y="27171"/>
                        <a:pt x="14383" y="19932"/>
                        <a:pt x="17716" y="22313"/>
                      </a:cubicBezTo>
                      <a:cubicBezTo>
                        <a:pt x="18097" y="22599"/>
                        <a:pt x="18479" y="22409"/>
                        <a:pt x="18764" y="22123"/>
                      </a:cubicBezTo>
                      <a:cubicBezTo>
                        <a:pt x="20383" y="20218"/>
                        <a:pt x="21431" y="18504"/>
                        <a:pt x="22384" y="16217"/>
                      </a:cubicBezTo>
                      <a:cubicBezTo>
                        <a:pt x="23050" y="14694"/>
                        <a:pt x="23050" y="8502"/>
                        <a:pt x="24003" y="12693"/>
                      </a:cubicBezTo>
                      <a:cubicBezTo>
                        <a:pt x="24098" y="13170"/>
                        <a:pt x="24479" y="13741"/>
                        <a:pt x="24955" y="13455"/>
                      </a:cubicBezTo>
                      <a:cubicBezTo>
                        <a:pt x="29528" y="10884"/>
                        <a:pt x="30956" y="6692"/>
                        <a:pt x="31052" y="1073"/>
                      </a:cubicBezTo>
                      <a:cubicBezTo>
                        <a:pt x="31052" y="-451"/>
                        <a:pt x="29432" y="-261"/>
                        <a:pt x="29337" y="1073"/>
                      </a:cubicBezTo>
                      <a:cubicBezTo>
                        <a:pt x="29242" y="3645"/>
                        <a:pt x="27241" y="12884"/>
                        <a:pt x="23813" y="7645"/>
                      </a:cubicBezTo>
                      <a:cubicBezTo>
                        <a:pt x="23241" y="6788"/>
                        <a:pt x="22574" y="7836"/>
                        <a:pt x="22479" y="8407"/>
                      </a:cubicBezTo>
                      <a:cubicBezTo>
                        <a:pt x="22193" y="10312"/>
                        <a:pt x="20955" y="21933"/>
                        <a:pt x="16002" y="18218"/>
                      </a:cubicBezTo>
                      <a:cubicBezTo>
                        <a:pt x="15526" y="17837"/>
                        <a:pt x="14954" y="18218"/>
                        <a:pt x="14764" y="18694"/>
                      </a:cubicBezTo>
                      <a:cubicBezTo>
                        <a:pt x="13811" y="21075"/>
                        <a:pt x="12192" y="23457"/>
                        <a:pt x="11716" y="26028"/>
                      </a:cubicBezTo>
                      <a:cubicBezTo>
                        <a:pt x="12097" y="24409"/>
                        <a:pt x="10478" y="22218"/>
                        <a:pt x="9620" y="20599"/>
                      </a:cubicBezTo>
                      <a:cubicBezTo>
                        <a:pt x="9335" y="20028"/>
                        <a:pt x="8572" y="20313"/>
                        <a:pt x="8382" y="20885"/>
                      </a:cubicBezTo>
                      <a:cubicBezTo>
                        <a:pt x="7048" y="24314"/>
                        <a:pt x="6382" y="27552"/>
                        <a:pt x="6001" y="31267"/>
                      </a:cubicBezTo>
                      <a:cubicBezTo>
                        <a:pt x="5715" y="34696"/>
                        <a:pt x="6572" y="34601"/>
                        <a:pt x="3524" y="34315"/>
                      </a:cubicBezTo>
                      <a:cubicBezTo>
                        <a:pt x="3238" y="34315"/>
                        <a:pt x="3048" y="34505"/>
                        <a:pt x="2953" y="34791"/>
                      </a:cubicBezTo>
                      <a:cubicBezTo>
                        <a:pt x="1333" y="38696"/>
                        <a:pt x="95" y="42507"/>
                        <a:pt x="0" y="46888"/>
                      </a:cubicBezTo>
                      <a:cubicBezTo>
                        <a:pt x="0" y="47936"/>
                        <a:pt x="1048" y="47745"/>
                        <a:pt x="1143" y="4688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7" name="Google Shape;2067;p177"/>
                <p:cNvSpPr/>
                <p:nvPr/>
              </p:nvSpPr>
              <p:spPr>
                <a:xfrm>
                  <a:off x="7766208" y="2550675"/>
                  <a:ext cx="40033" cy="52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33" h="52513" extrusionOk="0">
                      <a:moveTo>
                        <a:pt x="2191" y="51269"/>
                      </a:moveTo>
                      <a:cubicBezTo>
                        <a:pt x="1238" y="50793"/>
                        <a:pt x="6001" y="47459"/>
                        <a:pt x="5715" y="47840"/>
                      </a:cubicBezTo>
                      <a:cubicBezTo>
                        <a:pt x="7620" y="45078"/>
                        <a:pt x="7239" y="40982"/>
                        <a:pt x="9525" y="44411"/>
                      </a:cubicBezTo>
                      <a:cubicBezTo>
                        <a:pt x="10287" y="45554"/>
                        <a:pt x="11430" y="43839"/>
                        <a:pt x="11049" y="42887"/>
                      </a:cubicBezTo>
                      <a:cubicBezTo>
                        <a:pt x="6477" y="31076"/>
                        <a:pt x="16859" y="31171"/>
                        <a:pt x="22098" y="25170"/>
                      </a:cubicBezTo>
                      <a:cubicBezTo>
                        <a:pt x="28384" y="17931"/>
                        <a:pt x="31909" y="8502"/>
                        <a:pt x="39529" y="2501"/>
                      </a:cubicBezTo>
                      <a:cubicBezTo>
                        <a:pt x="40481" y="1739"/>
                        <a:pt x="40005" y="-737"/>
                        <a:pt x="38767" y="215"/>
                      </a:cubicBezTo>
                      <a:cubicBezTo>
                        <a:pt x="28575" y="8406"/>
                        <a:pt x="25337" y="23647"/>
                        <a:pt x="13049" y="28885"/>
                      </a:cubicBezTo>
                      <a:cubicBezTo>
                        <a:pt x="6001" y="31933"/>
                        <a:pt x="6572" y="36696"/>
                        <a:pt x="9430" y="44125"/>
                      </a:cubicBezTo>
                      <a:cubicBezTo>
                        <a:pt x="9906" y="43649"/>
                        <a:pt x="10478" y="43077"/>
                        <a:pt x="10954" y="42601"/>
                      </a:cubicBezTo>
                      <a:cubicBezTo>
                        <a:pt x="10001" y="41458"/>
                        <a:pt x="9239" y="40220"/>
                        <a:pt x="8572" y="38886"/>
                      </a:cubicBezTo>
                      <a:cubicBezTo>
                        <a:pt x="8001" y="37839"/>
                        <a:pt x="7144" y="39172"/>
                        <a:pt x="7048" y="39744"/>
                      </a:cubicBezTo>
                      <a:cubicBezTo>
                        <a:pt x="5144" y="42315"/>
                        <a:pt x="3238" y="44887"/>
                        <a:pt x="1429" y="47554"/>
                      </a:cubicBezTo>
                      <a:cubicBezTo>
                        <a:pt x="1048" y="47554"/>
                        <a:pt x="667" y="47935"/>
                        <a:pt x="571" y="48411"/>
                      </a:cubicBezTo>
                      <a:cubicBezTo>
                        <a:pt x="381" y="49173"/>
                        <a:pt x="190" y="50031"/>
                        <a:pt x="0" y="50793"/>
                      </a:cubicBezTo>
                      <a:cubicBezTo>
                        <a:pt x="0" y="51078"/>
                        <a:pt x="0" y="51459"/>
                        <a:pt x="190" y="51745"/>
                      </a:cubicBezTo>
                      <a:cubicBezTo>
                        <a:pt x="953" y="52507"/>
                        <a:pt x="667" y="52317"/>
                        <a:pt x="1810" y="52507"/>
                      </a:cubicBezTo>
                      <a:cubicBezTo>
                        <a:pt x="2381" y="52602"/>
                        <a:pt x="2667" y="51555"/>
                        <a:pt x="2191" y="5126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8" name="Google Shape;2068;p177"/>
                <p:cNvSpPr/>
                <p:nvPr/>
              </p:nvSpPr>
              <p:spPr>
                <a:xfrm>
                  <a:off x="7685011" y="2710705"/>
                  <a:ext cx="11737" cy="14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7" h="14877" extrusionOk="0">
                      <a:moveTo>
                        <a:pt x="3854" y="14302"/>
                      </a:moveTo>
                      <a:cubicBezTo>
                        <a:pt x="3854" y="10968"/>
                        <a:pt x="3854" y="9539"/>
                        <a:pt x="901" y="7444"/>
                      </a:cubicBezTo>
                      <a:cubicBezTo>
                        <a:pt x="711" y="7920"/>
                        <a:pt x="425" y="8301"/>
                        <a:pt x="234" y="8777"/>
                      </a:cubicBezTo>
                      <a:cubicBezTo>
                        <a:pt x="2711" y="10492"/>
                        <a:pt x="5378" y="11444"/>
                        <a:pt x="7950" y="12682"/>
                      </a:cubicBezTo>
                      <a:cubicBezTo>
                        <a:pt x="8521" y="12968"/>
                        <a:pt x="8902" y="12111"/>
                        <a:pt x="8902" y="11730"/>
                      </a:cubicBezTo>
                      <a:cubicBezTo>
                        <a:pt x="8997" y="9730"/>
                        <a:pt x="8426" y="8206"/>
                        <a:pt x="7950" y="6301"/>
                      </a:cubicBezTo>
                      <a:cubicBezTo>
                        <a:pt x="7664" y="6872"/>
                        <a:pt x="7378" y="7444"/>
                        <a:pt x="7092" y="8015"/>
                      </a:cubicBezTo>
                      <a:cubicBezTo>
                        <a:pt x="8426" y="7825"/>
                        <a:pt x="10236" y="7634"/>
                        <a:pt x="11188" y="6586"/>
                      </a:cubicBezTo>
                      <a:cubicBezTo>
                        <a:pt x="12617" y="4872"/>
                        <a:pt x="10807" y="3062"/>
                        <a:pt x="10807" y="1252"/>
                      </a:cubicBezTo>
                      <a:cubicBezTo>
                        <a:pt x="10807" y="-557"/>
                        <a:pt x="8902" y="-272"/>
                        <a:pt x="8902" y="1252"/>
                      </a:cubicBezTo>
                      <a:cubicBezTo>
                        <a:pt x="8902" y="2205"/>
                        <a:pt x="8902" y="2967"/>
                        <a:pt x="9378" y="3824"/>
                      </a:cubicBezTo>
                      <a:cubicBezTo>
                        <a:pt x="10331" y="5443"/>
                        <a:pt x="7950" y="5443"/>
                        <a:pt x="7092" y="5729"/>
                      </a:cubicBezTo>
                      <a:cubicBezTo>
                        <a:pt x="6521" y="5824"/>
                        <a:pt x="6330" y="6872"/>
                        <a:pt x="6521" y="7444"/>
                      </a:cubicBezTo>
                      <a:cubicBezTo>
                        <a:pt x="6997" y="8968"/>
                        <a:pt x="7569" y="10206"/>
                        <a:pt x="7569" y="11730"/>
                      </a:cubicBezTo>
                      <a:cubicBezTo>
                        <a:pt x="7854" y="11444"/>
                        <a:pt x="8235" y="11063"/>
                        <a:pt x="8521" y="10682"/>
                      </a:cubicBezTo>
                      <a:cubicBezTo>
                        <a:pt x="5949" y="9635"/>
                        <a:pt x="3377" y="8968"/>
                        <a:pt x="901" y="7444"/>
                      </a:cubicBezTo>
                      <a:cubicBezTo>
                        <a:pt x="234" y="6968"/>
                        <a:pt x="-337" y="8396"/>
                        <a:pt x="234" y="8777"/>
                      </a:cubicBezTo>
                      <a:cubicBezTo>
                        <a:pt x="2711" y="10396"/>
                        <a:pt x="2901" y="11730"/>
                        <a:pt x="2997" y="14492"/>
                      </a:cubicBezTo>
                      <a:cubicBezTo>
                        <a:pt x="2997" y="15159"/>
                        <a:pt x="3759" y="14873"/>
                        <a:pt x="3759" y="143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9" name="Google Shape;2069;p177"/>
                <p:cNvSpPr/>
                <p:nvPr/>
              </p:nvSpPr>
              <p:spPr>
                <a:xfrm>
                  <a:off x="7755154" y="2558173"/>
                  <a:ext cx="68827" cy="111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27" h="111164" extrusionOk="0">
                      <a:moveTo>
                        <a:pt x="3815" y="98158"/>
                      </a:moveTo>
                      <a:cubicBezTo>
                        <a:pt x="6101" y="97111"/>
                        <a:pt x="8482" y="96063"/>
                        <a:pt x="10768" y="95015"/>
                      </a:cubicBezTo>
                      <a:cubicBezTo>
                        <a:pt x="11245" y="95206"/>
                        <a:pt x="11721" y="94634"/>
                        <a:pt x="11816" y="94158"/>
                      </a:cubicBezTo>
                      <a:cubicBezTo>
                        <a:pt x="13626" y="85490"/>
                        <a:pt x="11435" y="82918"/>
                        <a:pt x="17626" y="80537"/>
                      </a:cubicBezTo>
                      <a:cubicBezTo>
                        <a:pt x="18484" y="80156"/>
                        <a:pt x="19627" y="79013"/>
                        <a:pt x="20008" y="77965"/>
                      </a:cubicBezTo>
                      <a:cubicBezTo>
                        <a:pt x="21055" y="75775"/>
                        <a:pt x="21627" y="73489"/>
                        <a:pt x="21912" y="71107"/>
                      </a:cubicBezTo>
                      <a:cubicBezTo>
                        <a:pt x="23055" y="65297"/>
                        <a:pt x="21246" y="66345"/>
                        <a:pt x="21912" y="69869"/>
                      </a:cubicBezTo>
                      <a:cubicBezTo>
                        <a:pt x="22103" y="70631"/>
                        <a:pt x="22579" y="71012"/>
                        <a:pt x="23151" y="70631"/>
                      </a:cubicBezTo>
                      <a:cubicBezTo>
                        <a:pt x="28961" y="66821"/>
                        <a:pt x="31437" y="61773"/>
                        <a:pt x="34295" y="55105"/>
                      </a:cubicBezTo>
                      <a:cubicBezTo>
                        <a:pt x="35438" y="52343"/>
                        <a:pt x="36486" y="48533"/>
                        <a:pt x="37534" y="45771"/>
                      </a:cubicBezTo>
                      <a:cubicBezTo>
                        <a:pt x="40582" y="37389"/>
                        <a:pt x="47725" y="38246"/>
                        <a:pt x="48868" y="35579"/>
                      </a:cubicBezTo>
                      <a:cubicBezTo>
                        <a:pt x="48392" y="36627"/>
                        <a:pt x="49440" y="38722"/>
                        <a:pt x="50297" y="37294"/>
                      </a:cubicBezTo>
                      <a:cubicBezTo>
                        <a:pt x="52297" y="34055"/>
                        <a:pt x="54393" y="21768"/>
                        <a:pt x="52488" y="21101"/>
                      </a:cubicBezTo>
                      <a:cubicBezTo>
                        <a:pt x="60775" y="24149"/>
                        <a:pt x="65823" y="6909"/>
                        <a:pt x="68585" y="2146"/>
                      </a:cubicBezTo>
                      <a:cubicBezTo>
                        <a:pt x="69442" y="718"/>
                        <a:pt x="67823" y="-997"/>
                        <a:pt x="66871" y="718"/>
                      </a:cubicBezTo>
                      <a:cubicBezTo>
                        <a:pt x="63918" y="5671"/>
                        <a:pt x="58679" y="21482"/>
                        <a:pt x="50011" y="16339"/>
                      </a:cubicBezTo>
                      <a:cubicBezTo>
                        <a:pt x="48963" y="15672"/>
                        <a:pt x="48487" y="17863"/>
                        <a:pt x="48678" y="18529"/>
                      </a:cubicBezTo>
                      <a:cubicBezTo>
                        <a:pt x="49916" y="23482"/>
                        <a:pt x="51059" y="28435"/>
                        <a:pt x="52107" y="33388"/>
                      </a:cubicBezTo>
                      <a:cubicBezTo>
                        <a:pt x="52393" y="32626"/>
                        <a:pt x="52297" y="31007"/>
                        <a:pt x="51154" y="31388"/>
                      </a:cubicBezTo>
                      <a:cubicBezTo>
                        <a:pt x="46201" y="33007"/>
                        <a:pt x="41534" y="33865"/>
                        <a:pt x="38486" y="38532"/>
                      </a:cubicBezTo>
                      <a:cubicBezTo>
                        <a:pt x="37819" y="39484"/>
                        <a:pt x="37438" y="40627"/>
                        <a:pt x="37057" y="41675"/>
                      </a:cubicBezTo>
                      <a:cubicBezTo>
                        <a:pt x="36010" y="44437"/>
                        <a:pt x="35057" y="47200"/>
                        <a:pt x="34104" y="49962"/>
                      </a:cubicBezTo>
                      <a:cubicBezTo>
                        <a:pt x="33247" y="57391"/>
                        <a:pt x="29437" y="61963"/>
                        <a:pt x="22579" y="63583"/>
                      </a:cubicBezTo>
                      <a:cubicBezTo>
                        <a:pt x="22294" y="62154"/>
                        <a:pt x="20865" y="62725"/>
                        <a:pt x="20770" y="63964"/>
                      </a:cubicBezTo>
                      <a:cubicBezTo>
                        <a:pt x="20579" y="67012"/>
                        <a:pt x="20770" y="83014"/>
                        <a:pt x="12387" y="75013"/>
                      </a:cubicBezTo>
                      <a:cubicBezTo>
                        <a:pt x="11626" y="74251"/>
                        <a:pt x="10959" y="75775"/>
                        <a:pt x="11054" y="76346"/>
                      </a:cubicBezTo>
                      <a:cubicBezTo>
                        <a:pt x="13150" y="105969"/>
                        <a:pt x="5720" y="83014"/>
                        <a:pt x="1053" y="97111"/>
                      </a:cubicBezTo>
                      <a:cubicBezTo>
                        <a:pt x="-1043" y="103397"/>
                        <a:pt x="-281" y="108160"/>
                        <a:pt x="5815" y="111112"/>
                      </a:cubicBezTo>
                      <a:cubicBezTo>
                        <a:pt x="6387" y="111398"/>
                        <a:pt x="6768" y="110446"/>
                        <a:pt x="6673" y="109969"/>
                      </a:cubicBezTo>
                      <a:cubicBezTo>
                        <a:pt x="6196" y="101968"/>
                        <a:pt x="6673" y="105683"/>
                        <a:pt x="4672" y="97587"/>
                      </a:cubicBezTo>
                      <a:cubicBezTo>
                        <a:pt x="4482" y="96825"/>
                        <a:pt x="3720" y="97587"/>
                        <a:pt x="3815" y="98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0" name="Google Shape;2070;p177"/>
                <p:cNvSpPr/>
                <p:nvPr/>
              </p:nvSpPr>
              <p:spPr>
                <a:xfrm>
                  <a:off x="7719059" y="2675276"/>
                  <a:ext cx="40091" cy="52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91" h="52995" extrusionOk="0">
                      <a:moveTo>
                        <a:pt x="762" y="47540"/>
                      </a:moveTo>
                      <a:cubicBezTo>
                        <a:pt x="0" y="50207"/>
                        <a:pt x="95" y="49445"/>
                        <a:pt x="0" y="52112"/>
                      </a:cubicBezTo>
                      <a:cubicBezTo>
                        <a:pt x="0" y="53256"/>
                        <a:pt x="1048" y="53256"/>
                        <a:pt x="1334" y="52303"/>
                      </a:cubicBezTo>
                      <a:cubicBezTo>
                        <a:pt x="2477" y="48874"/>
                        <a:pt x="3048" y="37349"/>
                        <a:pt x="6668" y="39349"/>
                      </a:cubicBezTo>
                      <a:cubicBezTo>
                        <a:pt x="7239" y="39635"/>
                        <a:pt x="7715" y="38873"/>
                        <a:pt x="7811" y="38492"/>
                      </a:cubicBezTo>
                      <a:cubicBezTo>
                        <a:pt x="8763" y="35729"/>
                        <a:pt x="9239" y="33062"/>
                        <a:pt x="9525" y="30110"/>
                      </a:cubicBezTo>
                      <a:cubicBezTo>
                        <a:pt x="9620" y="28205"/>
                        <a:pt x="9811" y="26204"/>
                        <a:pt x="10001" y="24299"/>
                      </a:cubicBezTo>
                      <a:cubicBezTo>
                        <a:pt x="9716" y="27538"/>
                        <a:pt x="12192" y="34777"/>
                        <a:pt x="12763" y="37158"/>
                      </a:cubicBezTo>
                      <a:cubicBezTo>
                        <a:pt x="12954" y="38015"/>
                        <a:pt x="13906" y="38396"/>
                        <a:pt x="14288" y="37444"/>
                      </a:cubicBezTo>
                      <a:cubicBezTo>
                        <a:pt x="16859" y="30777"/>
                        <a:pt x="17050" y="25061"/>
                        <a:pt x="13621" y="18394"/>
                      </a:cubicBezTo>
                      <a:cubicBezTo>
                        <a:pt x="13240" y="18965"/>
                        <a:pt x="12859" y="19632"/>
                        <a:pt x="12478" y="20204"/>
                      </a:cubicBezTo>
                      <a:cubicBezTo>
                        <a:pt x="14288" y="22109"/>
                        <a:pt x="16859" y="23633"/>
                        <a:pt x="18574" y="20680"/>
                      </a:cubicBezTo>
                      <a:cubicBezTo>
                        <a:pt x="20003" y="18108"/>
                        <a:pt x="20669" y="15441"/>
                        <a:pt x="21146" y="12393"/>
                      </a:cubicBezTo>
                      <a:cubicBezTo>
                        <a:pt x="21431" y="10679"/>
                        <a:pt x="21622" y="8964"/>
                        <a:pt x="21717" y="7250"/>
                      </a:cubicBezTo>
                      <a:cubicBezTo>
                        <a:pt x="22288" y="1058"/>
                        <a:pt x="20860" y="7631"/>
                        <a:pt x="20669" y="6773"/>
                      </a:cubicBezTo>
                      <a:cubicBezTo>
                        <a:pt x="21527" y="9726"/>
                        <a:pt x="23241" y="14203"/>
                        <a:pt x="26861" y="12774"/>
                      </a:cubicBezTo>
                      <a:cubicBezTo>
                        <a:pt x="31813" y="10869"/>
                        <a:pt x="28385" y="2487"/>
                        <a:pt x="31242" y="11822"/>
                      </a:cubicBezTo>
                      <a:cubicBezTo>
                        <a:pt x="31528" y="12774"/>
                        <a:pt x="32385" y="12393"/>
                        <a:pt x="32766" y="11822"/>
                      </a:cubicBezTo>
                      <a:cubicBezTo>
                        <a:pt x="34766" y="8298"/>
                        <a:pt x="37529" y="5440"/>
                        <a:pt x="39814" y="2202"/>
                      </a:cubicBezTo>
                      <a:cubicBezTo>
                        <a:pt x="40577" y="1154"/>
                        <a:pt x="39624" y="-847"/>
                        <a:pt x="38671" y="392"/>
                      </a:cubicBezTo>
                      <a:cubicBezTo>
                        <a:pt x="36862" y="2963"/>
                        <a:pt x="34957" y="5345"/>
                        <a:pt x="32956" y="7726"/>
                      </a:cubicBezTo>
                      <a:cubicBezTo>
                        <a:pt x="31337" y="9821"/>
                        <a:pt x="30861" y="4487"/>
                        <a:pt x="30575" y="3344"/>
                      </a:cubicBezTo>
                      <a:cubicBezTo>
                        <a:pt x="30194" y="2106"/>
                        <a:pt x="29051" y="3154"/>
                        <a:pt x="28956" y="3916"/>
                      </a:cubicBezTo>
                      <a:cubicBezTo>
                        <a:pt x="26575" y="3535"/>
                        <a:pt x="24289" y="3154"/>
                        <a:pt x="21908" y="2773"/>
                      </a:cubicBezTo>
                      <a:cubicBezTo>
                        <a:pt x="21812" y="1439"/>
                        <a:pt x="20384" y="2106"/>
                        <a:pt x="20384" y="3059"/>
                      </a:cubicBezTo>
                      <a:cubicBezTo>
                        <a:pt x="20384" y="5249"/>
                        <a:pt x="19241" y="23919"/>
                        <a:pt x="13430" y="18013"/>
                      </a:cubicBezTo>
                      <a:cubicBezTo>
                        <a:pt x="12573" y="17156"/>
                        <a:pt x="11906" y="19156"/>
                        <a:pt x="12287" y="19823"/>
                      </a:cubicBezTo>
                      <a:cubicBezTo>
                        <a:pt x="14002" y="32300"/>
                        <a:pt x="14383" y="36301"/>
                        <a:pt x="13430" y="31919"/>
                      </a:cubicBezTo>
                      <a:cubicBezTo>
                        <a:pt x="12573" y="28110"/>
                        <a:pt x="11525" y="24490"/>
                        <a:pt x="10382" y="20775"/>
                      </a:cubicBezTo>
                      <a:cubicBezTo>
                        <a:pt x="9906" y="19442"/>
                        <a:pt x="8858" y="20585"/>
                        <a:pt x="8668" y="21442"/>
                      </a:cubicBezTo>
                      <a:cubicBezTo>
                        <a:pt x="8001" y="25442"/>
                        <a:pt x="9239" y="37920"/>
                        <a:pt x="3715" y="34967"/>
                      </a:cubicBezTo>
                      <a:cubicBezTo>
                        <a:pt x="3048" y="34586"/>
                        <a:pt x="2572" y="35634"/>
                        <a:pt x="2477" y="36206"/>
                      </a:cubicBezTo>
                      <a:cubicBezTo>
                        <a:pt x="2286" y="38301"/>
                        <a:pt x="2096" y="40397"/>
                        <a:pt x="1905" y="42397"/>
                      </a:cubicBezTo>
                      <a:cubicBezTo>
                        <a:pt x="-476" y="47921"/>
                        <a:pt x="-476" y="49731"/>
                        <a:pt x="1714" y="47826"/>
                      </a:cubicBezTo>
                      <a:cubicBezTo>
                        <a:pt x="2000" y="46778"/>
                        <a:pt x="857" y="46302"/>
                        <a:pt x="571" y="473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1" name="Google Shape;2071;p177"/>
                <p:cNvSpPr/>
                <p:nvPr/>
              </p:nvSpPr>
              <p:spPr>
                <a:xfrm>
                  <a:off x="7806785" y="2645524"/>
                  <a:ext cx="3406" cy="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6" h="8550" extrusionOk="0">
                      <a:moveTo>
                        <a:pt x="0" y="3950"/>
                      </a:moveTo>
                      <a:cubicBezTo>
                        <a:pt x="762" y="5950"/>
                        <a:pt x="-571" y="6617"/>
                        <a:pt x="953" y="8426"/>
                      </a:cubicBezTo>
                      <a:cubicBezTo>
                        <a:pt x="1143" y="8712"/>
                        <a:pt x="1524" y="8426"/>
                        <a:pt x="1715" y="8331"/>
                      </a:cubicBezTo>
                      <a:cubicBezTo>
                        <a:pt x="4667" y="5378"/>
                        <a:pt x="3239" y="3759"/>
                        <a:pt x="1334" y="330"/>
                      </a:cubicBezTo>
                      <a:cubicBezTo>
                        <a:pt x="667" y="-718"/>
                        <a:pt x="-190" y="997"/>
                        <a:pt x="191" y="1759"/>
                      </a:cubicBezTo>
                      <a:cubicBezTo>
                        <a:pt x="572" y="2616"/>
                        <a:pt x="1048" y="3283"/>
                        <a:pt x="1524" y="3950"/>
                      </a:cubicBezTo>
                      <a:cubicBezTo>
                        <a:pt x="2667" y="5378"/>
                        <a:pt x="953" y="7093"/>
                        <a:pt x="1238" y="5188"/>
                      </a:cubicBezTo>
                      <a:cubicBezTo>
                        <a:pt x="1429" y="4331"/>
                        <a:pt x="1238" y="3950"/>
                        <a:pt x="858" y="3188"/>
                      </a:cubicBezTo>
                      <a:cubicBezTo>
                        <a:pt x="572" y="2521"/>
                        <a:pt x="-95" y="3473"/>
                        <a:pt x="95" y="39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2" name="Google Shape;2072;p177"/>
                <p:cNvSpPr/>
                <p:nvPr/>
              </p:nvSpPr>
              <p:spPr>
                <a:xfrm>
                  <a:off x="7812172" y="2628765"/>
                  <a:ext cx="7142" cy="11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2" h="11568" extrusionOk="0">
                      <a:moveTo>
                        <a:pt x="518" y="10136"/>
                      </a:moveTo>
                      <a:cubicBezTo>
                        <a:pt x="1090" y="10517"/>
                        <a:pt x="1376" y="10231"/>
                        <a:pt x="1280" y="9469"/>
                      </a:cubicBezTo>
                      <a:cubicBezTo>
                        <a:pt x="1280" y="8707"/>
                        <a:pt x="1756" y="8135"/>
                        <a:pt x="2519" y="7945"/>
                      </a:cubicBezTo>
                      <a:cubicBezTo>
                        <a:pt x="3471" y="7945"/>
                        <a:pt x="4138" y="7469"/>
                        <a:pt x="4804" y="6897"/>
                      </a:cubicBezTo>
                      <a:cubicBezTo>
                        <a:pt x="6138" y="5754"/>
                        <a:pt x="6233" y="3182"/>
                        <a:pt x="6995" y="1658"/>
                      </a:cubicBezTo>
                      <a:cubicBezTo>
                        <a:pt x="7567" y="515"/>
                        <a:pt x="6329" y="-723"/>
                        <a:pt x="5757" y="515"/>
                      </a:cubicBezTo>
                      <a:cubicBezTo>
                        <a:pt x="5186" y="1563"/>
                        <a:pt x="4900" y="2706"/>
                        <a:pt x="4614" y="3849"/>
                      </a:cubicBezTo>
                      <a:cubicBezTo>
                        <a:pt x="4233" y="5659"/>
                        <a:pt x="2042" y="5278"/>
                        <a:pt x="1090" y="6516"/>
                      </a:cubicBezTo>
                      <a:cubicBezTo>
                        <a:pt x="328" y="7469"/>
                        <a:pt x="-148" y="9659"/>
                        <a:pt x="42" y="10993"/>
                      </a:cubicBezTo>
                      <a:cubicBezTo>
                        <a:pt x="42" y="11374"/>
                        <a:pt x="423" y="11755"/>
                        <a:pt x="804" y="11469"/>
                      </a:cubicBezTo>
                      <a:cubicBezTo>
                        <a:pt x="1376" y="10898"/>
                        <a:pt x="1185" y="9469"/>
                        <a:pt x="518" y="10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3" name="Google Shape;2073;p177"/>
                <p:cNvSpPr/>
                <p:nvPr/>
              </p:nvSpPr>
              <p:spPr>
                <a:xfrm>
                  <a:off x="7820857" y="2600166"/>
                  <a:ext cx="11759" cy="21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9" h="21501" extrusionOk="0">
                      <a:moveTo>
                        <a:pt x="978" y="20923"/>
                      </a:moveTo>
                      <a:cubicBezTo>
                        <a:pt x="1930" y="16827"/>
                        <a:pt x="2502" y="12636"/>
                        <a:pt x="3168" y="8445"/>
                      </a:cubicBezTo>
                      <a:cubicBezTo>
                        <a:pt x="2787" y="8636"/>
                        <a:pt x="2406" y="8921"/>
                        <a:pt x="2025" y="9112"/>
                      </a:cubicBezTo>
                      <a:cubicBezTo>
                        <a:pt x="2787" y="10255"/>
                        <a:pt x="3359" y="11302"/>
                        <a:pt x="4311" y="12255"/>
                      </a:cubicBezTo>
                      <a:cubicBezTo>
                        <a:pt x="4502" y="12445"/>
                        <a:pt x="4788" y="12350"/>
                        <a:pt x="4978" y="12255"/>
                      </a:cubicBezTo>
                      <a:cubicBezTo>
                        <a:pt x="8597" y="9588"/>
                        <a:pt x="11074" y="5683"/>
                        <a:pt x="11741" y="920"/>
                      </a:cubicBezTo>
                      <a:cubicBezTo>
                        <a:pt x="11931" y="-223"/>
                        <a:pt x="10598" y="-318"/>
                        <a:pt x="10312" y="730"/>
                      </a:cubicBezTo>
                      <a:cubicBezTo>
                        <a:pt x="9740" y="3302"/>
                        <a:pt x="8979" y="5588"/>
                        <a:pt x="7455" y="7683"/>
                      </a:cubicBezTo>
                      <a:cubicBezTo>
                        <a:pt x="5645" y="10350"/>
                        <a:pt x="4788" y="10445"/>
                        <a:pt x="3073" y="7873"/>
                      </a:cubicBezTo>
                      <a:cubicBezTo>
                        <a:pt x="2597" y="7207"/>
                        <a:pt x="2025" y="7969"/>
                        <a:pt x="1930" y="8540"/>
                      </a:cubicBezTo>
                      <a:cubicBezTo>
                        <a:pt x="1359" y="12541"/>
                        <a:pt x="882" y="16636"/>
                        <a:pt x="25" y="20637"/>
                      </a:cubicBezTo>
                      <a:cubicBezTo>
                        <a:pt x="-165" y="21494"/>
                        <a:pt x="787" y="21875"/>
                        <a:pt x="978" y="2101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4" name="Google Shape;2074;p177"/>
                <p:cNvSpPr/>
                <p:nvPr/>
              </p:nvSpPr>
              <p:spPr>
                <a:xfrm>
                  <a:off x="7818086" y="2614284"/>
                  <a:ext cx="40562" cy="7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2" h="72975" extrusionOk="0">
                      <a:moveTo>
                        <a:pt x="319" y="38809"/>
                      </a:moveTo>
                      <a:cubicBezTo>
                        <a:pt x="1558" y="41952"/>
                        <a:pt x="2986" y="44714"/>
                        <a:pt x="4606" y="47667"/>
                      </a:cubicBezTo>
                      <a:cubicBezTo>
                        <a:pt x="5749" y="49667"/>
                        <a:pt x="6892" y="51667"/>
                        <a:pt x="7940" y="53763"/>
                      </a:cubicBezTo>
                      <a:cubicBezTo>
                        <a:pt x="11273" y="57859"/>
                        <a:pt x="11654" y="62240"/>
                        <a:pt x="9178" y="66812"/>
                      </a:cubicBezTo>
                      <a:cubicBezTo>
                        <a:pt x="5177" y="61383"/>
                        <a:pt x="5749" y="52620"/>
                        <a:pt x="6416" y="46524"/>
                      </a:cubicBezTo>
                      <a:cubicBezTo>
                        <a:pt x="6797" y="43571"/>
                        <a:pt x="7463" y="40809"/>
                        <a:pt x="8321" y="38047"/>
                      </a:cubicBezTo>
                      <a:cubicBezTo>
                        <a:pt x="7463" y="41000"/>
                        <a:pt x="8606" y="44143"/>
                        <a:pt x="9273" y="47096"/>
                      </a:cubicBezTo>
                      <a:cubicBezTo>
                        <a:pt x="9368" y="47762"/>
                        <a:pt x="9844" y="48143"/>
                        <a:pt x="10416" y="47762"/>
                      </a:cubicBezTo>
                      <a:cubicBezTo>
                        <a:pt x="12702" y="46429"/>
                        <a:pt x="14988" y="44333"/>
                        <a:pt x="14702" y="41000"/>
                      </a:cubicBezTo>
                      <a:cubicBezTo>
                        <a:pt x="14607" y="39285"/>
                        <a:pt x="14702" y="37285"/>
                        <a:pt x="13559" y="35761"/>
                      </a:cubicBezTo>
                      <a:cubicBezTo>
                        <a:pt x="10511" y="31379"/>
                        <a:pt x="12607" y="35666"/>
                        <a:pt x="11083" y="35475"/>
                      </a:cubicBezTo>
                      <a:cubicBezTo>
                        <a:pt x="20608" y="36808"/>
                        <a:pt x="15845" y="9472"/>
                        <a:pt x="25466" y="21568"/>
                      </a:cubicBezTo>
                      <a:cubicBezTo>
                        <a:pt x="26227" y="22521"/>
                        <a:pt x="27180" y="21283"/>
                        <a:pt x="26990" y="20330"/>
                      </a:cubicBezTo>
                      <a:cubicBezTo>
                        <a:pt x="25847" y="14234"/>
                        <a:pt x="28228" y="13472"/>
                        <a:pt x="32324" y="11663"/>
                      </a:cubicBezTo>
                      <a:cubicBezTo>
                        <a:pt x="32514" y="11663"/>
                        <a:pt x="39753" y="2518"/>
                        <a:pt x="38419" y="9376"/>
                      </a:cubicBezTo>
                      <a:cubicBezTo>
                        <a:pt x="38134" y="10805"/>
                        <a:pt x="39658" y="11377"/>
                        <a:pt x="39943" y="9948"/>
                      </a:cubicBezTo>
                      <a:cubicBezTo>
                        <a:pt x="40706" y="6233"/>
                        <a:pt x="40896" y="4233"/>
                        <a:pt x="39753" y="613"/>
                      </a:cubicBezTo>
                      <a:cubicBezTo>
                        <a:pt x="39563" y="-149"/>
                        <a:pt x="38800" y="-149"/>
                        <a:pt x="38324" y="328"/>
                      </a:cubicBezTo>
                      <a:cubicBezTo>
                        <a:pt x="35467" y="3852"/>
                        <a:pt x="32419" y="10424"/>
                        <a:pt x="27180" y="9948"/>
                      </a:cubicBezTo>
                      <a:cubicBezTo>
                        <a:pt x="26799" y="9948"/>
                        <a:pt x="26323" y="10520"/>
                        <a:pt x="26227" y="10900"/>
                      </a:cubicBezTo>
                      <a:cubicBezTo>
                        <a:pt x="24894" y="18521"/>
                        <a:pt x="25942" y="19473"/>
                        <a:pt x="20703" y="14044"/>
                      </a:cubicBezTo>
                      <a:cubicBezTo>
                        <a:pt x="20227" y="13567"/>
                        <a:pt x="19655" y="14044"/>
                        <a:pt x="19465" y="14520"/>
                      </a:cubicBezTo>
                      <a:cubicBezTo>
                        <a:pt x="17941" y="17282"/>
                        <a:pt x="15083" y="35570"/>
                        <a:pt x="9844" y="32332"/>
                      </a:cubicBezTo>
                      <a:cubicBezTo>
                        <a:pt x="8797" y="31665"/>
                        <a:pt x="7844" y="33760"/>
                        <a:pt x="8797" y="34427"/>
                      </a:cubicBezTo>
                      <a:cubicBezTo>
                        <a:pt x="9178" y="37285"/>
                        <a:pt x="9559" y="40142"/>
                        <a:pt x="9940" y="43000"/>
                      </a:cubicBezTo>
                      <a:cubicBezTo>
                        <a:pt x="9368" y="40333"/>
                        <a:pt x="9083" y="37666"/>
                        <a:pt x="8987" y="34999"/>
                      </a:cubicBezTo>
                      <a:cubicBezTo>
                        <a:pt x="8892" y="33665"/>
                        <a:pt x="7654" y="34237"/>
                        <a:pt x="7368" y="34999"/>
                      </a:cubicBezTo>
                      <a:cubicBezTo>
                        <a:pt x="3177" y="46810"/>
                        <a:pt x="986" y="63383"/>
                        <a:pt x="11464" y="72813"/>
                      </a:cubicBezTo>
                      <a:cubicBezTo>
                        <a:pt x="12035" y="73289"/>
                        <a:pt x="12607" y="72622"/>
                        <a:pt x="12797" y="72051"/>
                      </a:cubicBezTo>
                      <a:cubicBezTo>
                        <a:pt x="15464" y="58811"/>
                        <a:pt x="5844" y="49667"/>
                        <a:pt x="796" y="38142"/>
                      </a:cubicBezTo>
                      <a:cubicBezTo>
                        <a:pt x="510" y="37475"/>
                        <a:pt x="-157" y="38142"/>
                        <a:pt x="34" y="387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5" name="Google Shape;2075;p177"/>
                <p:cNvSpPr/>
                <p:nvPr/>
              </p:nvSpPr>
              <p:spPr>
                <a:xfrm>
                  <a:off x="7811129" y="2676271"/>
                  <a:ext cx="6413" cy="15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" h="15076" extrusionOk="0">
                      <a:moveTo>
                        <a:pt x="1466" y="14064"/>
                      </a:moveTo>
                      <a:cubicBezTo>
                        <a:pt x="705" y="9397"/>
                        <a:pt x="1848" y="5396"/>
                        <a:pt x="4133" y="1587"/>
                      </a:cubicBezTo>
                      <a:cubicBezTo>
                        <a:pt x="3752" y="1682"/>
                        <a:pt x="3467" y="1872"/>
                        <a:pt x="3086" y="1967"/>
                      </a:cubicBezTo>
                      <a:cubicBezTo>
                        <a:pt x="3943" y="2920"/>
                        <a:pt x="4419" y="4063"/>
                        <a:pt x="5181" y="5016"/>
                      </a:cubicBezTo>
                      <a:cubicBezTo>
                        <a:pt x="5943" y="5873"/>
                        <a:pt x="6896" y="3873"/>
                        <a:pt x="6134" y="3111"/>
                      </a:cubicBezTo>
                      <a:cubicBezTo>
                        <a:pt x="5276" y="2253"/>
                        <a:pt x="4800" y="1110"/>
                        <a:pt x="3943" y="158"/>
                      </a:cubicBezTo>
                      <a:cubicBezTo>
                        <a:pt x="3562" y="-223"/>
                        <a:pt x="3086" y="158"/>
                        <a:pt x="2895" y="539"/>
                      </a:cubicBezTo>
                      <a:cubicBezTo>
                        <a:pt x="609" y="4825"/>
                        <a:pt x="-629" y="9397"/>
                        <a:pt x="323" y="14541"/>
                      </a:cubicBezTo>
                      <a:cubicBezTo>
                        <a:pt x="514" y="15588"/>
                        <a:pt x="1562" y="14921"/>
                        <a:pt x="1466" y="1406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6" name="Google Shape;2076;p177"/>
                <p:cNvSpPr/>
                <p:nvPr/>
              </p:nvSpPr>
              <p:spPr>
                <a:xfrm>
                  <a:off x="7537323" y="2763583"/>
                  <a:ext cx="134683" cy="9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83" h="94297" extrusionOk="0">
                      <a:moveTo>
                        <a:pt x="0" y="48196"/>
                      </a:moveTo>
                      <a:lnTo>
                        <a:pt x="65627" y="94297"/>
                      </a:lnTo>
                      <a:lnTo>
                        <a:pt x="134683" y="38481"/>
                      </a:lnTo>
                      <a:lnTo>
                        <a:pt x="70580" y="0"/>
                      </a:lnTo>
                      <a:lnTo>
                        <a:pt x="0" y="4819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7" name="Google Shape;2077;p177"/>
                <p:cNvSpPr/>
                <p:nvPr/>
              </p:nvSpPr>
              <p:spPr>
                <a:xfrm>
                  <a:off x="7532084" y="2751105"/>
                  <a:ext cx="142589" cy="90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89" h="90108" extrusionOk="0">
                      <a:moveTo>
                        <a:pt x="0" y="58864"/>
                      </a:moveTo>
                      <a:cubicBezTo>
                        <a:pt x="0" y="58864"/>
                        <a:pt x="48578" y="92964"/>
                        <a:pt x="76581" y="89916"/>
                      </a:cubicBezTo>
                      <a:lnTo>
                        <a:pt x="142589" y="36862"/>
                      </a:lnTo>
                      <a:cubicBezTo>
                        <a:pt x="142589" y="36862"/>
                        <a:pt x="85820" y="28956"/>
                        <a:pt x="81153" y="0"/>
                      </a:cubicBezTo>
                      <a:lnTo>
                        <a:pt x="0" y="5886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8" name="Google Shape;2078;p177"/>
                <p:cNvSpPr/>
                <p:nvPr/>
              </p:nvSpPr>
              <p:spPr>
                <a:xfrm>
                  <a:off x="7560527" y="2769393"/>
                  <a:ext cx="52803" cy="39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03" h="39819" extrusionOk="0">
                      <a:moveTo>
                        <a:pt x="37" y="33338"/>
                      </a:moveTo>
                      <a:cubicBezTo>
                        <a:pt x="-249" y="38195"/>
                        <a:pt x="1084" y="42005"/>
                        <a:pt x="5561" y="38386"/>
                      </a:cubicBezTo>
                      <a:cubicBezTo>
                        <a:pt x="7371" y="36957"/>
                        <a:pt x="8419" y="33623"/>
                        <a:pt x="8609" y="31242"/>
                      </a:cubicBezTo>
                      <a:cubicBezTo>
                        <a:pt x="8324" y="34766"/>
                        <a:pt x="12419" y="37719"/>
                        <a:pt x="15848" y="39624"/>
                      </a:cubicBezTo>
                      <a:cubicBezTo>
                        <a:pt x="16134" y="39814"/>
                        <a:pt x="16610" y="39433"/>
                        <a:pt x="16706" y="39148"/>
                      </a:cubicBezTo>
                      <a:cubicBezTo>
                        <a:pt x="17658" y="36862"/>
                        <a:pt x="18610" y="35147"/>
                        <a:pt x="18325" y="32480"/>
                      </a:cubicBezTo>
                      <a:cubicBezTo>
                        <a:pt x="17753" y="27051"/>
                        <a:pt x="14324" y="21431"/>
                        <a:pt x="21182" y="25717"/>
                      </a:cubicBezTo>
                      <a:cubicBezTo>
                        <a:pt x="21754" y="26099"/>
                        <a:pt x="22230" y="25717"/>
                        <a:pt x="22325" y="25051"/>
                      </a:cubicBezTo>
                      <a:cubicBezTo>
                        <a:pt x="24707" y="16954"/>
                        <a:pt x="35946" y="12097"/>
                        <a:pt x="42994" y="9811"/>
                      </a:cubicBezTo>
                      <a:cubicBezTo>
                        <a:pt x="43375" y="9716"/>
                        <a:pt x="43661" y="9144"/>
                        <a:pt x="43661" y="8763"/>
                      </a:cubicBezTo>
                      <a:cubicBezTo>
                        <a:pt x="46424" y="6572"/>
                        <a:pt x="49186" y="4382"/>
                        <a:pt x="51948" y="2191"/>
                      </a:cubicBezTo>
                      <a:cubicBezTo>
                        <a:pt x="52900" y="2191"/>
                        <a:pt x="53186" y="0"/>
                        <a:pt x="52139" y="0"/>
                      </a:cubicBezTo>
                      <a:cubicBezTo>
                        <a:pt x="47471" y="0"/>
                        <a:pt x="44709" y="857"/>
                        <a:pt x="42518" y="5143"/>
                      </a:cubicBezTo>
                      <a:cubicBezTo>
                        <a:pt x="39756" y="10478"/>
                        <a:pt x="28802" y="15430"/>
                        <a:pt x="23849" y="16574"/>
                      </a:cubicBezTo>
                      <a:cubicBezTo>
                        <a:pt x="23564" y="16574"/>
                        <a:pt x="23278" y="17050"/>
                        <a:pt x="23278" y="17336"/>
                      </a:cubicBezTo>
                      <a:cubicBezTo>
                        <a:pt x="21944" y="24003"/>
                        <a:pt x="20897" y="23336"/>
                        <a:pt x="15943" y="20098"/>
                      </a:cubicBezTo>
                      <a:cubicBezTo>
                        <a:pt x="15182" y="19621"/>
                        <a:pt x="14610" y="20574"/>
                        <a:pt x="14705" y="21336"/>
                      </a:cubicBezTo>
                      <a:cubicBezTo>
                        <a:pt x="14705" y="22384"/>
                        <a:pt x="14991" y="23432"/>
                        <a:pt x="15182" y="24575"/>
                      </a:cubicBezTo>
                      <a:cubicBezTo>
                        <a:pt x="18420" y="31718"/>
                        <a:pt x="16134" y="32957"/>
                        <a:pt x="8419" y="28004"/>
                      </a:cubicBezTo>
                      <a:cubicBezTo>
                        <a:pt x="8038" y="26765"/>
                        <a:pt x="6990" y="28004"/>
                        <a:pt x="6990" y="28861"/>
                      </a:cubicBezTo>
                      <a:cubicBezTo>
                        <a:pt x="4894" y="30385"/>
                        <a:pt x="2704" y="31909"/>
                        <a:pt x="608" y="33433"/>
                      </a:cubicBezTo>
                      <a:cubicBezTo>
                        <a:pt x="608" y="32861"/>
                        <a:pt x="37" y="32957"/>
                        <a:pt x="37" y="3343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9" name="Google Shape;2079;p177"/>
                <p:cNvSpPr/>
                <p:nvPr/>
              </p:nvSpPr>
              <p:spPr>
                <a:xfrm>
                  <a:off x="7577413" y="2776093"/>
                  <a:ext cx="48950" cy="4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50" h="45630" extrusionOk="0">
                      <a:moveTo>
                        <a:pt x="9" y="41306"/>
                      </a:moveTo>
                      <a:cubicBezTo>
                        <a:pt x="295" y="43973"/>
                        <a:pt x="390" y="44449"/>
                        <a:pt x="2486" y="45592"/>
                      </a:cubicBezTo>
                      <a:cubicBezTo>
                        <a:pt x="2867" y="45783"/>
                        <a:pt x="3057" y="45211"/>
                        <a:pt x="3152" y="44925"/>
                      </a:cubicBezTo>
                      <a:cubicBezTo>
                        <a:pt x="3629" y="41401"/>
                        <a:pt x="5439" y="20160"/>
                        <a:pt x="16488" y="33591"/>
                      </a:cubicBezTo>
                      <a:cubicBezTo>
                        <a:pt x="17154" y="34353"/>
                        <a:pt x="18012" y="33400"/>
                        <a:pt x="17821" y="32543"/>
                      </a:cubicBezTo>
                      <a:cubicBezTo>
                        <a:pt x="17250" y="29876"/>
                        <a:pt x="16297" y="27876"/>
                        <a:pt x="19250" y="28066"/>
                      </a:cubicBezTo>
                      <a:cubicBezTo>
                        <a:pt x="19535" y="28066"/>
                        <a:pt x="19821" y="27780"/>
                        <a:pt x="19917" y="27495"/>
                      </a:cubicBezTo>
                      <a:cubicBezTo>
                        <a:pt x="20679" y="25780"/>
                        <a:pt x="20488" y="23399"/>
                        <a:pt x="21917" y="22065"/>
                      </a:cubicBezTo>
                      <a:cubicBezTo>
                        <a:pt x="24584" y="19684"/>
                        <a:pt x="28299" y="18732"/>
                        <a:pt x="30870" y="16065"/>
                      </a:cubicBezTo>
                      <a:cubicBezTo>
                        <a:pt x="36109" y="10445"/>
                        <a:pt x="41062" y="5587"/>
                        <a:pt x="48301" y="2349"/>
                      </a:cubicBezTo>
                      <a:cubicBezTo>
                        <a:pt x="49254" y="1968"/>
                        <a:pt x="49158" y="-414"/>
                        <a:pt x="48015" y="63"/>
                      </a:cubicBezTo>
                      <a:cubicBezTo>
                        <a:pt x="43253" y="2253"/>
                        <a:pt x="39729" y="6540"/>
                        <a:pt x="34299" y="7016"/>
                      </a:cubicBezTo>
                      <a:cubicBezTo>
                        <a:pt x="33823" y="7016"/>
                        <a:pt x="33537" y="7492"/>
                        <a:pt x="33442" y="7873"/>
                      </a:cubicBezTo>
                      <a:cubicBezTo>
                        <a:pt x="30966" y="17303"/>
                        <a:pt x="23822" y="16160"/>
                        <a:pt x="19059" y="22161"/>
                      </a:cubicBezTo>
                      <a:cubicBezTo>
                        <a:pt x="17154" y="24542"/>
                        <a:pt x="21059" y="26447"/>
                        <a:pt x="15916" y="25209"/>
                      </a:cubicBezTo>
                      <a:cubicBezTo>
                        <a:pt x="15249" y="25018"/>
                        <a:pt x="14773" y="25875"/>
                        <a:pt x="14868" y="26542"/>
                      </a:cubicBezTo>
                      <a:cubicBezTo>
                        <a:pt x="17345" y="38353"/>
                        <a:pt x="14297" y="22446"/>
                        <a:pt x="8391" y="26161"/>
                      </a:cubicBezTo>
                      <a:cubicBezTo>
                        <a:pt x="6486" y="27304"/>
                        <a:pt x="5248" y="28828"/>
                        <a:pt x="4486" y="31209"/>
                      </a:cubicBezTo>
                      <a:cubicBezTo>
                        <a:pt x="3915" y="33019"/>
                        <a:pt x="3343" y="34638"/>
                        <a:pt x="3057" y="36639"/>
                      </a:cubicBezTo>
                      <a:cubicBezTo>
                        <a:pt x="3057" y="36639"/>
                        <a:pt x="1533" y="46354"/>
                        <a:pt x="676" y="41020"/>
                      </a:cubicBezTo>
                      <a:cubicBezTo>
                        <a:pt x="581" y="40353"/>
                        <a:pt x="-86" y="40830"/>
                        <a:pt x="9" y="4130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0" name="Google Shape;2080;p177"/>
                <p:cNvSpPr/>
                <p:nvPr/>
              </p:nvSpPr>
              <p:spPr>
                <a:xfrm>
                  <a:off x="7592920" y="2781948"/>
                  <a:ext cx="40630" cy="45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30" h="45849" extrusionOk="0">
                      <a:moveTo>
                        <a:pt x="1648" y="40499"/>
                      </a:moveTo>
                      <a:cubicBezTo>
                        <a:pt x="1934" y="44405"/>
                        <a:pt x="1267" y="40499"/>
                        <a:pt x="3743" y="42785"/>
                      </a:cubicBezTo>
                      <a:cubicBezTo>
                        <a:pt x="2886" y="42023"/>
                        <a:pt x="1934" y="41452"/>
                        <a:pt x="1076" y="40690"/>
                      </a:cubicBezTo>
                      <a:cubicBezTo>
                        <a:pt x="410" y="40023"/>
                        <a:pt x="-66" y="41547"/>
                        <a:pt x="219" y="42023"/>
                      </a:cubicBezTo>
                      <a:cubicBezTo>
                        <a:pt x="5363" y="51072"/>
                        <a:pt x="11173" y="42119"/>
                        <a:pt x="6506" y="35261"/>
                      </a:cubicBezTo>
                      <a:cubicBezTo>
                        <a:pt x="6030" y="36023"/>
                        <a:pt x="5553" y="36689"/>
                        <a:pt x="5172" y="37451"/>
                      </a:cubicBezTo>
                      <a:cubicBezTo>
                        <a:pt x="12126" y="42785"/>
                        <a:pt x="14221" y="34784"/>
                        <a:pt x="12221" y="28498"/>
                      </a:cubicBezTo>
                      <a:cubicBezTo>
                        <a:pt x="11745" y="29260"/>
                        <a:pt x="11268" y="29927"/>
                        <a:pt x="10887" y="30688"/>
                      </a:cubicBezTo>
                      <a:cubicBezTo>
                        <a:pt x="14031" y="31260"/>
                        <a:pt x="17936" y="31165"/>
                        <a:pt x="19365" y="27450"/>
                      </a:cubicBezTo>
                      <a:cubicBezTo>
                        <a:pt x="20603" y="24212"/>
                        <a:pt x="22889" y="24021"/>
                        <a:pt x="24222" y="21354"/>
                      </a:cubicBezTo>
                      <a:cubicBezTo>
                        <a:pt x="25080" y="19640"/>
                        <a:pt x="25842" y="18211"/>
                        <a:pt x="25937" y="16020"/>
                      </a:cubicBezTo>
                      <a:cubicBezTo>
                        <a:pt x="25937" y="13258"/>
                        <a:pt x="29842" y="11353"/>
                        <a:pt x="31271" y="9353"/>
                      </a:cubicBezTo>
                      <a:cubicBezTo>
                        <a:pt x="31652" y="8781"/>
                        <a:pt x="35843" y="8114"/>
                        <a:pt x="36795" y="7829"/>
                      </a:cubicBezTo>
                      <a:cubicBezTo>
                        <a:pt x="38510" y="7352"/>
                        <a:pt x="39653" y="4114"/>
                        <a:pt x="40415" y="2685"/>
                      </a:cubicBezTo>
                      <a:cubicBezTo>
                        <a:pt x="41272" y="875"/>
                        <a:pt x="39367" y="-1220"/>
                        <a:pt x="38319" y="875"/>
                      </a:cubicBezTo>
                      <a:cubicBezTo>
                        <a:pt x="36319" y="1923"/>
                        <a:pt x="34224" y="3066"/>
                        <a:pt x="32223" y="4114"/>
                      </a:cubicBezTo>
                      <a:cubicBezTo>
                        <a:pt x="31557" y="3923"/>
                        <a:pt x="31080" y="4400"/>
                        <a:pt x="30795" y="4971"/>
                      </a:cubicBezTo>
                      <a:cubicBezTo>
                        <a:pt x="31271" y="4114"/>
                        <a:pt x="17555" y="20306"/>
                        <a:pt x="19841" y="20211"/>
                      </a:cubicBezTo>
                      <a:cubicBezTo>
                        <a:pt x="19079" y="20211"/>
                        <a:pt x="18698" y="21068"/>
                        <a:pt x="18602" y="21830"/>
                      </a:cubicBezTo>
                      <a:cubicBezTo>
                        <a:pt x="17460" y="27164"/>
                        <a:pt x="15078" y="29260"/>
                        <a:pt x="11459" y="27926"/>
                      </a:cubicBezTo>
                      <a:cubicBezTo>
                        <a:pt x="10506" y="27736"/>
                        <a:pt x="10125" y="29450"/>
                        <a:pt x="10411" y="30117"/>
                      </a:cubicBezTo>
                      <a:cubicBezTo>
                        <a:pt x="9077" y="31832"/>
                        <a:pt x="7839" y="33451"/>
                        <a:pt x="6506" y="35165"/>
                      </a:cubicBezTo>
                      <a:cubicBezTo>
                        <a:pt x="5363" y="34308"/>
                        <a:pt x="4506" y="36404"/>
                        <a:pt x="5172" y="37356"/>
                      </a:cubicBezTo>
                      <a:cubicBezTo>
                        <a:pt x="-66" y="39642"/>
                        <a:pt x="-1305" y="41452"/>
                        <a:pt x="1362" y="42976"/>
                      </a:cubicBezTo>
                      <a:cubicBezTo>
                        <a:pt x="1743" y="43262"/>
                        <a:pt x="2886" y="43928"/>
                        <a:pt x="3267" y="44309"/>
                      </a:cubicBezTo>
                      <a:cubicBezTo>
                        <a:pt x="3839" y="44786"/>
                        <a:pt x="4315" y="43547"/>
                        <a:pt x="3839" y="43071"/>
                      </a:cubicBezTo>
                      <a:cubicBezTo>
                        <a:pt x="3363" y="42214"/>
                        <a:pt x="2982" y="41261"/>
                        <a:pt x="2505" y="40404"/>
                      </a:cubicBezTo>
                      <a:cubicBezTo>
                        <a:pt x="2505" y="39642"/>
                        <a:pt x="1648" y="40118"/>
                        <a:pt x="1743" y="4069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1" name="Google Shape;2081;p177"/>
                <p:cNvSpPr/>
                <p:nvPr/>
              </p:nvSpPr>
              <p:spPr>
                <a:xfrm>
                  <a:off x="7628725" y="2785209"/>
                  <a:ext cx="23710" cy="28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10" h="28217" extrusionOk="0">
                      <a:moveTo>
                        <a:pt x="38" y="24094"/>
                      </a:moveTo>
                      <a:cubicBezTo>
                        <a:pt x="1562" y="26951"/>
                        <a:pt x="895" y="26285"/>
                        <a:pt x="2228" y="27999"/>
                      </a:cubicBezTo>
                      <a:cubicBezTo>
                        <a:pt x="2610" y="28475"/>
                        <a:pt x="3181" y="28094"/>
                        <a:pt x="3276" y="27618"/>
                      </a:cubicBezTo>
                      <a:cubicBezTo>
                        <a:pt x="3657" y="26094"/>
                        <a:pt x="3181" y="21617"/>
                        <a:pt x="4324" y="20760"/>
                      </a:cubicBezTo>
                      <a:cubicBezTo>
                        <a:pt x="6896" y="18665"/>
                        <a:pt x="9277" y="16283"/>
                        <a:pt x="11372" y="13616"/>
                      </a:cubicBezTo>
                      <a:cubicBezTo>
                        <a:pt x="13373" y="10949"/>
                        <a:pt x="13944" y="8663"/>
                        <a:pt x="17183" y="7711"/>
                      </a:cubicBezTo>
                      <a:cubicBezTo>
                        <a:pt x="19564" y="6949"/>
                        <a:pt x="21660" y="4377"/>
                        <a:pt x="23374" y="2472"/>
                      </a:cubicBezTo>
                      <a:cubicBezTo>
                        <a:pt x="23945" y="1805"/>
                        <a:pt x="23850" y="-481"/>
                        <a:pt x="22612" y="91"/>
                      </a:cubicBezTo>
                      <a:cubicBezTo>
                        <a:pt x="19374" y="1615"/>
                        <a:pt x="17945" y="4472"/>
                        <a:pt x="13944" y="4853"/>
                      </a:cubicBezTo>
                      <a:cubicBezTo>
                        <a:pt x="12230" y="5044"/>
                        <a:pt x="10706" y="9997"/>
                        <a:pt x="9944" y="11235"/>
                      </a:cubicBezTo>
                      <a:cubicBezTo>
                        <a:pt x="7753" y="14474"/>
                        <a:pt x="4800" y="16760"/>
                        <a:pt x="2419" y="19808"/>
                      </a:cubicBezTo>
                      <a:cubicBezTo>
                        <a:pt x="1181" y="21332"/>
                        <a:pt x="2419" y="25427"/>
                        <a:pt x="2228" y="27428"/>
                      </a:cubicBezTo>
                      <a:cubicBezTo>
                        <a:pt x="2514" y="27142"/>
                        <a:pt x="2895" y="26951"/>
                        <a:pt x="3181" y="26666"/>
                      </a:cubicBezTo>
                      <a:cubicBezTo>
                        <a:pt x="2324" y="25523"/>
                        <a:pt x="1562" y="24380"/>
                        <a:pt x="800" y="23141"/>
                      </a:cubicBezTo>
                      <a:cubicBezTo>
                        <a:pt x="419" y="22475"/>
                        <a:pt x="-153" y="23522"/>
                        <a:pt x="38" y="2409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82" name="Google Shape;2082;p177"/>
              <p:cNvSpPr/>
              <p:nvPr/>
            </p:nvSpPr>
            <p:spPr>
              <a:xfrm>
                <a:off x="5106790" y="3345288"/>
                <a:ext cx="479017" cy="438798"/>
              </a:xfrm>
              <a:custGeom>
                <a:avLst/>
                <a:gdLst/>
                <a:ahLst/>
                <a:cxnLst/>
                <a:rect l="l" t="t" r="r" b="b"/>
                <a:pathLst>
                  <a:path w="157442" h="144223" extrusionOk="0">
                    <a:moveTo>
                      <a:pt x="32671" y="15897"/>
                    </a:moveTo>
                    <a:cubicBezTo>
                      <a:pt x="28480" y="12087"/>
                      <a:pt x="3715" y="-3344"/>
                      <a:pt x="381" y="657"/>
                    </a:cubicBezTo>
                    <a:cubicBezTo>
                      <a:pt x="-2953" y="4657"/>
                      <a:pt x="16574" y="26469"/>
                      <a:pt x="20669" y="30375"/>
                    </a:cubicBezTo>
                    <a:lnTo>
                      <a:pt x="141827" y="141436"/>
                    </a:lnTo>
                    <a:cubicBezTo>
                      <a:pt x="146018" y="145246"/>
                      <a:pt x="152019" y="145151"/>
                      <a:pt x="155353" y="141150"/>
                    </a:cubicBezTo>
                    <a:cubicBezTo>
                      <a:pt x="158686" y="137150"/>
                      <a:pt x="157925" y="130768"/>
                      <a:pt x="153829" y="126958"/>
                    </a:cubicBezTo>
                    <a:lnTo>
                      <a:pt x="32671" y="158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3" name="Google Shape;2083;p177"/>
              <p:cNvSpPr/>
              <p:nvPr/>
            </p:nvSpPr>
            <p:spPr>
              <a:xfrm>
                <a:off x="5107948" y="3344810"/>
                <a:ext cx="482480" cy="420662"/>
              </a:xfrm>
              <a:custGeom>
                <a:avLst/>
                <a:gdLst/>
                <a:ahLst/>
                <a:cxnLst/>
                <a:rect l="l" t="t" r="r" b="b"/>
                <a:pathLst>
                  <a:path w="158580" h="138262" extrusionOk="0">
                    <a:moveTo>
                      <a:pt x="32290" y="16054"/>
                    </a:moveTo>
                    <a:cubicBezTo>
                      <a:pt x="28099" y="12244"/>
                      <a:pt x="3810" y="-3758"/>
                      <a:pt x="0" y="814"/>
                    </a:cubicBezTo>
                    <a:lnTo>
                      <a:pt x="26765" y="18150"/>
                    </a:lnTo>
                    <a:lnTo>
                      <a:pt x="148971" y="133021"/>
                    </a:lnTo>
                    <a:cubicBezTo>
                      <a:pt x="153162" y="136831"/>
                      <a:pt x="156305" y="139593"/>
                      <a:pt x="158020" y="137593"/>
                    </a:cubicBezTo>
                    <a:cubicBezTo>
                      <a:pt x="159639" y="135593"/>
                      <a:pt x="157639" y="130830"/>
                      <a:pt x="153448" y="127020"/>
                    </a:cubicBezTo>
                    <a:lnTo>
                      <a:pt x="32290" y="1595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4" name="Google Shape;2084;p177"/>
              <p:cNvSpPr/>
              <p:nvPr/>
            </p:nvSpPr>
            <p:spPr>
              <a:xfrm>
                <a:off x="5529206" y="3721026"/>
                <a:ext cx="325587" cy="309142"/>
              </a:xfrm>
              <a:custGeom>
                <a:avLst/>
                <a:gdLst/>
                <a:ahLst/>
                <a:cxnLst/>
                <a:rect l="l" t="t" r="r" b="b"/>
                <a:pathLst>
                  <a:path w="107013" h="101608" extrusionOk="0">
                    <a:moveTo>
                      <a:pt x="15145" y="0"/>
                    </a:moveTo>
                    <a:lnTo>
                      <a:pt x="101917" y="79534"/>
                    </a:lnTo>
                    <a:cubicBezTo>
                      <a:pt x="107537" y="84677"/>
                      <a:pt x="108680" y="92869"/>
                      <a:pt x="104489" y="97917"/>
                    </a:cubicBezTo>
                    <a:cubicBezTo>
                      <a:pt x="100298" y="102870"/>
                      <a:pt x="92488" y="102870"/>
                      <a:pt x="86868" y="97727"/>
                    </a:cubicBezTo>
                    <a:lnTo>
                      <a:pt x="0" y="18193"/>
                    </a:lnTo>
                    <a:lnTo>
                      <a:pt x="150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5" name="Google Shape;2085;p177"/>
              <p:cNvSpPr/>
              <p:nvPr/>
            </p:nvSpPr>
            <p:spPr>
              <a:xfrm>
                <a:off x="5544849" y="3721026"/>
                <a:ext cx="310779" cy="296166"/>
              </a:xfrm>
              <a:custGeom>
                <a:avLst/>
                <a:gdLst/>
                <a:ahLst/>
                <a:cxnLst/>
                <a:rect l="l" t="t" r="r" b="b"/>
                <a:pathLst>
                  <a:path w="102146" h="97343" extrusionOk="0">
                    <a:moveTo>
                      <a:pt x="10001" y="0"/>
                    </a:moveTo>
                    <a:lnTo>
                      <a:pt x="96774" y="79534"/>
                    </a:lnTo>
                    <a:cubicBezTo>
                      <a:pt x="102394" y="84677"/>
                      <a:pt x="103442" y="92488"/>
                      <a:pt x="100679" y="95821"/>
                    </a:cubicBezTo>
                    <a:cubicBezTo>
                      <a:pt x="97917" y="99155"/>
                      <a:pt x="92393" y="96679"/>
                      <a:pt x="86773" y="91631"/>
                    </a:cubicBezTo>
                    <a:lnTo>
                      <a:pt x="0" y="12097"/>
                    </a:lnTo>
                    <a:lnTo>
                      <a:pt x="10001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6" name="Google Shape;2086;p177"/>
              <p:cNvSpPr/>
              <p:nvPr/>
            </p:nvSpPr>
            <p:spPr>
              <a:xfrm>
                <a:off x="5625393" y="3751449"/>
                <a:ext cx="204885" cy="217636"/>
              </a:xfrm>
              <a:custGeom>
                <a:avLst/>
                <a:gdLst/>
                <a:ahLst/>
                <a:cxnLst/>
                <a:rect l="l" t="t" r="r" b="b"/>
                <a:pathLst>
                  <a:path w="67341" h="71532" extrusionOk="0">
                    <a:moveTo>
                      <a:pt x="60865" y="71533"/>
                    </a:moveTo>
                    <a:lnTo>
                      <a:pt x="39624" y="49721"/>
                    </a:lnTo>
                    <a:lnTo>
                      <a:pt x="53531" y="51340"/>
                    </a:lnTo>
                    <a:lnTo>
                      <a:pt x="0" y="857"/>
                    </a:lnTo>
                    <a:lnTo>
                      <a:pt x="2762" y="0"/>
                    </a:lnTo>
                    <a:lnTo>
                      <a:pt x="61817" y="51054"/>
                    </a:lnTo>
                    <a:lnTo>
                      <a:pt x="67342" y="61436"/>
                    </a:lnTo>
                    <a:lnTo>
                      <a:pt x="60865" y="715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7" name="Google Shape;2087;p177"/>
              <p:cNvSpPr/>
              <p:nvPr/>
            </p:nvSpPr>
            <p:spPr>
              <a:xfrm>
                <a:off x="5077066" y="3317611"/>
                <a:ext cx="42482" cy="41564"/>
              </a:xfrm>
              <a:custGeom>
                <a:avLst/>
                <a:gdLst/>
                <a:ahLst/>
                <a:cxnLst/>
                <a:rect l="l" t="t" r="r" b="b"/>
                <a:pathLst>
                  <a:path w="13963" h="13661" extrusionOk="0">
                    <a:moveTo>
                      <a:pt x="10439" y="13661"/>
                    </a:moveTo>
                    <a:lnTo>
                      <a:pt x="13963" y="9375"/>
                    </a:lnTo>
                    <a:cubicBezTo>
                      <a:pt x="13963" y="9375"/>
                      <a:pt x="914" y="-2055"/>
                      <a:pt x="57" y="326"/>
                    </a:cubicBezTo>
                    <a:cubicBezTo>
                      <a:pt x="-896" y="2708"/>
                      <a:pt x="10439" y="13661"/>
                      <a:pt x="10439" y="136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8" name="Google Shape;2088;p177"/>
              <p:cNvSpPr/>
              <p:nvPr/>
            </p:nvSpPr>
            <p:spPr>
              <a:xfrm>
                <a:off x="5076874" y="3317611"/>
                <a:ext cx="42382" cy="33449"/>
              </a:xfrm>
              <a:custGeom>
                <a:avLst/>
                <a:gdLst/>
                <a:ahLst/>
                <a:cxnLst/>
                <a:rect l="l" t="t" r="r" b="b"/>
                <a:pathLst>
                  <a:path w="13930" h="10994" extrusionOk="0">
                    <a:moveTo>
                      <a:pt x="12693" y="10994"/>
                    </a:moveTo>
                    <a:cubicBezTo>
                      <a:pt x="12693" y="10994"/>
                      <a:pt x="4311" y="3660"/>
                      <a:pt x="501" y="2041"/>
                    </a:cubicBezTo>
                    <a:cubicBezTo>
                      <a:pt x="120" y="1279"/>
                      <a:pt x="-71" y="707"/>
                      <a:pt x="24" y="326"/>
                    </a:cubicBezTo>
                    <a:cubicBezTo>
                      <a:pt x="977" y="-2055"/>
                      <a:pt x="13931" y="9375"/>
                      <a:pt x="13931" y="9375"/>
                    </a:cubicBezTo>
                    <a:lnTo>
                      <a:pt x="12597" y="10994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9" name="Google Shape;2089;p177"/>
              <p:cNvSpPr/>
              <p:nvPr/>
            </p:nvSpPr>
            <p:spPr>
              <a:xfrm>
                <a:off x="5634083" y="3751449"/>
                <a:ext cx="196193" cy="217347"/>
              </a:xfrm>
              <a:custGeom>
                <a:avLst/>
                <a:gdLst/>
                <a:ahLst/>
                <a:cxnLst/>
                <a:rect l="l" t="t" r="r" b="b"/>
                <a:pathLst>
                  <a:path w="64484" h="71437" extrusionOk="0">
                    <a:moveTo>
                      <a:pt x="61150" y="63627"/>
                    </a:moveTo>
                    <a:lnTo>
                      <a:pt x="55340" y="50863"/>
                    </a:lnTo>
                    <a:lnTo>
                      <a:pt x="0" y="0"/>
                    </a:lnTo>
                    <a:cubicBezTo>
                      <a:pt x="0" y="0"/>
                      <a:pt x="58388" y="49911"/>
                      <a:pt x="58960" y="50959"/>
                    </a:cubicBezTo>
                    <a:cubicBezTo>
                      <a:pt x="59531" y="52007"/>
                      <a:pt x="64484" y="61436"/>
                      <a:pt x="64484" y="61436"/>
                    </a:cubicBezTo>
                    <a:lnTo>
                      <a:pt x="58103" y="71438"/>
                    </a:lnTo>
                    <a:lnTo>
                      <a:pt x="61150" y="63627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0" name="Google Shape;2090;p177"/>
              <p:cNvSpPr/>
              <p:nvPr/>
            </p:nvSpPr>
            <p:spPr>
              <a:xfrm>
                <a:off x="5523989" y="3709440"/>
                <a:ext cx="46368" cy="61726"/>
              </a:xfrm>
              <a:custGeom>
                <a:avLst/>
                <a:gdLst/>
                <a:ahLst/>
                <a:cxnLst/>
                <a:rect l="l" t="t" r="r" b="b"/>
                <a:pathLst>
                  <a:path w="15240" h="20288" extrusionOk="0">
                    <a:moveTo>
                      <a:pt x="8858" y="0"/>
                    </a:moveTo>
                    <a:lnTo>
                      <a:pt x="0" y="17431"/>
                    </a:lnTo>
                    <a:lnTo>
                      <a:pt x="3239" y="20288"/>
                    </a:lnTo>
                    <a:lnTo>
                      <a:pt x="15240" y="5810"/>
                    </a:lnTo>
                    <a:lnTo>
                      <a:pt x="8858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91" name="Google Shape;2091;p177"/>
            <p:cNvGrpSpPr/>
            <p:nvPr/>
          </p:nvGrpSpPr>
          <p:grpSpPr>
            <a:xfrm>
              <a:off x="4358474" y="2510484"/>
              <a:ext cx="2027743" cy="1807976"/>
              <a:chOff x="4358474" y="2510484"/>
              <a:chExt cx="2027743" cy="1807976"/>
            </a:xfrm>
          </p:grpSpPr>
          <p:sp>
            <p:nvSpPr>
              <p:cNvPr id="2092" name="Google Shape;2092;p177"/>
              <p:cNvSpPr/>
              <p:nvPr/>
            </p:nvSpPr>
            <p:spPr>
              <a:xfrm>
                <a:off x="4358474" y="2510484"/>
                <a:ext cx="1002084" cy="1780894"/>
              </a:xfrm>
              <a:custGeom>
                <a:avLst/>
                <a:gdLst/>
                <a:ahLst/>
                <a:cxnLst/>
                <a:rect l="l" t="t" r="r" b="b"/>
                <a:pathLst>
                  <a:path w="329362" h="585339" extrusionOk="0">
                    <a:moveTo>
                      <a:pt x="323458" y="585339"/>
                    </a:moveTo>
                    <a:cubicBezTo>
                      <a:pt x="307741" y="585339"/>
                      <a:pt x="275833" y="574766"/>
                      <a:pt x="248305" y="563051"/>
                    </a:cubicBezTo>
                    <a:cubicBezTo>
                      <a:pt x="220873" y="551335"/>
                      <a:pt x="167438" y="525618"/>
                      <a:pt x="117146" y="484184"/>
                    </a:cubicBezTo>
                    <a:cubicBezTo>
                      <a:pt x="77998" y="451989"/>
                      <a:pt x="48185" y="416652"/>
                      <a:pt x="28468" y="378933"/>
                    </a:cubicBezTo>
                    <a:cubicBezTo>
                      <a:pt x="4846" y="333784"/>
                      <a:pt x="-4202" y="285492"/>
                      <a:pt x="1798" y="235486"/>
                    </a:cubicBezTo>
                    <a:cubicBezTo>
                      <a:pt x="17038" y="108041"/>
                      <a:pt x="80189" y="50606"/>
                      <a:pt x="130481" y="24793"/>
                    </a:cubicBezTo>
                    <a:cubicBezTo>
                      <a:pt x="169152" y="4981"/>
                      <a:pt x="206300" y="314"/>
                      <a:pt x="230779" y="28"/>
                    </a:cubicBezTo>
                    <a:cubicBezTo>
                      <a:pt x="260688" y="-448"/>
                      <a:pt x="288406" y="5172"/>
                      <a:pt x="306884" y="15363"/>
                    </a:cubicBezTo>
                    <a:lnTo>
                      <a:pt x="299550" y="28698"/>
                    </a:lnTo>
                    <a:cubicBezTo>
                      <a:pt x="270880" y="12887"/>
                      <a:pt x="201633" y="5553"/>
                      <a:pt x="137530" y="38414"/>
                    </a:cubicBezTo>
                    <a:cubicBezTo>
                      <a:pt x="52376" y="82133"/>
                      <a:pt x="25039" y="170716"/>
                      <a:pt x="17038" y="237391"/>
                    </a:cubicBezTo>
                    <a:cubicBezTo>
                      <a:pt x="11799" y="281016"/>
                      <a:pt x="18753" y="323211"/>
                      <a:pt x="37612" y="362931"/>
                    </a:cubicBezTo>
                    <a:cubicBezTo>
                      <a:pt x="53805" y="397030"/>
                      <a:pt x="78760" y="429510"/>
                      <a:pt x="111812" y="459419"/>
                    </a:cubicBezTo>
                    <a:cubicBezTo>
                      <a:pt x="148388" y="492470"/>
                      <a:pt x="195918" y="522951"/>
                      <a:pt x="245829" y="545239"/>
                    </a:cubicBezTo>
                    <a:cubicBezTo>
                      <a:pt x="289930" y="564956"/>
                      <a:pt x="319457" y="571147"/>
                      <a:pt x="324791" y="570004"/>
                    </a:cubicBezTo>
                    <a:cubicBezTo>
                      <a:pt x="324791" y="570004"/>
                      <a:pt x="324791" y="570004"/>
                      <a:pt x="324696" y="570004"/>
                    </a:cubicBezTo>
                    <a:lnTo>
                      <a:pt x="329363" y="584577"/>
                    </a:lnTo>
                    <a:cubicBezTo>
                      <a:pt x="327839" y="585054"/>
                      <a:pt x="325839" y="585339"/>
                      <a:pt x="323458" y="5853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3" name="Google Shape;2093;p177"/>
              <p:cNvSpPr/>
              <p:nvPr/>
            </p:nvSpPr>
            <p:spPr>
              <a:xfrm>
                <a:off x="4382847" y="2553691"/>
                <a:ext cx="930759" cy="1687538"/>
              </a:xfrm>
              <a:custGeom>
                <a:avLst/>
                <a:gdLst/>
                <a:ahLst/>
                <a:cxnLst/>
                <a:rect l="l" t="t" r="r" b="b"/>
                <a:pathLst>
                  <a:path w="305919" h="554655" extrusionOk="0">
                    <a:moveTo>
                      <a:pt x="237721" y="531034"/>
                    </a:moveTo>
                    <a:cubicBezTo>
                      <a:pt x="187810" y="508746"/>
                      <a:pt x="140185" y="478265"/>
                      <a:pt x="103704" y="445214"/>
                    </a:cubicBezTo>
                    <a:cubicBezTo>
                      <a:pt x="70652" y="415305"/>
                      <a:pt x="45601" y="382825"/>
                      <a:pt x="29504" y="348726"/>
                    </a:cubicBezTo>
                    <a:cubicBezTo>
                      <a:pt x="10645" y="309006"/>
                      <a:pt x="3787" y="266810"/>
                      <a:pt x="8930" y="223186"/>
                    </a:cubicBezTo>
                    <a:cubicBezTo>
                      <a:pt x="16931" y="156511"/>
                      <a:pt x="44268" y="67928"/>
                      <a:pt x="129421" y="24209"/>
                    </a:cubicBezTo>
                    <a:cubicBezTo>
                      <a:pt x="171998" y="2301"/>
                      <a:pt x="216956" y="-1699"/>
                      <a:pt x="250675" y="2682"/>
                    </a:cubicBezTo>
                    <a:cubicBezTo>
                      <a:pt x="216289" y="-3319"/>
                      <a:pt x="167902" y="-366"/>
                      <a:pt x="122087" y="23066"/>
                    </a:cubicBezTo>
                    <a:cubicBezTo>
                      <a:pt x="36934" y="66785"/>
                      <a:pt x="9597" y="155368"/>
                      <a:pt x="1691" y="222043"/>
                    </a:cubicBezTo>
                    <a:cubicBezTo>
                      <a:pt x="-3548" y="265667"/>
                      <a:pt x="3406" y="307863"/>
                      <a:pt x="22265" y="347582"/>
                    </a:cubicBezTo>
                    <a:cubicBezTo>
                      <a:pt x="38458" y="381682"/>
                      <a:pt x="63413" y="414162"/>
                      <a:pt x="96465" y="444071"/>
                    </a:cubicBezTo>
                    <a:cubicBezTo>
                      <a:pt x="133041" y="477122"/>
                      <a:pt x="180666" y="507602"/>
                      <a:pt x="230482" y="529891"/>
                    </a:cubicBezTo>
                    <a:cubicBezTo>
                      <a:pt x="268486" y="546941"/>
                      <a:pt x="295728" y="553894"/>
                      <a:pt x="305920" y="554656"/>
                    </a:cubicBezTo>
                    <a:cubicBezTo>
                      <a:pt x="292680" y="551989"/>
                      <a:pt x="268868" y="544845"/>
                      <a:pt x="237816" y="53093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4" name="Google Shape;2094;p177"/>
              <p:cNvSpPr/>
              <p:nvPr/>
            </p:nvSpPr>
            <p:spPr>
              <a:xfrm>
                <a:off x="5304381" y="4243106"/>
                <a:ext cx="55641" cy="48105"/>
              </a:xfrm>
              <a:custGeom>
                <a:avLst/>
                <a:gdLst/>
                <a:ahLst/>
                <a:cxnLst/>
                <a:rect l="l" t="t" r="r" b="b"/>
                <a:pathLst>
                  <a:path w="18288" h="15811" extrusionOk="0">
                    <a:moveTo>
                      <a:pt x="13621" y="381"/>
                    </a:moveTo>
                    <a:cubicBezTo>
                      <a:pt x="13621" y="381"/>
                      <a:pt x="13621" y="381"/>
                      <a:pt x="13716" y="381"/>
                    </a:cubicBezTo>
                    <a:cubicBezTo>
                      <a:pt x="12478" y="667"/>
                      <a:pt x="10096" y="571"/>
                      <a:pt x="6477" y="0"/>
                    </a:cubicBezTo>
                    <a:lnTo>
                      <a:pt x="10954" y="13907"/>
                    </a:lnTo>
                    <a:cubicBezTo>
                      <a:pt x="9430" y="14383"/>
                      <a:pt x="7429" y="14668"/>
                      <a:pt x="5048" y="14668"/>
                    </a:cubicBezTo>
                    <a:cubicBezTo>
                      <a:pt x="3524" y="14668"/>
                      <a:pt x="1810" y="14573"/>
                      <a:pt x="0" y="14383"/>
                    </a:cubicBezTo>
                    <a:cubicBezTo>
                      <a:pt x="4763" y="15240"/>
                      <a:pt x="8954" y="15812"/>
                      <a:pt x="12382" y="15812"/>
                    </a:cubicBezTo>
                    <a:cubicBezTo>
                      <a:pt x="14669" y="15812"/>
                      <a:pt x="16669" y="15621"/>
                      <a:pt x="18288" y="15050"/>
                    </a:cubicBezTo>
                    <a:lnTo>
                      <a:pt x="13621" y="476"/>
                    </a:lnTo>
                    <a:close/>
                  </a:path>
                </a:pathLst>
              </a:custGeom>
              <a:solidFill>
                <a:srgbClr val="889B4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95" name="Google Shape;2095;p177"/>
              <p:cNvGrpSpPr/>
              <p:nvPr/>
            </p:nvGrpSpPr>
            <p:grpSpPr>
              <a:xfrm>
                <a:off x="5393905" y="2553448"/>
                <a:ext cx="992312" cy="1079791"/>
                <a:chOff x="7708963" y="2653093"/>
                <a:chExt cx="326236" cy="354996"/>
              </a:xfrm>
            </p:grpSpPr>
            <p:sp>
              <p:nvSpPr>
                <p:cNvPr id="2096" name="Google Shape;2096;p177"/>
                <p:cNvSpPr/>
                <p:nvPr/>
              </p:nvSpPr>
              <p:spPr>
                <a:xfrm>
                  <a:off x="7708963" y="2749010"/>
                  <a:ext cx="238220" cy="259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220" h="259079" extrusionOk="0">
                      <a:moveTo>
                        <a:pt x="230600" y="239744"/>
                      </a:moveTo>
                      <a:cubicBezTo>
                        <a:pt x="215837" y="249746"/>
                        <a:pt x="180975" y="268034"/>
                        <a:pt x="140113" y="253937"/>
                      </a:cubicBezTo>
                      <a:cubicBezTo>
                        <a:pt x="78391" y="232696"/>
                        <a:pt x="31147" y="148114"/>
                        <a:pt x="0" y="2762"/>
                      </a:cubicBezTo>
                      <a:lnTo>
                        <a:pt x="13621" y="0"/>
                      </a:lnTo>
                      <a:cubicBezTo>
                        <a:pt x="51054" y="174403"/>
                        <a:pt x="105346" y="227171"/>
                        <a:pt x="144304" y="240601"/>
                      </a:cubicBezTo>
                      <a:cubicBezTo>
                        <a:pt x="190024" y="256413"/>
                        <a:pt x="228600" y="223742"/>
                        <a:pt x="228981" y="223457"/>
                      </a:cubicBezTo>
                      <a:lnTo>
                        <a:pt x="238220" y="234125"/>
                      </a:lnTo>
                      <a:cubicBezTo>
                        <a:pt x="238220" y="234125"/>
                        <a:pt x="235172" y="236792"/>
                        <a:pt x="230696" y="23974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7" name="Google Shape;2097;p177"/>
                <p:cNvSpPr/>
                <p:nvPr/>
              </p:nvSpPr>
              <p:spPr>
                <a:xfrm>
                  <a:off x="7717059" y="2749010"/>
                  <a:ext cx="222980" cy="245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980" h="245205" extrusionOk="0">
                      <a:moveTo>
                        <a:pt x="134493" y="240316"/>
                      </a:moveTo>
                      <a:cubicBezTo>
                        <a:pt x="174212" y="253841"/>
                        <a:pt x="207931" y="236029"/>
                        <a:pt x="222313" y="226409"/>
                      </a:cubicBezTo>
                      <a:cubicBezTo>
                        <a:pt x="222599" y="226219"/>
                        <a:pt x="222695" y="226124"/>
                        <a:pt x="222980" y="225933"/>
                      </a:cubicBezTo>
                      <a:lnTo>
                        <a:pt x="220789" y="223457"/>
                      </a:lnTo>
                      <a:cubicBezTo>
                        <a:pt x="220789" y="223457"/>
                        <a:pt x="181832" y="256508"/>
                        <a:pt x="136112" y="240601"/>
                      </a:cubicBezTo>
                      <a:cubicBezTo>
                        <a:pt x="97155" y="227076"/>
                        <a:pt x="42863" y="174403"/>
                        <a:pt x="5429" y="0"/>
                      </a:cubicBezTo>
                      <a:lnTo>
                        <a:pt x="0" y="1048"/>
                      </a:lnTo>
                      <a:cubicBezTo>
                        <a:pt x="29908" y="139541"/>
                        <a:pt x="75152" y="220123"/>
                        <a:pt x="134493" y="24031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8" name="Google Shape;2098;p177"/>
                <p:cNvSpPr/>
                <p:nvPr/>
              </p:nvSpPr>
              <p:spPr>
                <a:xfrm>
                  <a:off x="7765541" y="2653093"/>
                  <a:ext cx="269405" cy="232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405" h="232124" extrusionOk="0">
                      <a:moveTo>
                        <a:pt x="256413" y="232124"/>
                      </a:moveTo>
                      <a:lnTo>
                        <a:pt x="243649" y="226219"/>
                      </a:lnTo>
                      <a:cubicBezTo>
                        <a:pt x="259461" y="190881"/>
                        <a:pt x="259366" y="158591"/>
                        <a:pt x="243459" y="130302"/>
                      </a:cubicBezTo>
                      <a:cubicBezTo>
                        <a:pt x="193072" y="40577"/>
                        <a:pt x="1905" y="14097"/>
                        <a:pt x="0" y="13907"/>
                      </a:cubicBezTo>
                      <a:lnTo>
                        <a:pt x="1619" y="0"/>
                      </a:lnTo>
                      <a:cubicBezTo>
                        <a:pt x="9811" y="1048"/>
                        <a:pt x="201644" y="27623"/>
                        <a:pt x="255556" y="123539"/>
                      </a:cubicBezTo>
                      <a:cubicBezTo>
                        <a:pt x="273748" y="156020"/>
                        <a:pt x="274034" y="192500"/>
                        <a:pt x="256318" y="23212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9" name="Google Shape;2099;p177"/>
                <p:cNvSpPr/>
                <p:nvPr/>
              </p:nvSpPr>
              <p:spPr>
                <a:xfrm>
                  <a:off x="7771733" y="2653855"/>
                  <a:ext cx="263466" cy="231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466" h="231457" extrusionOk="0">
                      <a:moveTo>
                        <a:pt x="381" y="0"/>
                      </a:moveTo>
                      <a:lnTo>
                        <a:pt x="0" y="8287"/>
                      </a:lnTo>
                      <a:cubicBezTo>
                        <a:pt x="1905" y="8573"/>
                        <a:pt x="195644" y="37529"/>
                        <a:pt x="247174" y="128969"/>
                      </a:cubicBezTo>
                      <a:cubicBezTo>
                        <a:pt x="263462" y="157829"/>
                        <a:pt x="264128" y="194120"/>
                        <a:pt x="248507" y="229838"/>
                      </a:cubicBezTo>
                      <a:lnTo>
                        <a:pt x="250222" y="231458"/>
                      </a:lnTo>
                      <a:cubicBezTo>
                        <a:pt x="268891" y="190976"/>
                        <a:pt x="267081" y="154400"/>
                        <a:pt x="249460" y="122873"/>
                      </a:cubicBezTo>
                      <a:cubicBezTo>
                        <a:pt x="200406" y="35528"/>
                        <a:pt x="35338" y="5429"/>
                        <a:pt x="38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0" name="Google Shape;2100;p177"/>
                <p:cNvSpPr/>
                <p:nvPr/>
              </p:nvSpPr>
              <p:spPr>
                <a:xfrm>
                  <a:off x="7937468" y="2950747"/>
                  <a:ext cx="36099" cy="34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99" h="34483" extrusionOk="0">
                      <a:moveTo>
                        <a:pt x="95" y="21243"/>
                      </a:moveTo>
                      <a:lnTo>
                        <a:pt x="7429" y="34483"/>
                      </a:lnTo>
                      <a:cubicBezTo>
                        <a:pt x="7429" y="34483"/>
                        <a:pt x="26956" y="31911"/>
                        <a:pt x="36100" y="22100"/>
                      </a:cubicBezTo>
                      <a:cubicBezTo>
                        <a:pt x="36100" y="22100"/>
                        <a:pt x="28575" y="-3808"/>
                        <a:pt x="17241" y="479"/>
                      </a:cubicBezTo>
                      <a:cubicBezTo>
                        <a:pt x="17241" y="479"/>
                        <a:pt x="4858" y="7337"/>
                        <a:pt x="0" y="2124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1" name="Google Shape;2101;p177"/>
                <p:cNvSpPr/>
                <p:nvPr/>
              </p:nvSpPr>
              <p:spPr>
                <a:xfrm>
                  <a:off x="8002809" y="2879788"/>
                  <a:ext cx="21146" cy="30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46" h="30479" extrusionOk="0">
                      <a:moveTo>
                        <a:pt x="0" y="15907"/>
                      </a:moveTo>
                      <a:cubicBezTo>
                        <a:pt x="0" y="15907"/>
                        <a:pt x="13240" y="21717"/>
                        <a:pt x="12763" y="30480"/>
                      </a:cubicBezTo>
                      <a:cubicBezTo>
                        <a:pt x="12763" y="30480"/>
                        <a:pt x="22193" y="11335"/>
                        <a:pt x="21050" y="7715"/>
                      </a:cubicBezTo>
                      <a:cubicBezTo>
                        <a:pt x="19907" y="4096"/>
                        <a:pt x="11621" y="0"/>
                        <a:pt x="11621" y="0"/>
                      </a:cubicBezTo>
                      <a:lnTo>
                        <a:pt x="95" y="1600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2" name="Google Shape;2102;p177"/>
                <p:cNvSpPr/>
                <p:nvPr/>
              </p:nvSpPr>
              <p:spPr>
                <a:xfrm>
                  <a:off x="7989760" y="2876835"/>
                  <a:ext cx="32953" cy="37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53" h="37388" extrusionOk="0">
                      <a:moveTo>
                        <a:pt x="32861" y="8954"/>
                      </a:moveTo>
                      <a:lnTo>
                        <a:pt x="20669" y="0"/>
                      </a:lnTo>
                      <a:cubicBezTo>
                        <a:pt x="20669" y="0"/>
                        <a:pt x="4191" y="10668"/>
                        <a:pt x="0" y="23527"/>
                      </a:cubicBezTo>
                      <a:cubicBezTo>
                        <a:pt x="0" y="23527"/>
                        <a:pt x="17621" y="43910"/>
                        <a:pt x="26003" y="35242"/>
                      </a:cubicBezTo>
                      <a:cubicBezTo>
                        <a:pt x="26003" y="35242"/>
                        <a:pt x="34290" y="23622"/>
                        <a:pt x="32766" y="895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3" name="Google Shape;2103;p177"/>
                <p:cNvSpPr/>
                <p:nvPr/>
              </p:nvSpPr>
              <p:spPr>
                <a:xfrm>
                  <a:off x="7997380" y="2901886"/>
                  <a:ext cx="10953" cy="7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3" h="7143" extrusionOk="0">
                      <a:moveTo>
                        <a:pt x="0" y="0"/>
                      </a:moveTo>
                      <a:cubicBezTo>
                        <a:pt x="0" y="0"/>
                        <a:pt x="3334" y="7048"/>
                        <a:pt x="10954" y="7144"/>
                      </a:cubicBezTo>
                      <a:cubicBezTo>
                        <a:pt x="10954" y="7144"/>
                        <a:pt x="8763" y="9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04" name="Google Shape;2104;p177"/>
              <p:cNvSpPr/>
              <p:nvPr/>
            </p:nvSpPr>
            <p:spPr>
              <a:xfrm>
                <a:off x="5365298" y="2544943"/>
                <a:ext cx="220749" cy="332500"/>
              </a:xfrm>
              <a:custGeom>
                <a:avLst/>
                <a:gdLst/>
                <a:ahLst/>
                <a:cxnLst/>
                <a:rect l="l" t="t" r="r" b="b"/>
                <a:pathLst>
                  <a:path w="72555" h="109285" extrusionOk="0">
                    <a:moveTo>
                      <a:pt x="27217" y="102236"/>
                    </a:moveTo>
                    <a:lnTo>
                      <a:pt x="7405" y="109285"/>
                    </a:lnTo>
                    <a:cubicBezTo>
                      <a:pt x="6643" y="107094"/>
                      <a:pt x="-11550" y="54993"/>
                      <a:pt x="12072" y="23084"/>
                    </a:cubicBezTo>
                    <a:cubicBezTo>
                      <a:pt x="24264" y="6606"/>
                      <a:pt x="44648" y="-1110"/>
                      <a:pt x="72556" y="128"/>
                    </a:cubicBezTo>
                    <a:lnTo>
                      <a:pt x="71603" y="21084"/>
                    </a:lnTo>
                    <a:cubicBezTo>
                      <a:pt x="51125" y="20131"/>
                      <a:pt x="36742" y="25084"/>
                      <a:pt x="28931" y="35561"/>
                    </a:cubicBezTo>
                    <a:cubicBezTo>
                      <a:pt x="14834" y="54611"/>
                      <a:pt x="22835" y="90140"/>
                      <a:pt x="27122" y="1023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5" name="Google Shape;2105;p177"/>
              <p:cNvSpPr/>
              <p:nvPr/>
            </p:nvSpPr>
            <p:spPr>
              <a:xfrm>
                <a:off x="5393652" y="2556055"/>
                <a:ext cx="192097" cy="313560"/>
              </a:xfrm>
              <a:custGeom>
                <a:avLst/>
                <a:gdLst/>
                <a:ahLst/>
                <a:cxnLst/>
                <a:rect l="l" t="t" r="r" b="b"/>
                <a:pathLst>
                  <a:path w="63138" h="103060" extrusionOk="0">
                    <a:moveTo>
                      <a:pt x="62377" y="17431"/>
                    </a:moveTo>
                    <a:lnTo>
                      <a:pt x="63138" y="0"/>
                    </a:lnTo>
                    <a:cubicBezTo>
                      <a:pt x="39993" y="762"/>
                      <a:pt x="22848" y="8477"/>
                      <a:pt x="12085" y="23050"/>
                    </a:cubicBezTo>
                    <a:cubicBezTo>
                      <a:pt x="-7061" y="48863"/>
                      <a:pt x="1226" y="88011"/>
                      <a:pt x="5512" y="103060"/>
                    </a:cubicBezTo>
                    <a:lnTo>
                      <a:pt x="17990" y="98679"/>
                    </a:lnTo>
                    <a:cubicBezTo>
                      <a:pt x="13704" y="86582"/>
                      <a:pt x="5703" y="50959"/>
                      <a:pt x="19800" y="31909"/>
                    </a:cubicBezTo>
                    <a:cubicBezTo>
                      <a:pt x="27610" y="21431"/>
                      <a:pt x="41993" y="16478"/>
                      <a:pt x="62472" y="17431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6" name="Google Shape;2106;p177"/>
              <p:cNvSpPr/>
              <p:nvPr/>
            </p:nvSpPr>
            <p:spPr>
              <a:xfrm>
                <a:off x="5245278" y="2529111"/>
                <a:ext cx="180542" cy="142000"/>
              </a:xfrm>
              <a:custGeom>
                <a:avLst/>
                <a:gdLst/>
                <a:ahLst/>
                <a:cxnLst/>
                <a:rect l="l" t="t" r="r" b="b"/>
                <a:pathLst>
                  <a:path w="59340" h="46672" extrusionOk="0">
                    <a:moveTo>
                      <a:pt x="46577" y="46673"/>
                    </a:moveTo>
                    <a:cubicBezTo>
                      <a:pt x="46577" y="46673"/>
                      <a:pt x="29718" y="33528"/>
                      <a:pt x="0" y="20383"/>
                    </a:cubicBezTo>
                    <a:lnTo>
                      <a:pt x="3715" y="0"/>
                    </a:lnTo>
                    <a:cubicBezTo>
                      <a:pt x="39529" y="12668"/>
                      <a:pt x="58579" y="27623"/>
                      <a:pt x="59341" y="28289"/>
                    </a:cubicBezTo>
                    <a:lnTo>
                      <a:pt x="46387" y="44767"/>
                    </a:lnTo>
                    <a:lnTo>
                      <a:pt x="52864" y="36481"/>
                    </a:lnTo>
                    <a:lnTo>
                      <a:pt x="46482" y="466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7" name="Google Shape;2107;p177"/>
              <p:cNvSpPr/>
              <p:nvPr/>
            </p:nvSpPr>
            <p:spPr>
              <a:xfrm>
                <a:off x="5252809" y="2529400"/>
                <a:ext cx="160836" cy="101428"/>
              </a:xfrm>
              <a:custGeom>
                <a:avLst/>
                <a:gdLst/>
                <a:ahLst/>
                <a:cxnLst/>
                <a:rect l="l" t="t" r="r" b="b"/>
                <a:pathLst>
                  <a:path w="52863" h="33337" extrusionOk="0">
                    <a:moveTo>
                      <a:pt x="52864" y="33338"/>
                    </a:moveTo>
                    <a:lnTo>
                      <a:pt x="52388" y="24955"/>
                    </a:lnTo>
                    <a:cubicBezTo>
                      <a:pt x="47911" y="21717"/>
                      <a:pt x="37052" y="12573"/>
                      <a:pt x="1238" y="0"/>
                    </a:cubicBezTo>
                    <a:lnTo>
                      <a:pt x="0" y="6763"/>
                    </a:lnTo>
                    <a:cubicBezTo>
                      <a:pt x="32766" y="18955"/>
                      <a:pt x="50292" y="32671"/>
                      <a:pt x="51149" y="33338"/>
                    </a:cubicBezTo>
                    <a:lnTo>
                      <a:pt x="52864" y="33338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8" name="Google Shape;2108;p177"/>
              <p:cNvSpPr/>
              <p:nvPr/>
            </p:nvSpPr>
            <p:spPr>
              <a:xfrm>
                <a:off x="5036675" y="3971056"/>
                <a:ext cx="423686" cy="347174"/>
              </a:xfrm>
              <a:custGeom>
                <a:avLst/>
                <a:gdLst/>
                <a:ahLst/>
                <a:cxnLst/>
                <a:rect l="l" t="t" r="r" b="b"/>
                <a:pathLst>
                  <a:path w="139256" h="114108" extrusionOk="0">
                    <a:moveTo>
                      <a:pt x="139257" y="63532"/>
                    </a:moveTo>
                    <a:lnTo>
                      <a:pt x="23814" y="0"/>
                    </a:lnTo>
                    <a:lnTo>
                      <a:pt x="1620" y="40291"/>
                    </a:lnTo>
                    <a:cubicBezTo>
                      <a:pt x="-5714" y="56864"/>
                      <a:pt x="12479" y="83344"/>
                      <a:pt x="43435" y="100393"/>
                    </a:cubicBezTo>
                    <a:cubicBezTo>
                      <a:pt x="74392" y="117443"/>
                      <a:pt x="106491" y="118681"/>
                      <a:pt x="116492" y="103632"/>
                    </a:cubicBezTo>
                    <a:cubicBezTo>
                      <a:pt x="116587" y="103632"/>
                      <a:pt x="139161" y="63627"/>
                      <a:pt x="139161" y="636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9" name="Google Shape;2109;p177"/>
              <p:cNvSpPr/>
              <p:nvPr/>
            </p:nvSpPr>
            <p:spPr>
              <a:xfrm>
                <a:off x="5066520" y="4003797"/>
                <a:ext cx="393255" cy="314135"/>
              </a:xfrm>
              <a:custGeom>
                <a:avLst/>
                <a:gdLst/>
                <a:ahLst/>
                <a:cxnLst/>
                <a:rect l="l" t="t" r="r" b="b"/>
                <a:pathLst>
                  <a:path w="129254" h="103249" extrusionOk="0">
                    <a:moveTo>
                      <a:pt x="129159" y="52578"/>
                    </a:moveTo>
                    <a:lnTo>
                      <a:pt x="33814" y="0"/>
                    </a:lnTo>
                    <a:lnTo>
                      <a:pt x="0" y="61246"/>
                    </a:lnTo>
                    <a:cubicBezTo>
                      <a:pt x="7620" y="71438"/>
                      <a:pt x="19240" y="81534"/>
                      <a:pt x="33814" y="89535"/>
                    </a:cubicBezTo>
                    <a:cubicBezTo>
                      <a:pt x="64770" y="106585"/>
                      <a:pt x="96869" y="107823"/>
                      <a:pt x="106871" y="92773"/>
                    </a:cubicBezTo>
                    <a:cubicBezTo>
                      <a:pt x="106966" y="92773"/>
                      <a:pt x="129254" y="52578"/>
                      <a:pt x="129254" y="52578"/>
                    </a:cubicBez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0" name="Google Shape;2110;p177"/>
              <p:cNvSpPr/>
              <p:nvPr/>
            </p:nvSpPr>
            <p:spPr>
              <a:xfrm>
                <a:off x="5182698" y="4074486"/>
                <a:ext cx="243719" cy="243394"/>
              </a:xfrm>
              <a:custGeom>
                <a:avLst/>
                <a:gdLst/>
                <a:ahLst/>
                <a:cxnLst/>
                <a:rect l="l" t="t" r="r" b="b"/>
                <a:pathLst>
                  <a:path w="80105" h="79998" extrusionOk="0">
                    <a:moveTo>
                      <a:pt x="37814" y="95"/>
                    </a:moveTo>
                    <a:lnTo>
                      <a:pt x="0" y="68580"/>
                    </a:lnTo>
                    <a:cubicBezTo>
                      <a:pt x="17812" y="77533"/>
                      <a:pt x="35624" y="81248"/>
                      <a:pt x="49054" y="79629"/>
                    </a:cubicBezTo>
                    <a:lnTo>
                      <a:pt x="80105" y="23336"/>
                    </a:lnTo>
                    <a:lnTo>
                      <a:pt x="37814" y="0"/>
                    </a:ln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1" name="Google Shape;2111;p177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avLst/>
                <a:gdLst/>
                <a:ahLst/>
                <a:cxnLst/>
                <a:rect l="l" t="t" r="r" b="b"/>
                <a:pathLst>
                  <a:path w="119571" h="86824" extrusionOk="0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2" name="Google Shape;2112;p177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avLst/>
                <a:gdLst/>
                <a:ahLst/>
                <a:cxnLst/>
                <a:rect l="l" t="t" r="r" b="b"/>
                <a:pathLst>
                  <a:path w="119571" h="86824" extrusionOk="0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3" name="Google Shape;2113;p177"/>
              <p:cNvSpPr/>
              <p:nvPr/>
            </p:nvSpPr>
            <p:spPr>
              <a:xfrm>
                <a:off x="4939332" y="4090422"/>
                <a:ext cx="176775" cy="123452"/>
              </a:xfrm>
              <a:custGeom>
                <a:avLst/>
                <a:gdLst/>
                <a:ahLst/>
                <a:cxnLst/>
                <a:rect l="l" t="t" r="r" b="b"/>
                <a:pathLst>
                  <a:path w="58102" h="40576" extrusionOk="0">
                    <a:moveTo>
                      <a:pt x="0" y="16192"/>
                    </a:moveTo>
                    <a:lnTo>
                      <a:pt x="5144" y="18574"/>
                    </a:lnTo>
                    <a:lnTo>
                      <a:pt x="48292" y="40577"/>
                    </a:lnTo>
                    <a:lnTo>
                      <a:pt x="58103" y="24575"/>
                    </a:lnTo>
                    <a:lnTo>
                      <a:pt x="5048" y="0"/>
                    </a:lnTo>
                    <a:lnTo>
                      <a:pt x="0" y="161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4" name="Google Shape;2114;p177"/>
              <p:cNvSpPr/>
              <p:nvPr/>
            </p:nvSpPr>
            <p:spPr>
              <a:xfrm>
                <a:off x="4939332" y="4119394"/>
                <a:ext cx="166924" cy="94473"/>
              </a:xfrm>
              <a:custGeom>
                <a:avLst/>
                <a:gdLst/>
                <a:ahLst/>
                <a:cxnLst/>
                <a:rect l="l" t="t" r="r" b="b"/>
                <a:pathLst>
                  <a:path w="54864" h="31051" extrusionOk="0">
                    <a:moveTo>
                      <a:pt x="0" y="6096"/>
                    </a:moveTo>
                    <a:lnTo>
                      <a:pt x="48292" y="31052"/>
                    </a:lnTo>
                    <a:lnTo>
                      <a:pt x="54864" y="13621"/>
                    </a:lnTo>
                    <a:lnTo>
                      <a:pt x="1905" y="0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5" name="Google Shape;2115;p177"/>
              <p:cNvSpPr/>
              <p:nvPr/>
            </p:nvSpPr>
            <p:spPr>
              <a:xfrm>
                <a:off x="4939332" y="4137936"/>
                <a:ext cx="166924" cy="75926"/>
              </a:xfrm>
              <a:custGeom>
                <a:avLst/>
                <a:gdLst/>
                <a:ahLst/>
                <a:cxnLst/>
                <a:rect l="l" t="t" r="r" b="b"/>
                <a:pathLst>
                  <a:path w="54864" h="24955" extrusionOk="0">
                    <a:moveTo>
                      <a:pt x="0" y="0"/>
                    </a:moveTo>
                    <a:lnTo>
                      <a:pt x="48292" y="24956"/>
                    </a:lnTo>
                    <a:lnTo>
                      <a:pt x="54864" y="7525"/>
                    </a:lnTo>
                    <a:lnTo>
                      <a:pt x="49149" y="164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6" name="Google Shape;2116;p177"/>
              <p:cNvSpPr/>
              <p:nvPr/>
            </p:nvSpPr>
            <p:spPr>
              <a:xfrm>
                <a:off x="5082279" y="4119394"/>
                <a:ext cx="234619" cy="198818"/>
              </a:xfrm>
              <a:custGeom>
                <a:avLst/>
                <a:gdLst/>
                <a:ahLst/>
                <a:cxnLst/>
                <a:rect l="l" t="t" r="r" b="b"/>
                <a:pathLst>
                  <a:path w="77114" h="65347" extrusionOk="0">
                    <a:moveTo>
                      <a:pt x="77114" y="34100"/>
                    </a:moveTo>
                    <a:lnTo>
                      <a:pt x="15202" y="0"/>
                    </a:lnTo>
                    <a:lnTo>
                      <a:pt x="819" y="26003"/>
                    </a:lnTo>
                    <a:cubicBezTo>
                      <a:pt x="-2991" y="34766"/>
                      <a:pt x="6820" y="48863"/>
                      <a:pt x="23393" y="57912"/>
                    </a:cubicBezTo>
                    <a:cubicBezTo>
                      <a:pt x="39967" y="67056"/>
                      <a:pt x="57112" y="67818"/>
                      <a:pt x="62446" y="59912"/>
                    </a:cubicBezTo>
                    <a:cubicBezTo>
                      <a:pt x="62446" y="59912"/>
                      <a:pt x="77114" y="34100"/>
                      <a:pt x="77114" y="341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7" name="Google Shape;2117;p177"/>
              <p:cNvSpPr/>
              <p:nvPr/>
            </p:nvSpPr>
            <p:spPr>
              <a:xfrm>
                <a:off x="5098388" y="4137066"/>
                <a:ext cx="218506" cy="181141"/>
              </a:xfrm>
              <a:custGeom>
                <a:avLst/>
                <a:gdLst/>
                <a:ahLst/>
                <a:cxnLst/>
                <a:rect l="l" t="t" r="r" b="b"/>
                <a:pathLst>
                  <a:path w="71818" h="59537" extrusionOk="0">
                    <a:moveTo>
                      <a:pt x="71818" y="28289"/>
                    </a:moveTo>
                    <a:lnTo>
                      <a:pt x="20479" y="0"/>
                    </a:lnTo>
                    <a:lnTo>
                      <a:pt x="0" y="37052"/>
                    </a:lnTo>
                    <a:cubicBezTo>
                      <a:pt x="4096" y="42482"/>
                      <a:pt x="10382" y="47816"/>
                      <a:pt x="18097" y="52102"/>
                    </a:cubicBezTo>
                    <a:cubicBezTo>
                      <a:pt x="34671" y="61246"/>
                      <a:pt x="51816" y="62008"/>
                      <a:pt x="57150" y="54102"/>
                    </a:cubicBezTo>
                    <a:cubicBezTo>
                      <a:pt x="57150" y="54102"/>
                      <a:pt x="71818" y="28289"/>
                      <a:pt x="71818" y="2828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8" name="Google Shape;2118;p177"/>
              <p:cNvSpPr/>
              <p:nvPr/>
            </p:nvSpPr>
            <p:spPr>
              <a:xfrm>
                <a:off x="5160679" y="4175021"/>
                <a:ext cx="137652" cy="143439"/>
              </a:xfrm>
              <a:custGeom>
                <a:avLst/>
                <a:gdLst/>
                <a:ahLst/>
                <a:cxnLst/>
                <a:rect l="l" t="t" r="r" b="b"/>
                <a:pathLst>
                  <a:path w="45243" h="47145" extrusionOk="0">
                    <a:moveTo>
                      <a:pt x="22574" y="0"/>
                    </a:moveTo>
                    <a:lnTo>
                      <a:pt x="0" y="40958"/>
                    </a:lnTo>
                    <a:cubicBezTo>
                      <a:pt x="9525" y="45720"/>
                      <a:pt x="19050" y="47816"/>
                      <a:pt x="26194" y="46958"/>
                    </a:cubicBezTo>
                    <a:lnTo>
                      <a:pt x="45244" y="12478"/>
                    </a:lnTo>
                    <a:lnTo>
                      <a:pt x="22574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9" name="Google Shape;2119;p177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avLst/>
                <a:gdLst/>
                <a:ahLst/>
                <a:cxnLst/>
                <a:rect l="l" t="t" r="r" b="b"/>
                <a:pathLst>
                  <a:path w="64014" h="46118" extrusionOk="0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0" name="Google Shape;2120;p177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avLst/>
                <a:gdLst/>
                <a:ahLst/>
                <a:cxnLst/>
                <a:rect l="l" t="t" r="r" b="b"/>
                <a:pathLst>
                  <a:path w="64014" h="46118" extrusionOk="0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17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23" name="Google Shape;2123;p178"/>
          <p:cNvSpPr txBox="1">
            <a:spLocks noGrp="1"/>
          </p:cNvSpPr>
          <p:nvPr>
            <p:ph type="subTitle" idx="1"/>
          </p:nvPr>
        </p:nvSpPr>
        <p:spPr>
          <a:xfrm>
            <a:off x="720000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4" name="Google Shape;2124;p178"/>
          <p:cNvSpPr txBox="1">
            <a:spLocks noGrp="1"/>
          </p:cNvSpPr>
          <p:nvPr>
            <p:ph type="subTitle" idx="2"/>
          </p:nvPr>
        </p:nvSpPr>
        <p:spPr>
          <a:xfrm>
            <a:off x="3527456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5" name="Google Shape;2125;p178"/>
          <p:cNvSpPr txBox="1">
            <a:spLocks noGrp="1"/>
          </p:cNvSpPr>
          <p:nvPr>
            <p:ph type="subTitle" idx="3"/>
          </p:nvPr>
        </p:nvSpPr>
        <p:spPr>
          <a:xfrm>
            <a:off x="720000" y="3401002"/>
            <a:ext cx="20859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6" name="Google Shape;2126;p178"/>
          <p:cNvSpPr txBox="1">
            <a:spLocks noGrp="1"/>
          </p:cNvSpPr>
          <p:nvPr>
            <p:ph type="subTitle" idx="4"/>
          </p:nvPr>
        </p:nvSpPr>
        <p:spPr>
          <a:xfrm>
            <a:off x="3527456" y="3401002"/>
            <a:ext cx="20859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7" name="Google Shape;2127;p178"/>
          <p:cNvSpPr txBox="1">
            <a:spLocks noGrp="1"/>
          </p:cNvSpPr>
          <p:nvPr>
            <p:ph type="subTitle" idx="5"/>
          </p:nvPr>
        </p:nvSpPr>
        <p:spPr>
          <a:xfrm>
            <a:off x="6334911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8" name="Google Shape;2128;p178"/>
          <p:cNvSpPr txBox="1">
            <a:spLocks noGrp="1"/>
          </p:cNvSpPr>
          <p:nvPr>
            <p:ph type="subTitle" idx="6"/>
          </p:nvPr>
        </p:nvSpPr>
        <p:spPr>
          <a:xfrm>
            <a:off x="6334911" y="3401002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9" name="Google Shape;2129;p178"/>
          <p:cNvSpPr txBox="1">
            <a:spLocks noGrp="1"/>
          </p:cNvSpPr>
          <p:nvPr>
            <p:ph type="subTitle" idx="7"/>
          </p:nvPr>
        </p:nvSpPr>
        <p:spPr>
          <a:xfrm>
            <a:off x="720000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30" name="Google Shape;2130;p178"/>
          <p:cNvSpPr txBox="1">
            <a:spLocks noGrp="1"/>
          </p:cNvSpPr>
          <p:nvPr>
            <p:ph type="subTitle" idx="8"/>
          </p:nvPr>
        </p:nvSpPr>
        <p:spPr>
          <a:xfrm>
            <a:off x="3527456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31" name="Google Shape;2131;p178"/>
          <p:cNvSpPr txBox="1">
            <a:spLocks noGrp="1"/>
          </p:cNvSpPr>
          <p:nvPr>
            <p:ph type="subTitle" idx="9"/>
          </p:nvPr>
        </p:nvSpPr>
        <p:spPr>
          <a:xfrm>
            <a:off x="6334911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32" name="Google Shape;2132;p178"/>
          <p:cNvSpPr txBox="1">
            <a:spLocks noGrp="1"/>
          </p:cNvSpPr>
          <p:nvPr>
            <p:ph type="subTitle" idx="13"/>
          </p:nvPr>
        </p:nvSpPr>
        <p:spPr>
          <a:xfrm>
            <a:off x="720000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33" name="Google Shape;2133;p178"/>
          <p:cNvSpPr txBox="1">
            <a:spLocks noGrp="1"/>
          </p:cNvSpPr>
          <p:nvPr>
            <p:ph type="subTitle" idx="14"/>
          </p:nvPr>
        </p:nvSpPr>
        <p:spPr>
          <a:xfrm>
            <a:off x="3527456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34" name="Google Shape;2134;p178"/>
          <p:cNvSpPr txBox="1">
            <a:spLocks noGrp="1"/>
          </p:cNvSpPr>
          <p:nvPr>
            <p:ph type="subTitle" idx="15"/>
          </p:nvPr>
        </p:nvSpPr>
        <p:spPr>
          <a:xfrm>
            <a:off x="6334911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135" name="Google Shape;2135;p178"/>
          <p:cNvGrpSpPr/>
          <p:nvPr/>
        </p:nvGrpSpPr>
        <p:grpSpPr>
          <a:xfrm rot="10800000" flipH="1">
            <a:off x="720000" y="0"/>
            <a:ext cx="8436600" cy="3934200"/>
            <a:chOff x="727700" y="1172700"/>
            <a:chExt cx="8436600" cy="3934200"/>
          </a:xfrm>
        </p:grpSpPr>
        <p:cxnSp>
          <p:nvCxnSpPr>
            <p:cNvPr id="2136" name="Google Shape;2136;p178"/>
            <p:cNvCxnSpPr/>
            <p:nvPr/>
          </p:nvCxnSpPr>
          <p:spPr>
            <a:xfrm rot="10800000">
              <a:off x="727700" y="4821300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7" name="Google Shape;2137;p178"/>
            <p:cNvCxnSpPr/>
            <p:nvPr/>
          </p:nvCxnSpPr>
          <p:spPr>
            <a:xfrm rot="10800000">
              <a:off x="8886825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38" name="Google Shape;2138;p178"/>
            <p:cNvSpPr/>
            <p:nvPr/>
          </p:nvSpPr>
          <p:spPr>
            <a:xfrm rot="5400000" flipH="1">
              <a:off x="8206875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179"/>
          <p:cNvSpPr txBox="1">
            <a:spLocks noGrp="1"/>
          </p:cNvSpPr>
          <p:nvPr>
            <p:ph type="ctrTitle"/>
          </p:nvPr>
        </p:nvSpPr>
        <p:spPr>
          <a:xfrm>
            <a:off x="715100" y="669825"/>
            <a:ext cx="37782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41" name="Google Shape;2141;p179"/>
          <p:cNvSpPr txBox="1">
            <a:spLocks noGrp="1"/>
          </p:cNvSpPr>
          <p:nvPr>
            <p:ph type="subTitle" idx="1"/>
          </p:nvPr>
        </p:nvSpPr>
        <p:spPr>
          <a:xfrm>
            <a:off x="715100" y="1793825"/>
            <a:ext cx="37782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142" name="Google Shape;2142;p179"/>
          <p:cNvGrpSpPr/>
          <p:nvPr/>
        </p:nvGrpSpPr>
        <p:grpSpPr>
          <a:xfrm>
            <a:off x="0" y="219425"/>
            <a:ext cx="9143900" cy="4705700"/>
            <a:chOff x="0" y="219425"/>
            <a:chExt cx="9143900" cy="4705700"/>
          </a:xfrm>
        </p:grpSpPr>
        <p:grpSp>
          <p:nvGrpSpPr>
            <p:cNvPr id="2143" name="Google Shape;2143;p179"/>
            <p:cNvGrpSpPr/>
            <p:nvPr/>
          </p:nvGrpSpPr>
          <p:grpSpPr>
            <a:xfrm>
              <a:off x="715100" y="219425"/>
              <a:ext cx="8428800" cy="117300"/>
              <a:chOff x="715100" y="219425"/>
              <a:chExt cx="8428800" cy="117300"/>
            </a:xfrm>
          </p:grpSpPr>
          <p:cxnSp>
            <p:nvCxnSpPr>
              <p:cNvPr id="2144" name="Google Shape;2144;p179"/>
              <p:cNvCxnSpPr>
                <a:endCxn id="2145" idx="3"/>
              </p:cNvCxnSpPr>
              <p:nvPr/>
            </p:nvCxnSpPr>
            <p:spPr>
              <a:xfrm rot="10800000">
                <a:off x="715100" y="278075"/>
                <a:ext cx="842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45" name="Google Shape;2145;p179"/>
              <p:cNvSpPr/>
              <p:nvPr/>
            </p:nvSpPr>
            <p:spPr>
              <a:xfrm flipH="1">
                <a:off x="715100" y="219425"/>
                <a:ext cx="1359900" cy="117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cxnSp>
          <p:nvCxnSpPr>
            <p:cNvPr id="2146" name="Google Shape;2146;p179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47" name="Google Shape;2147;p179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2148" name="Google Shape;2148;p179"/>
          <p:cNvSpPr txBox="1"/>
          <p:nvPr/>
        </p:nvSpPr>
        <p:spPr>
          <a:xfrm>
            <a:off x="71600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includes icons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highlight>
                <a:srgbClr val="DFDEFC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" name="Google Shape;2150;p180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2151" name="Google Shape;2151;p180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2" name="Google Shape;2152;p180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53" name="Google Shape;2153;p180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5" name="Google Shape;2155;p181"/>
          <p:cNvGrpSpPr/>
          <p:nvPr/>
        </p:nvGrpSpPr>
        <p:grpSpPr>
          <a:xfrm>
            <a:off x="715100" y="1172700"/>
            <a:ext cx="8436600" cy="3934200"/>
            <a:chOff x="715100" y="1172700"/>
            <a:chExt cx="8436600" cy="3934200"/>
          </a:xfrm>
        </p:grpSpPr>
        <p:cxnSp>
          <p:nvCxnSpPr>
            <p:cNvPr id="2156" name="Google Shape;2156;p181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7" name="Google Shape;2157;p181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58" name="Google Shape;2158;p181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720000" y="1611800"/>
            <a:ext cx="3852000" cy="27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rgbClr val="434343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>
            <a:spLocks noGrp="1"/>
          </p:cNvSpPr>
          <p:nvPr>
            <p:ph type="pic" idx="2"/>
          </p:nvPr>
        </p:nvSpPr>
        <p:spPr>
          <a:xfrm>
            <a:off x="5063025" y="696475"/>
            <a:ext cx="3230400" cy="37506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11" name="Google Shape;111;p20"/>
          <p:cNvGrpSpPr/>
          <p:nvPr/>
        </p:nvGrpSpPr>
        <p:grpSpPr>
          <a:xfrm rot="10800000" flipH="1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112" name="Google Shape;112;p20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20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4" name="Google Shape;114;p20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7" name="Google Shape;117;p21"/>
          <p:cNvGrpSpPr/>
          <p:nvPr/>
        </p:nvGrpSpPr>
        <p:grpSpPr>
          <a:xfrm rot="10800000" flipH="1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118" name="Google Shape;118;p21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21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0" name="Google Shape;120;p21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24" name="Google Shape;124;p22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25" name="Google Shape;125;p22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6" name="Google Shape;126;p22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27" name="Google Shape;127;p22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 hasCustomPrompt="1"/>
          </p:nvPr>
        </p:nvSpPr>
        <p:spPr>
          <a:xfrm>
            <a:off x="1004575" y="1379025"/>
            <a:ext cx="3726600" cy="96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3" name="Google Shape;133;p24"/>
          <p:cNvSpPr txBox="1">
            <a:spLocks noGrp="1"/>
          </p:cNvSpPr>
          <p:nvPr>
            <p:ph type="subTitle" idx="1"/>
          </p:nvPr>
        </p:nvSpPr>
        <p:spPr>
          <a:xfrm>
            <a:off x="1004575" y="2645175"/>
            <a:ext cx="37266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34" name="Google Shape;134;p24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135" name="Google Shape;135;p24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6" name="Google Shape;136;p24"/>
            <p:cNvSpPr/>
            <p:nvPr/>
          </p:nvSpPr>
          <p:spPr>
            <a:xfrm rot="-5400000" flipH="1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37" name="Google Shape;137;p24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2" name="Google Shape;142;p26"/>
          <p:cNvSpPr txBox="1">
            <a:spLocks noGrp="1"/>
          </p:cNvSpPr>
          <p:nvPr>
            <p:ph type="title" idx="3" hasCustomPrompt="1"/>
          </p:nvPr>
        </p:nvSpPr>
        <p:spPr>
          <a:xfrm>
            <a:off x="4572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3" name="Google Shape;143;p26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4" name="Google Shape;144;p26"/>
          <p:cNvSpPr txBox="1">
            <a:spLocks noGrp="1"/>
          </p:cNvSpPr>
          <p:nvPr>
            <p:ph type="title" idx="5" hasCustomPrompt="1"/>
          </p:nvPr>
        </p:nvSpPr>
        <p:spPr>
          <a:xfrm>
            <a:off x="4572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5" name="Google Shape;145;p26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" name="Google Shape;146;p26"/>
          <p:cNvSpPr txBox="1">
            <a:spLocks noGrp="1"/>
          </p:cNvSpPr>
          <p:nvPr>
            <p:ph type="title" idx="7" hasCustomPrompt="1"/>
          </p:nvPr>
        </p:nvSpPr>
        <p:spPr>
          <a:xfrm>
            <a:off x="4572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1"/>
          </p:nvPr>
        </p:nvSpPr>
        <p:spPr>
          <a:xfrm>
            <a:off x="1926025" y="1532506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8"/>
          </p:nvPr>
        </p:nvSpPr>
        <p:spPr>
          <a:xfrm>
            <a:off x="1926025" y="2382753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ubTitle" idx="9"/>
          </p:nvPr>
        </p:nvSpPr>
        <p:spPr>
          <a:xfrm>
            <a:off x="1926025" y="3233000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subTitle" idx="13"/>
          </p:nvPr>
        </p:nvSpPr>
        <p:spPr>
          <a:xfrm>
            <a:off x="5775350" y="1532506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14"/>
          </p:nvPr>
        </p:nvSpPr>
        <p:spPr>
          <a:xfrm>
            <a:off x="5775350" y="2382753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ubTitle" idx="15"/>
          </p:nvPr>
        </p:nvSpPr>
        <p:spPr>
          <a:xfrm>
            <a:off x="5775350" y="3233000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153" name="Google Shape;153;p26"/>
          <p:cNvCxnSpPr/>
          <p:nvPr/>
        </p:nvCxnSpPr>
        <p:spPr>
          <a:xfrm rot="10800000">
            <a:off x="715100" y="4866475"/>
            <a:ext cx="8436600" cy="3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6"/>
          <p:cNvCxnSpPr/>
          <p:nvPr/>
        </p:nvCxnSpPr>
        <p:spPr>
          <a:xfrm rot="10800000">
            <a:off x="8870700" y="2532650"/>
            <a:ext cx="0" cy="2618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p26"/>
          <p:cNvSpPr/>
          <p:nvPr/>
        </p:nvSpPr>
        <p:spPr>
          <a:xfrm flipH="1">
            <a:off x="715100" y="4801050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8" name="Google Shape;158;p27"/>
          <p:cNvGrpSpPr/>
          <p:nvPr/>
        </p:nvGrpSpPr>
        <p:grpSpPr>
          <a:xfrm>
            <a:off x="715400" y="0"/>
            <a:ext cx="8428500" cy="3934200"/>
            <a:chOff x="715400" y="0"/>
            <a:chExt cx="8428500" cy="3934200"/>
          </a:xfrm>
        </p:grpSpPr>
        <p:cxnSp>
          <p:nvCxnSpPr>
            <p:cNvPr id="159" name="Google Shape;159;p27"/>
            <p:cNvCxnSpPr/>
            <p:nvPr/>
          </p:nvCxnSpPr>
          <p:spPr>
            <a:xfrm rot="10800000">
              <a:off x="715400" y="278075"/>
              <a:ext cx="842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27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1" name="Google Shape;161;p27"/>
            <p:cNvSpPr/>
            <p:nvPr/>
          </p:nvSpPr>
          <p:spPr>
            <a:xfrm rot="-5400000" flipH="1">
              <a:off x="8190750" y="3195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64" name="Google Shape;164;p28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65" name="Google Shape;165;p28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6" name="Google Shape;166;p28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67" name="Google Shape;167;p28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70" name="Google Shape;170;p29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171" name="Google Shape;171;p29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29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3" name="Google Shape;173;p29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76" name="Google Shape;176;p30"/>
          <p:cNvGrpSpPr/>
          <p:nvPr/>
        </p:nvGrpSpPr>
        <p:grpSpPr>
          <a:xfrm>
            <a:off x="715100" y="0"/>
            <a:ext cx="8428800" cy="2574300"/>
            <a:chOff x="715100" y="0"/>
            <a:chExt cx="8428800" cy="2574300"/>
          </a:xfrm>
        </p:grpSpPr>
        <p:cxnSp>
          <p:nvCxnSpPr>
            <p:cNvPr id="177" name="Google Shape;177;p30"/>
            <p:cNvCxnSpPr>
              <a:endCxn id="178" idx="3"/>
            </p:cNvCxnSpPr>
            <p:nvPr/>
          </p:nvCxnSpPr>
          <p:spPr>
            <a:xfrm rot="10800000">
              <a:off x="715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8" name="Google Shape;178;p30"/>
            <p:cNvSpPr/>
            <p:nvPr/>
          </p:nvSpPr>
          <p:spPr>
            <a:xfrm flipH="1">
              <a:off x="7151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79" name="Google Shape;179;p30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82" name="Google Shape;182;p31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83" name="Google Shape;183;p31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4" name="Google Shape;184;p31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85" name="Google Shape;185;p31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 hasCustomPrompt="1"/>
          </p:nvPr>
        </p:nvSpPr>
        <p:spPr>
          <a:xfrm>
            <a:off x="1161681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8" name="Google Shape;188;p32"/>
          <p:cNvSpPr txBox="1">
            <a:spLocks noGrp="1"/>
          </p:cNvSpPr>
          <p:nvPr>
            <p:ph type="subTitle" idx="1"/>
          </p:nvPr>
        </p:nvSpPr>
        <p:spPr>
          <a:xfrm>
            <a:off x="1161694" y="3583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title" idx="2" hasCustomPrompt="1"/>
          </p:nvPr>
        </p:nvSpPr>
        <p:spPr>
          <a:xfrm>
            <a:off x="3189000" y="961200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32"/>
          <p:cNvSpPr txBox="1">
            <a:spLocks noGrp="1"/>
          </p:cNvSpPr>
          <p:nvPr>
            <p:ph type="subTitle" idx="3"/>
          </p:nvPr>
        </p:nvSpPr>
        <p:spPr>
          <a:xfrm>
            <a:off x="3189000" y="1872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title" idx="4" hasCustomPrompt="1"/>
          </p:nvPr>
        </p:nvSpPr>
        <p:spPr>
          <a:xfrm>
            <a:off x="5216269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32"/>
          <p:cNvSpPr txBox="1">
            <a:spLocks noGrp="1"/>
          </p:cNvSpPr>
          <p:nvPr>
            <p:ph type="subTitle" idx="5"/>
          </p:nvPr>
        </p:nvSpPr>
        <p:spPr>
          <a:xfrm>
            <a:off x="5216319" y="3583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93" name="Google Shape;193;p32"/>
          <p:cNvGrpSpPr/>
          <p:nvPr/>
        </p:nvGrpSpPr>
        <p:grpSpPr>
          <a:xfrm>
            <a:off x="100" y="219425"/>
            <a:ext cx="9151600" cy="4705700"/>
            <a:chOff x="100" y="219425"/>
            <a:chExt cx="9151600" cy="4705700"/>
          </a:xfrm>
        </p:grpSpPr>
        <p:cxnSp>
          <p:nvCxnSpPr>
            <p:cNvPr id="194" name="Google Shape;194;p32"/>
            <p:cNvCxnSpPr>
              <a:endCxn id="195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5" name="Google Shape;195;p32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6" name="Google Shape;196;p32"/>
            <p:cNvCxnSpPr>
              <a:endCxn id="197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7" name="Google Shape;197;p32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3123900" cy="10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subTitle" idx="1"/>
          </p:nvPr>
        </p:nvSpPr>
        <p:spPr>
          <a:xfrm>
            <a:off x="720000" y="1636150"/>
            <a:ext cx="31239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3"/>
          <p:cNvSpPr>
            <a:spLocks noGrp="1"/>
          </p:cNvSpPr>
          <p:nvPr>
            <p:ph type="pic" idx="2"/>
          </p:nvPr>
        </p:nvSpPr>
        <p:spPr>
          <a:xfrm>
            <a:off x="6212050" y="535000"/>
            <a:ext cx="2216700" cy="4104000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33"/>
          <p:cNvSpPr>
            <a:spLocks noGrp="1"/>
          </p:cNvSpPr>
          <p:nvPr>
            <p:ph type="pic" idx="3"/>
          </p:nvPr>
        </p:nvSpPr>
        <p:spPr>
          <a:xfrm>
            <a:off x="715100" y="2701800"/>
            <a:ext cx="25410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33"/>
          <p:cNvSpPr>
            <a:spLocks noGrp="1"/>
          </p:cNvSpPr>
          <p:nvPr>
            <p:ph type="pic" idx="4"/>
          </p:nvPr>
        </p:nvSpPr>
        <p:spPr>
          <a:xfrm>
            <a:off x="3346050" y="2701775"/>
            <a:ext cx="27762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33"/>
          <p:cNvSpPr>
            <a:spLocks noGrp="1"/>
          </p:cNvSpPr>
          <p:nvPr>
            <p:ph type="pic" idx="5"/>
          </p:nvPr>
        </p:nvSpPr>
        <p:spPr>
          <a:xfrm>
            <a:off x="4386900" y="535000"/>
            <a:ext cx="1735200" cy="2064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5" name="Google Shape;205;p33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206" name="Google Shape;206;p33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7" name="Google Shape;207;p33"/>
            <p:cNvSpPr/>
            <p:nvPr/>
          </p:nvSpPr>
          <p:spPr>
            <a:xfrm rot="-5400000" flipH="1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208" name="Google Shape;208;p33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998775" y="972150"/>
            <a:ext cx="31239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4"/>
          <p:cNvSpPr txBox="1">
            <a:spLocks noGrp="1"/>
          </p:cNvSpPr>
          <p:nvPr>
            <p:ph type="subTitle" idx="1"/>
          </p:nvPr>
        </p:nvSpPr>
        <p:spPr>
          <a:xfrm>
            <a:off x="998775" y="3067600"/>
            <a:ext cx="3123900" cy="12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4"/>
          <p:cNvSpPr>
            <a:spLocks noGrp="1"/>
          </p:cNvSpPr>
          <p:nvPr>
            <p:ph type="pic" idx="2"/>
          </p:nvPr>
        </p:nvSpPr>
        <p:spPr>
          <a:xfrm>
            <a:off x="4812375" y="821800"/>
            <a:ext cx="3123900" cy="34998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13" name="Google Shape;213;p34"/>
          <p:cNvGrpSpPr/>
          <p:nvPr/>
        </p:nvGrpSpPr>
        <p:grpSpPr>
          <a:xfrm>
            <a:off x="0" y="0"/>
            <a:ext cx="8428800" cy="2574300"/>
            <a:chOff x="0" y="0"/>
            <a:chExt cx="8428800" cy="2574300"/>
          </a:xfrm>
        </p:grpSpPr>
        <p:cxnSp>
          <p:nvCxnSpPr>
            <p:cNvPr id="214" name="Google Shape;214;p34"/>
            <p:cNvCxnSpPr>
              <a:endCxn id="215" idx="3"/>
            </p:cNvCxnSpPr>
            <p:nvPr/>
          </p:nvCxnSpPr>
          <p:spPr>
            <a:xfrm>
              <a:off x="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5" name="Google Shape;215;p34"/>
            <p:cNvSpPr/>
            <p:nvPr/>
          </p:nvSpPr>
          <p:spPr>
            <a:xfrm>
              <a:off x="70689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216" name="Google Shape;216;p34"/>
            <p:cNvCxnSpPr/>
            <p:nvPr/>
          </p:nvCxnSpPr>
          <p:spPr>
            <a:xfrm rot="10800000">
              <a:off x="2732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8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5"/>
          <p:cNvSpPr txBox="1">
            <a:spLocks noGrp="1"/>
          </p:cNvSpPr>
          <p:nvPr>
            <p:ph type="subTitle" idx="1"/>
          </p:nvPr>
        </p:nvSpPr>
        <p:spPr>
          <a:xfrm>
            <a:off x="715100" y="1137550"/>
            <a:ext cx="77040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35"/>
          <p:cNvSpPr txBox="1">
            <a:spLocks noGrp="1"/>
          </p:cNvSpPr>
          <p:nvPr>
            <p:ph type="subTitle" idx="2"/>
          </p:nvPr>
        </p:nvSpPr>
        <p:spPr>
          <a:xfrm>
            <a:off x="715100" y="2135105"/>
            <a:ext cx="77040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1" name="Google Shape;221;p35"/>
          <p:cNvSpPr txBox="1">
            <a:spLocks noGrp="1"/>
          </p:cNvSpPr>
          <p:nvPr>
            <p:ph type="subTitle" idx="3"/>
          </p:nvPr>
        </p:nvSpPr>
        <p:spPr>
          <a:xfrm>
            <a:off x="715100" y="3611160"/>
            <a:ext cx="77040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222" name="Google Shape;222;p35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223" name="Google Shape;223;p35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4" name="Google Shape;224;p35"/>
            <p:cNvSpPr/>
            <p:nvPr/>
          </p:nvSpPr>
          <p:spPr>
            <a:xfrm rot="5400000" flipH="1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225" name="Google Shape;225;p35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36"/>
          <p:cNvSpPr txBox="1">
            <a:spLocks noGrp="1"/>
          </p:cNvSpPr>
          <p:nvPr>
            <p:ph type="subTitle" idx="1"/>
          </p:nvPr>
        </p:nvSpPr>
        <p:spPr>
          <a:xfrm>
            <a:off x="882275" y="2756728"/>
            <a:ext cx="22896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6"/>
          <p:cNvSpPr txBox="1">
            <a:spLocks noGrp="1"/>
          </p:cNvSpPr>
          <p:nvPr>
            <p:ph type="subTitle" idx="2"/>
          </p:nvPr>
        </p:nvSpPr>
        <p:spPr>
          <a:xfrm>
            <a:off x="3430800" y="2756725"/>
            <a:ext cx="22860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6"/>
          <p:cNvSpPr txBox="1">
            <a:spLocks noGrp="1"/>
          </p:cNvSpPr>
          <p:nvPr>
            <p:ph type="subTitle" idx="3"/>
          </p:nvPr>
        </p:nvSpPr>
        <p:spPr>
          <a:xfrm>
            <a:off x="5975725" y="2756725"/>
            <a:ext cx="22860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6"/>
          <p:cNvSpPr txBox="1">
            <a:spLocks noGrp="1"/>
          </p:cNvSpPr>
          <p:nvPr>
            <p:ph type="subTitle" idx="4"/>
          </p:nvPr>
        </p:nvSpPr>
        <p:spPr>
          <a:xfrm>
            <a:off x="882275" y="2135975"/>
            <a:ext cx="228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32" name="Google Shape;232;p36"/>
          <p:cNvSpPr txBox="1">
            <a:spLocks noGrp="1"/>
          </p:cNvSpPr>
          <p:nvPr>
            <p:ph type="subTitle" idx="5"/>
          </p:nvPr>
        </p:nvSpPr>
        <p:spPr>
          <a:xfrm>
            <a:off x="3430800" y="2135975"/>
            <a:ext cx="22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33" name="Google Shape;233;p36"/>
          <p:cNvSpPr txBox="1">
            <a:spLocks noGrp="1"/>
          </p:cNvSpPr>
          <p:nvPr>
            <p:ph type="subTitle" idx="6"/>
          </p:nvPr>
        </p:nvSpPr>
        <p:spPr>
          <a:xfrm>
            <a:off x="5975725" y="2135975"/>
            <a:ext cx="22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34" name="Google Shape;234;p36"/>
          <p:cNvGrpSpPr/>
          <p:nvPr/>
        </p:nvGrpSpPr>
        <p:grpSpPr>
          <a:xfrm>
            <a:off x="0" y="1209825"/>
            <a:ext cx="8436600" cy="3933025"/>
            <a:chOff x="0" y="1209825"/>
            <a:chExt cx="8436600" cy="3933025"/>
          </a:xfrm>
        </p:grpSpPr>
        <p:cxnSp>
          <p:nvCxnSpPr>
            <p:cNvPr id="235" name="Google Shape;235;p36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6" name="Google Shape;236;p36"/>
            <p:cNvSpPr/>
            <p:nvPr/>
          </p:nvSpPr>
          <p:spPr>
            <a:xfrm rot="-5400000" flipH="1">
              <a:off x="-406650" y="18311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237" name="Google Shape;237;p36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7"/>
          <p:cNvSpPr txBox="1">
            <a:spLocks noGrp="1"/>
          </p:cNvSpPr>
          <p:nvPr>
            <p:ph type="subTitle" idx="1"/>
          </p:nvPr>
        </p:nvSpPr>
        <p:spPr>
          <a:xfrm>
            <a:off x="1163736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1" name="Google Shape;241;p37"/>
          <p:cNvSpPr txBox="1">
            <a:spLocks noGrp="1"/>
          </p:cNvSpPr>
          <p:nvPr>
            <p:ph type="subTitle" idx="2"/>
          </p:nvPr>
        </p:nvSpPr>
        <p:spPr>
          <a:xfrm>
            <a:off x="1163738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37"/>
          <p:cNvSpPr txBox="1">
            <a:spLocks noGrp="1"/>
          </p:cNvSpPr>
          <p:nvPr>
            <p:ph type="subTitle" idx="3"/>
          </p:nvPr>
        </p:nvSpPr>
        <p:spPr>
          <a:xfrm>
            <a:off x="5013264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37"/>
          <p:cNvSpPr txBox="1">
            <a:spLocks noGrp="1"/>
          </p:cNvSpPr>
          <p:nvPr>
            <p:ph type="subTitle" idx="4"/>
          </p:nvPr>
        </p:nvSpPr>
        <p:spPr>
          <a:xfrm>
            <a:off x="1163738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7"/>
          <p:cNvSpPr txBox="1">
            <a:spLocks noGrp="1"/>
          </p:cNvSpPr>
          <p:nvPr>
            <p:ph type="subTitle" idx="5"/>
          </p:nvPr>
        </p:nvSpPr>
        <p:spPr>
          <a:xfrm>
            <a:off x="5013264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7"/>
          <p:cNvSpPr txBox="1">
            <a:spLocks noGrp="1"/>
          </p:cNvSpPr>
          <p:nvPr>
            <p:ph type="subTitle" idx="6"/>
          </p:nvPr>
        </p:nvSpPr>
        <p:spPr>
          <a:xfrm>
            <a:off x="1163736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6" name="Google Shape;246;p37"/>
          <p:cNvSpPr txBox="1">
            <a:spLocks noGrp="1"/>
          </p:cNvSpPr>
          <p:nvPr>
            <p:ph type="subTitle" idx="7"/>
          </p:nvPr>
        </p:nvSpPr>
        <p:spPr>
          <a:xfrm>
            <a:off x="5013261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7" name="Google Shape;247;p37"/>
          <p:cNvSpPr txBox="1">
            <a:spLocks noGrp="1"/>
          </p:cNvSpPr>
          <p:nvPr>
            <p:ph type="subTitle" idx="8"/>
          </p:nvPr>
        </p:nvSpPr>
        <p:spPr>
          <a:xfrm>
            <a:off x="5013261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248" name="Google Shape;248;p37"/>
          <p:cNvCxnSpPr>
            <a:endCxn id="249" idx="3"/>
          </p:cNvCxnSpPr>
          <p:nvPr/>
        </p:nvCxnSpPr>
        <p:spPr>
          <a:xfrm>
            <a:off x="100" y="27807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p37"/>
          <p:cNvSpPr/>
          <p:nvPr/>
        </p:nvSpPr>
        <p:spPr>
          <a:xfrm>
            <a:off x="7069000" y="219425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50" name="Google Shape;250;p37"/>
          <p:cNvGrpSpPr/>
          <p:nvPr/>
        </p:nvGrpSpPr>
        <p:grpSpPr>
          <a:xfrm>
            <a:off x="264781" y="3966668"/>
            <a:ext cx="822047" cy="892889"/>
            <a:chOff x="4358474" y="2115969"/>
            <a:chExt cx="2027743" cy="2202490"/>
          </a:xfrm>
        </p:grpSpPr>
        <p:grpSp>
          <p:nvGrpSpPr>
            <p:cNvPr id="251" name="Google Shape;251;p37"/>
            <p:cNvGrpSpPr/>
            <p:nvPr/>
          </p:nvGrpSpPr>
          <p:grpSpPr>
            <a:xfrm>
              <a:off x="4655982" y="2115969"/>
              <a:ext cx="1609960" cy="1914199"/>
              <a:chOff x="4655982" y="2115969"/>
              <a:chExt cx="1609960" cy="1914199"/>
            </a:xfrm>
          </p:grpSpPr>
          <p:sp>
            <p:nvSpPr>
              <p:cNvPr id="252" name="Google Shape;252;p37"/>
              <p:cNvSpPr/>
              <p:nvPr/>
            </p:nvSpPr>
            <p:spPr>
              <a:xfrm>
                <a:off x="4668441" y="2708450"/>
                <a:ext cx="1111666" cy="1089349"/>
              </a:xfrm>
              <a:custGeom>
                <a:avLst/>
                <a:gdLst/>
                <a:ahLst/>
                <a:cxnLst/>
                <a:rect l="l" t="t" r="r" b="b"/>
                <a:pathLst>
                  <a:path w="365379" h="358044" extrusionOk="0">
                    <a:moveTo>
                      <a:pt x="0" y="180880"/>
                    </a:moveTo>
                    <a:lnTo>
                      <a:pt x="191643" y="358045"/>
                    </a:lnTo>
                    <a:lnTo>
                      <a:pt x="365379" y="158401"/>
                    </a:lnTo>
                    <a:lnTo>
                      <a:pt x="187928" y="0"/>
                    </a:lnTo>
                    <a:lnTo>
                      <a:pt x="0" y="18088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37"/>
              <p:cNvSpPr/>
              <p:nvPr/>
            </p:nvSpPr>
            <p:spPr>
              <a:xfrm>
                <a:off x="5260055" y="2190716"/>
                <a:ext cx="1005887" cy="999802"/>
              </a:xfrm>
              <a:custGeom>
                <a:avLst/>
                <a:gdLst/>
                <a:ahLst/>
                <a:cxnLst/>
                <a:rect l="l" t="t" r="r" b="b"/>
                <a:pathLst>
                  <a:path w="330612" h="328612" extrusionOk="0">
                    <a:moveTo>
                      <a:pt x="0" y="158401"/>
                    </a:moveTo>
                    <a:lnTo>
                      <a:pt x="170879" y="328613"/>
                    </a:lnTo>
                    <a:lnTo>
                      <a:pt x="330613" y="143732"/>
                    </a:lnTo>
                    <a:lnTo>
                      <a:pt x="147066" y="0"/>
                    </a:lnTo>
                    <a:lnTo>
                      <a:pt x="0" y="15840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37"/>
              <p:cNvSpPr/>
              <p:nvPr/>
            </p:nvSpPr>
            <p:spPr>
              <a:xfrm>
                <a:off x="4655982" y="2708450"/>
                <a:ext cx="1100363" cy="1006179"/>
              </a:xfrm>
              <a:custGeom>
                <a:avLst/>
                <a:gdLst/>
                <a:ahLst/>
                <a:cxnLst/>
                <a:rect l="l" t="t" r="r" b="b"/>
                <a:pathLst>
                  <a:path w="361664" h="330708" extrusionOk="0">
                    <a:moveTo>
                      <a:pt x="0" y="161068"/>
                    </a:moveTo>
                    <a:lnTo>
                      <a:pt x="190024" y="330708"/>
                    </a:lnTo>
                    <a:lnTo>
                      <a:pt x="361664" y="151447"/>
                    </a:lnTo>
                    <a:lnTo>
                      <a:pt x="192024" y="0"/>
                    </a:lnTo>
                    <a:lnTo>
                      <a:pt x="0" y="16106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37"/>
              <p:cNvSpPr/>
              <p:nvPr/>
            </p:nvSpPr>
            <p:spPr>
              <a:xfrm>
                <a:off x="4666412" y="2708450"/>
                <a:ext cx="1089930" cy="965607"/>
              </a:xfrm>
              <a:custGeom>
                <a:avLst/>
                <a:gdLst/>
                <a:ahLst/>
                <a:cxnLst/>
                <a:rect l="l" t="t" r="r" b="b"/>
                <a:pathLst>
                  <a:path w="358235" h="317373" extrusionOk="0">
                    <a:moveTo>
                      <a:pt x="0" y="139351"/>
                    </a:moveTo>
                    <a:lnTo>
                      <a:pt x="183832" y="317373"/>
                    </a:lnTo>
                    <a:lnTo>
                      <a:pt x="358235" y="151447"/>
                    </a:lnTo>
                    <a:lnTo>
                      <a:pt x="188595" y="0"/>
                    </a:lnTo>
                    <a:lnTo>
                      <a:pt x="0" y="13935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37"/>
              <p:cNvSpPr/>
              <p:nvPr/>
            </p:nvSpPr>
            <p:spPr>
              <a:xfrm>
                <a:off x="5240062" y="2202305"/>
                <a:ext cx="955753" cy="967056"/>
              </a:xfrm>
              <a:custGeom>
                <a:avLst/>
                <a:gdLst/>
                <a:ahLst/>
                <a:cxnLst/>
                <a:rect l="l" t="t" r="r" b="b"/>
                <a:pathLst>
                  <a:path w="314134" h="317849" extrusionOk="0">
                    <a:moveTo>
                      <a:pt x="134684" y="0"/>
                    </a:moveTo>
                    <a:lnTo>
                      <a:pt x="314135" y="139922"/>
                    </a:lnTo>
                    <a:lnTo>
                      <a:pt x="169640" y="317849"/>
                    </a:lnTo>
                    <a:lnTo>
                      <a:pt x="0" y="166402"/>
                    </a:lnTo>
                    <a:lnTo>
                      <a:pt x="1346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37"/>
              <p:cNvSpPr/>
              <p:nvPr/>
            </p:nvSpPr>
            <p:spPr>
              <a:xfrm>
                <a:off x="5240062" y="2115969"/>
                <a:ext cx="927062" cy="1053414"/>
              </a:xfrm>
              <a:custGeom>
                <a:avLst/>
                <a:gdLst/>
                <a:ahLst/>
                <a:cxnLst/>
                <a:rect l="l" t="t" r="r" b="b"/>
                <a:pathLst>
                  <a:path w="304704" h="346233" extrusionOk="0">
                    <a:moveTo>
                      <a:pt x="136493" y="0"/>
                    </a:moveTo>
                    <a:lnTo>
                      <a:pt x="304705" y="146685"/>
                    </a:lnTo>
                    <a:lnTo>
                      <a:pt x="169640" y="346234"/>
                    </a:lnTo>
                    <a:lnTo>
                      <a:pt x="0" y="194786"/>
                    </a:lnTo>
                    <a:lnTo>
                      <a:pt x="136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8" name="Google Shape;258;p37"/>
              <p:cNvGrpSpPr/>
              <p:nvPr/>
            </p:nvGrpSpPr>
            <p:grpSpPr>
              <a:xfrm>
                <a:off x="4734498" y="2157689"/>
                <a:ext cx="1385449" cy="1457878"/>
                <a:chOff x="7492174" y="2522982"/>
                <a:chExt cx="455485" cy="479297"/>
              </a:xfrm>
            </p:grpSpPr>
            <p:sp>
              <p:nvSpPr>
                <p:cNvPr id="259" name="Google Shape;259;p37"/>
                <p:cNvSpPr/>
                <p:nvPr/>
              </p:nvSpPr>
              <p:spPr>
                <a:xfrm>
                  <a:off x="7492174" y="2522982"/>
                  <a:ext cx="455485" cy="479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485" h="479297" extrusionOk="0">
                      <a:moveTo>
                        <a:pt x="159829" y="479298"/>
                      </a:moveTo>
                      <a:lnTo>
                        <a:pt x="159163" y="478631"/>
                      </a:lnTo>
                      <a:lnTo>
                        <a:pt x="0" y="318897"/>
                      </a:lnTo>
                      <a:lnTo>
                        <a:pt x="1048" y="318135"/>
                      </a:lnTo>
                      <a:lnTo>
                        <a:pt x="180308" y="193453"/>
                      </a:lnTo>
                      <a:lnTo>
                        <a:pt x="301752" y="0"/>
                      </a:lnTo>
                      <a:lnTo>
                        <a:pt x="302609" y="762"/>
                      </a:lnTo>
                      <a:lnTo>
                        <a:pt x="455486" y="136112"/>
                      </a:lnTo>
                      <a:lnTo>
                        <a:pt x="454914" y="136874"/>
                      </a:lnTo>
                      <a:lnTo>
                        <a:pt x="326708" y="326136"/>
                      </a:lnTo>
                      <a:lnTo>
                        <a:pt x="159734" y="479203"/>
                      </a:lnTo>
                      <a:close/>
                      <a:moveTo>
                        <a:pt x="3143" y="319278"/>
                      </a:moveTo>
                      <a:lnTo>
                        <a:pt x="159734" y="476536"/>
                      </a:lnTo>
                      <a:lnTo>
                        <a:pt x="325279" y="324802"/>
                      </a:lnTo>
                      <a:lnTo>
                        <a:pt x="452819" y="136493"/>
                      </a:lnTo>
                      <a:lnTo>
                        <a:pt x="302228" y="3143"/>
                      </a:lnTo>
                      <a:lnTo>
                        <a:pt x="181547" y="195263"/>
                      </a:lnTo>
                      <a:lnTo>
                        <a:pt x="3143" y="31937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37"/>
                <p:cNvSpPr/>
                <p:nvPr/>
              </p:nvSpPr>
              <p:spPr>
                <a:xfrm>
                  <a:off x="7639811" y="2838259"/>
                  <a:ext cx="172307" cy="151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307" h="151637" extrusionOk="0">
                      <a:moveTo>
                        <a:pt x="476" y="151638"/>
                      </a:moveTo>
                      <a:lnTo>
                        <a:pt x="0" y="150971"/>
                      </a:lnTo>
                      <a:lnTo>
                        <a:pt x="171831" y="0"/>
                      </a:lnTo>
                      <a:lnTo>
                        <a:pt x="172308" y="667"/>
                      </a:lnTo>
                      <a:lnTo>
                        <a:pt x="476" y="15163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37"/>
                <p:cNvSpPr/>
                <p:nvPr/>
              </p:nvSpPr>
              <p:spPr>
                <a:xfrm>
                  <a:off x="7629429" y="2829591"/>
                  <a:ext cx="172688" cy="149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88" h="149542" extrusionOk="0">
                      <a:moveTo>
                        <a:pt x="476" y="149542"/>
                      </a:moveTo>
                      <a:lnTo>
                        <a:pt x="0" y="148876"/>
                      </a:lnTo>
                      <a:lnTo>
                        <a:pt x="172212" y="0"/>
                      </a:lnTo>
                      <a:lnTo>
                        <a:pt x="172688" y="667"/>
                      </a:lnTo>
                      <a:lnTo>
                        <a:pt x="476" y="1495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37"/>
                <p:cNvSpPr/>
                <p:nvPr/>
              </p:nvSpPr>
              <p:spPr>
                <a:xfrm>
                  <a:off x="7618952" y="2821019"/>
                  <a:ext cx="173164" cy="14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164" h="147351" extrusionOk="0">
                      <a:moveTo>
                        <a:pt x="571" y="147352"/>
                      </a:moveTo>
                      <a:lnTo>
                        <a:pt x="0" y="146685"/>
                      </a:lnTo>
                      <a:lnTo>
                        <a:pt x="172688" y="0"/>
                      </a:lnTo>
                      <a:lnTo>
                        <a:pt x="173164" y="667"/>
                      </a:lnTo>
                      <a:lnTo>
                        <a:pt x="571" y="14735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37"/>
                <p:cNvSpPr/>
                <p:nvPr/>
              </p:nvSpPr>
              <p:spPr>
                <a:xfrm>
                  <a:off x="7608569" y="2812351"/>
                  <a:ext cx="173450" cy="145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50" h="145256" extrusionOk="0">
                      <a:moveTo>
                        <a:pt x="476" y="145256"/>
                      </a:moveTo>
                      <a:lnTo>
                        <a:pt x="0" y="144590"/>
                      </a:lnTo>
                      <a:lnTo>
                        <a:pt x="172974" y="0"/>
                      </a:lnTo>
                      <a:lnTo>
                        <a:pt x="173450" y="667"/>
                      </a:lnTo>
                      <a:lnTo>
                        <a:pt x="476" y="145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37"/>
                <p:cNvSpPr/>
                <p:nvPr/>
              </p:nvSpPr>
              <p:spPr>
                <a:xfrm>
                  <a:off x="7598187" y="2803683"/>
                  <a:ext cx="173831" cy="143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831" h="143255" extrusionOk="0">
                      <a:moveTo>
                        <a:pt x="476" y="143256"/>
                      </a:moveTo>
                      <a:lnTo>
                        <a:pt x="0" y="142494"/>
                      </a:lnTo>
                      <a:lnTo>
                        <a:pt x="173355" y="0"/>
                      </a:lnTo>
                      <a:lnTo>
                        <a:pt x="173831" y="667"/>
                      </a:lnTo>
                      <a:lnTo>
                        <a:pt x="476" y="143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37"/>
                <p:cNvSpPr/>
                <p:nvPr/>
              </p:nvSpPr>
              <p:spPr>
                <a:xfrm>
                  <a:off x="7587805" y="2795016"/>
                  <a:ext cx="174212" cy="14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212" h="141160" extrusionOk="0">
                      <a:moveTo>
                        <a:pt x="476" y="141160"/>
                      </a:moveTo>
                      <a:lnTo>
                        <a:pt x="0" y="140494"/>
                      </a:lnTo>
                      <a:lnTo>
                        <a:pt x="173736" y="0"/>
                      </a:lnTo>
                      <a:lnTo>
                        <a:pt x="174212" y="667"/>
                      </a:lnTo>
                      <a:lnTo>
                        <a:pt x="476" y="14116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37"/>
                <p:cNvSpPr/>
                <p:nvPr/>
              </p:nvSpPr>
              <p:spPr>
                <a:xfrm>
                  <a:off x="7577327" y="2786348"/>
                  <a:ext cx="174688" cy="1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88" h="139065" extrusionOk="0">
                      <a:moveTo>
                        <a:pt x="476" y="139065"/>
                      </a:moveTo>
                      <a:lnTo>
                        <a:pt x="0" y="138398"/>
                      </a:lnTo>
                      <a:lnTo>
                        <a:pt x="174212" y="0"/>
                      </a:lnTo>
                      <a:lnTo>
                        <a:pt x="174688" y="667"/>
                      </a:lnTo>
                      <a:lnTo>
                        <a:pt x="476" y="13906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267;p37"/>
                <p:cNvSpPr/>
                <p:nvPr/>
              </p:nvSpPr>
              <p:spPr>
                <a:xfrm>
                  <a:off x="7566945" y="2777775"/>
                  <a:ext cx="175069" cy="136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069" h="136874" extrusionOk="0">
                      <a:moveTo>
                        <a:pt x="476" y="136874"/>
                      </a:moveTo>
                      <a:lnTo>
                        <a:pt x="0" y="136207"/>
                      </a:lnTo>
                      <a:lnTo>
                        <a:pt x="174593" y="0"/>
                      </a:lnTo>
                      <a:lnTo>
                        <a:pt x="175070" y="667"/>
                      </a:lnTo>
                      <a:lnTo>
                        <a:pt x="476" y="13687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" name="Google Shape;268;p37"/>
                <p:cNvSpPr/>
                <p:nvPr/>
              </p:nvSpPr>
              <p:spPr>
                <a:xfrm>
                  <a:off x="7556563" y="2769108"/>
                  <a:ext cx="175355" cy="134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355" h="134778" extrusionOk="0">
                      <a:moveTo>
                        <a:pt x="476" y="134779"/>
                      </a:moveTo>
                      <a:lnTo>
                        <a:pt x="0" y="134112"/>
                      </a:lnTo>
                      <a:lnTo>
                        <a:pt x="174974" y="0"/>
                      </a:lnTo>
                      <a:lnTo>
                        <a:pt x="175355" y="667"/>
                      </a:lnTo>
                      <a:lnTo>
                        <a:pt x="476" y="13477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269;p37"/>
                <p:cNvSpPr/>
                <p:nvPr/>
              </p:nvSpPr>
              <p:spPr>
                <a:xfrm>
                  <a:off x="7546181" y="2760440"/>
                  <a:ext cx="175736" cy="132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36" h="132683" extrusionOk="0">
                      <a:moveTo>
                        <a:pt x="381" y="132683"/>
                      </a:moveTo>
                      <a:lnTo>
                        <a:pt x="0" y="132017"/>
                      </a:lnTo>
                      <a:lnTo>
                        <a:pt x="175260" y="0"/>
                      </a:lnTo>
                      <a:lnTo>
                        <a:pt x="175736" y="667"/>
                      </a:lnTo>
                      <a:lnTo>
                        <a:pt x="381" y="1326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270;p37"/>
                <p:cNvSpPr/>
                <p:nvPr/>
              </p:nvSpPr>
              <p:spPr>
                <a:xfrm>
                  <a:off x="7535703" y="2751772"/>
                  <a:ext cx="176212" cy="13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212" h="130587" extrusionOk="0">
                      <a:moveTo>
                        <a:pt x="476" y="130588"/>
                      </a:moveTo>
                      <a:lnTo>
                        <a:pt x="0" y="129921"/>
                      </a:lnTo>
                      <a:lnTo>
                        <a:pt x="175736" y="0"/>
                      </a:lnTo>
                      <a:lnTo>
                        <a:pt x="176213" y="762"/>
                      </a:lnTo>
                      <a:lnTo>
                        <a:pt x="476" y="130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37"/>
                <p:cNvSpPr/>
                <p:nvPr/>
              </p:nvSpPr>
              <p:spPr>
                <a:xfrm>
                  <a:off x="7525321" y="2743104"/>
                  <a:ext cx="176593" cy="128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93" h="128587" extrusionOk="0">
                      <a:moveTo>
                        <a:pt x="476" y="128588"/>
                      </a:moveTo>
                      <a:lnTo>
                        <a:pt x="0" y="127825"/>
                      </a:lnTo>
                      <a:lnTo>
                        <a:pt x="176117" y="0"/>
                      </a:lnTo>
                      <a:lnTo>
                        <a:pt x="176594" y="762"/>
                      </a:lnTo>
                      <a:lnTo>
                        <a:pt x="476" y="128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37"/>
                <p:cNvSpPr/>
                <p:nvPr/>
              </p:nvSpPr>
              <p:spPr>
                <a:xfrm>
                  <a:off x="7514939" y="2734532"/>
                  <a:ext cx="176879" cy="126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879" h="126396" extrusionOk="0">
                      <a:moveTo>
                        <a:pt x="381" y="126397"/>
                      </a:moveTo>
                      <a:lnTo>
                        <a:pt x="0" y="125635"/>
                      </a:lnTo>
                      <a:lnTo>
                        <a:pt x="176498" y="0"/>
                      </a:lnTo>
                      <a:lnTo>
                        <a:pt x="176879" y="667"/>
                      </a:lnTo>
                      <a:lnTo>
                        <a:pt x="381" y="12639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37"/>
                <p:cNvSpPr/>
                <p:nvPr/>
              </p:nvSpPr>
              <p:spPr>
                <a:xfrm>
                  <a:off x="7504461" y="2725864"/>
                  <a:ext cx="177355" cy="124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355" h="124301" extrusionOk="0">
                      <a:moveTo>
                        <a:pt x="476" y="124301"/>
                      </a:moveTo>
                      <a:lnTo>
                        <a:pt x="0" y="123539"/>
                      </a:lnTo>
                      <a:lnTo>
                        <a:pt x="176975" y="0"/>
                      </a:lnTo>
                      <a:lnTo>
                        <a:pt x="177355" y="667"/>
                      </a:lnTo>
                      <a:lnTo>
                        <a:pt x="476" y="12430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37"/>
                <p:cNvSpPr/>
                <p:nvPr/>
              </p:nvSpPr>
              <p:spPr>
                <a:xfrm>
                  <a:off x="7681531" y="2535459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37"/>
                <p:cNvSpPr/>
                <p:nvPr/>
              </p:nvSpPr>
              <p:spPr>
                <a:xfrm>
                  <a:off x="7691342" y="2544222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76;p37"/>
                <p:cNvSpPr/>
                <p:nvPr/>
              </p:nvSpPr>
              <p:spPr>
                <a:xfrm>
                  <a:off x="7701248" y="2552985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37"/>
                <p:cNvSpPr/>
                <p:nvPr/>
              </p:nvSpPr>
              <p:spPr>
                <a:xfrm>
                  <a:off x="7711154" y="2561748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278;p37"/>
                <p:cNvSpPr/>
                <p:nvPr/>
              </p:nvSpPr>
              <p:spPr>
                <a:xfrm>
                  <a:off x="7720965" y="2570511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279;p37"/>
                <p:cNvSpPr/>
                <p:nvPr/>
              </p:nvSpPr>
              <p:spPr>
                <a:xfrm>
                  <a:off x="7730871" y="2579274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37"/>
                <p:cNvSpPr/>
                <p:nvPr/>
              </p:nvSpPr>
              <p:spPr>
                <a:xfrm>
                  <a:off x="7740776" y="2588037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37"/>
                <p:cNvSpPr/>
                <p:nvPr/>
              </p:nvSpPr>
              <p:spPr>
                <a:xfrm>
                  <a:off x="7750587" y="2596800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282;p37"/>
                <p:cNvSpPr/>
                <p:nvPr/>
              </p:nvSpPr>
              <p:spPr>
                <a:xfrm>
                  <a:off x="7760493" y="2605563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283;p37"/>
                <p:cNvSpPr/>
                <p:nvPr/>
              </p:nvSpPr>
              <p:spPr>
                <a:xfrm>
                  <a:off x="7770399" y="2614326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" name="Google Shape;284;p37"/>
                <p:cNvSpPr/>
                <p:nvPr/>
              </p:nvSpPr>
              <p:spPr>
                <a:xfrm>
                  <a:off x="7780210" y="2623089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285;p37"/>
                <p:cNvSpPr/>
                <p:nvPr/>
              </p:nvSpPr>
              <p:spPr>
                <a:xfrm>
                  <a:off x="7790116" y="2631852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286;p37"/>
                <p:cNvSpPr/>
                <p:nvPr/>
              </p:nvSpPr>
              <p:spPr>
                <a:xfrm>
                  <a:off x="7800022" y="2640615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287;p37"/>
                <p:cNvSpPr/>
                <p:nvPr/>
              </p:nvSpPr>
              <p:spPr>
                <a:xfrm>
                  <a:off x="7809833" y="2649378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" name="Google Shape;288;p37"/>
                <p:cNvSpPr/>
                <p:nvPr/>
              </p:nvSpPr>
              <p:spPr>
                <a:xfrm>
                  <a:off x="7521416" y="2822352"/>
                  <a:ext cx="154876" cy="156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76" h="156781" extrusionOk="0">
                      <a:moveTo>
                        <a:pt x="154400" y="156782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54877" y="156210"/>
                      </a:lnTo>
                      <a:lnTo>
                        <a:pt x="154400" y="15678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37"/>
                <p:cNvSpPr/>
                <p:nvPr/>
              </p:nvSpPr>
              <p:spPr>
                <a:xfrm>
                  <a:off x="7688008" y="2694432"/>
                  <a:ext cx="145827" cy="130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27" h="130111" extrusionOk="0">
                      <a:moveTo>
                        <a:pt x="145351" y="130111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45828" y="129540"/>
                      </a:lnTo>
                      <a:lnTo>
                        <a:pt x="145351" y="13011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0" name="Google Shape;290;p37"/>
              <p:cNvGrpSpPr/>
              <p:nvPr/>
            </p:nvGrpSpPr>
            <p:grpSpPr>
              <a:xfrm>
                <a:off x="4759433" y="2241923"/>
                <a:ext cx="1089768" cy="1247368"/>
                <a:chOff x="7500372" y="2550675"/>
                <a:chExt cx="358276" cy="410089"/>
              </a:xfrm>
            </p:grpSpPr>
            <p:sp>
              <p:nvSpPr>
                <p:cNvPr id="291" name="Google Shape;291;p37"/>
                <p:cNvSpPr/>
                <p:nvPr/>
              </p:nvSpPr>
              <p:spPr>
                <a:xfrm>
                  <a:off x="7500372" y="2836023"/>
                  <a:ext cx="7254" cy="11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4" h="11971" extrusionOk="0">
                      <a:moveTo>
                        <a:pt x="7042" y="10523"/>
                      </a:moveTo>
                      <a:cubicBezTo>
                        <a:pt x="4565" y="8046"/>
                        <a:pt x="2279" y="4903"/>
                        <a:pt x="2375" y="1188"/>
                      </a:cubicBezTo>
                      <a:cubicBezTo>
                        <a:pt x="2375" y="236"/>
                        <a:pt x="1612" y="-431"/>
                        <a:pt x="946" y="331"/>
                      </a:cubicBezTo>
                      <a:cubicBezTo>
                        <a:pt x="-2198" y="3760"/>
                        <a:pt x="3232" y="10904"/>
                        <a:pt x="6470" y="11951"/>
                      </a:cubicBezTo>
                      <a:cubicBezTo>
                        <a:pt x="7137" y="12142"/>
                        <a:pt x="7518" y="10904"/>
                        <a:pt x="7042" y="1052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" name="Google Shape;292;p37"/>
                <p:cNvSpPr/>
                <p:nvPr/>
              </p:nvSpPr>
              <p:spPr>
                <a:xfrm>
                  <a:off x="7506517" y="2821498"/>
                  <a:ext cx="23357" cy="20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57" h="20837" extrusionOk="0">
                      <a:moveTo>
                        <a:pt x="325" y="15427"/>
                      </a:moveTo>
                      <a:cubicBezTo>
                        <a:pt x="-246" y="17904"/>
                        <a:pt x="-436" y="22095"/>
                        <a:pt x="2992" y="20475"/>
                      </a:cubicBezTo>
                      <a:cubicBezTo>
                        <a:pt x="6898" y="18666"/>
                        <a:pt x="8898" y="13141"/>
                        <a:pt x="8707" y="8760"/>
                      </a:cubicBezTo>
                      <a:cubicBezTo>
                        <a:pt x="8136" y="9045"/>
                        <a:pt x="7660" y="9331"/>
                        <a:pt x="7088" y="9712"/>
                      </a:cubicBezTo>
                      <a:cubicBezTo>
                        <a:pt x="7469" y="11427"/>
                        <a:pt x="8231" y="12856"/>
                        <a:pt x="8803" y="14475"/>
                      </a:cubicBezTo>
                      <a:cubicBezTo>
                        <a:pt x="9184" y="15523"/>
                        <a:pt x="10232" y="14951"/>
                        <a:pt x="10422" y="14094"/>
                      </a:cubicBezTo>
                      <a:cubicBezTo>
                        <a:pt x="11565" y="9807"/>
                        <a:pt x="13280" y="5998"/>
                        <a:pt x="13280" y="1330"/>
                      </a:cubicBezTo>
                      <a:cubicBezTo>
                        <a:pt x="12708" y="1616"/>
                        <a:pt x="12136" y="1997"/>
                        <a:pt x="11660" y="2283"/>
                      </a:cubicBezTo>
                      <a:cubicBezTo>
                        <a:pt x="14041" y="5998"/>
                        <a:pt x="16708" y="9331"/>
                        <a:pt x="18518" y="13332"/>
                      </a:cubicBezTo>
                      <a:cubicBezTo>
                        <a:pt x="18804" y="13903"/>
                        <a:pt x="19280" y="14189"/>
                        <a:pt x="19757" y="13808"/>
                      </a:cubicBezTo>
                      <a:cubicBezTo>
                        <a:pt x="21471" y="12570"/>
                        <a:pt x="22138" y="11236"/>
                        <a:pt x="23185" y="9331"/>
                      </a:cubicBezTo>
                      <a:cubicBezTo>
                        <a:pt x="23852" y="7998"/>
                        <a:pt x="22424" y="6474"/>
                        <a:pt x="21661" y="7998"/>
                      </a:cubicBezTo>
                      <a:cubicBezTo>
                        <a:pt x="20899" y="9522"/>
                        <a:pt x="20518" y="10474"/>
                        <a:pt x="18994" y="11522"/>
                      </a:cubicBezTo>
                      <a:cubicBezTo>
                        <a:pt x="19375" y="11712"/>
                        <a:pt x="19852" y="11808"/>
                        <a:pt x="20233" y="11998"/>
                      </a:cubicBezTo>
                      <a:cubicBezTo>
                        <a:pt x="18328" y="7807"/>
                        <a:pt x="15566" y="4283"/>
                        <a:pt x="13089" y="378"/>
                      </a:cubicBezTo>
                      <a:cubicBezTo>
                        <a:pt x="12422" y="-575"/>
                        <a:pt x="11470" y="473"/>
                        <a:pt x="11470" y="1330"/>
                      </a:cubicBezTo>
                      <a:cubicBezTo>
                        <a:pt x="11470" y="5712"/>
                        <a:pt x="9850" y="9331"/>
                        <a:pt x="8803" y="13427"/>
                      </a:cubicBezTo>
                      <a:cubicBezTo>
                        <a:pt x="9374" y="13332"/>
                        <a:pt x="9946" y="13236"/>
                        <a:pt x="10517" y="13046"/>
                      </a:cubicBezTo>
                      <a:cubicBezTo>
                        <a:pt x="9946" y="11427"/>
                        <a:pt x="9184" y="9998"/>
                        <a:pt x="8707" y="8379"/>
                      </a:cubicBezTo>
                      <a:cubicBezTo>
                        <a:pt x="8326" y="6950"/>
                        <a:pt x="6993" y="8379"/>
                        <a:pt x="7088" y="9331"/>
                      </a:cubicBezTo>
                      <a:cubicBezTo>
                        <a:pt x="7279" y="11998"/>
                        <a:pt x="6517" y="14284"/>
                        <a:pt x="5183" y="16380"/>
                      </a:cubicBezTo>
                      <a:cubicBezTo>
                        <a:pt x="3659" y="18666"/>
                        <a:pt x="230" y="20380"/>
                        <a:pt x="1183" y="15618"/>
                      </a:cubicBezTo>
                      <a:cubicBezTo>
                        <a:pt x="1373" y="14856"/>
                        <a:pt x="516" y="14475"/>
                        <a:pt x="325" y="153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293;p37"/>
                <p:cNvSpPr/>
                <p:nvPr/>
              </p:nvSpPr>
              <p:spPr>
                <a:xfrm>
                  <a:off x="7543700" y="2777586"/>
                  <a:ext cx="44473" cy="3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73" h="34003" extrusionOk="0">
                      <a:moveTo>
                        <a:pt x="481" y="34003"/>
                      </a:moveTo>
                      <a:cubicBezTo>
                        <a:pt x="4958" y="32765"/>
                        <a:pt x="5719" y="25907"/>
                        <a:pt x="9910" y="30860"/>
                      </a:cubicBezTo>
                      <a:cubicBezTo>
                        <a:pt x="10387" y="31432"/>
                        <a:pt x="11053" y="30575"/>
                        <a:pt x="11149" y="30193"/>
                      </a:cubicBezTo>
                      <a:cubicBezTo>
                        <a:pt x="12101" y="27241"/>
                        <a:pt x="14387" y="16858"/>
                        <a:pt x="18769" y="20573"/>
                      </a:cubicBezTo>
                      <a:cubicBezTo>
                        <a:pt x="19340" y="21050"/>
                        <a:pt x="20578" y="21621"/>
                        <a:pt x="21341" y="21240"/>
                      </a:cubicBezTo>
                      <a:cubicBezTo>
                        <a:pt x="23055" y="20478"/>
                        <a:pt x="24198" y="19811"/>
                        <a:pt x="24579" y="17430"/>
                      </a:cubicBezTo>
                      <a:cubicBezTo>
                        <a:pt x="24960" y="15239"/>
                        <a:pt x="29341" y="14572"/>
                        <a:pt x="31056" y="13334"/>
                      </a:cubicBezTo>
                      <a:cubicBezTo>
                        <a:pt x="35723" y="10096"/>
                        <a:pt x="39247" y="5428"/>
                        <a:pt x="44010" y="2190"/>
                      </a:cubicBezTo>
                      <a:cubicBezTo>
                        <a:pt x="44772" y="1714"/>
                        <a:pt x="44582" y="-477"/>
                        <a:pt x="43534" y="94"/>
                      </a:cubicBezTo>
                      <a:cubicBezTo>
                        <a:pt x="37724" y="2952"/>
                        <a:pt x="31246" y="14477"/>
                        <a:pt x="24484" y="13144"/>
                      </a:cubicBezTo>
                      <a:cubicBezTo>
                        <a:pt x="23722" y="12953"/>
                        <a:pt x="23341" y="13715"/>
                        <a:pt x="23245" y="14382"/>
                      </a:cubicBezTo>
                      <a:cubicBezTo>
                        <a:pt x="21341" y="15049"/>
                        <a:pt x="19531" y="15715"/>
                        <a:pt x="17626" y="16382"/>
                      </a:cubicBezTo>
                      <a:cubicBezTo>
                        <a:pt x="17245" y="16001"/>
                        <a:pt x="16768" y="16287"/>
                        <a:pt x="16483" y="16573"/>
                      </a:cubicBezTo>
                      <a:cubicBezTo>
                        <a:pt x="15054" y="18001"/>
                        <a:pt x="13625" y="19335"/>
                        <a:pt x="12673" y="21335"/>
                      </a:cubicBezTo>
                      <a:cubicBezTo>
                        <a:pt x="11530" y="23716"/>
                        <a:pt x="10958" y="29812"/>
                        <a:pt x="7720" y="24574"/>
                      </a:cubicBezTo>
                      <a:cubicBezTo>
                        <a:pt x="7339" y="24002"/>
                        <a:pt x="6767" y="24383"/>
                        <a:pt x="6482" y="24764"/>
                      </a:cubicBezTo>
                      <a:cubicBezTo>
                        <a:pt x="5243" y="28288"/>
                        <a:pt x="3148" y="31051"/>
                        <a:pt x="195" y="32956"/>
                      </a:cubicBezTo>
                      <a:cubicBezTo>
                        <a:pt x="-91" y="33146"/>
                        <a:pt x="-91" y="34003"/>
                        <a:pt x="385" y="338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294;p37"/>
                <p:cNvSpPr/>
                <p:nvPr/>
              </p:nvSpPr>
              <p:spPr>
                <a:xfrm>
                  <a:off x="7598092" y="2723978"/>
                  <a:ext cx="62476" cy="54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76" h="54295" extrusionOk="0">
                      <a:moveTo>
                        <a:pt x="95" y="49321"/>
                      </a:moveTo>
                      <a:cubicBezTo>
                        <a:pt x="95" y="50749"/>
                        <a:pt x="95" y="52178"/>
                        <a:pt x="0" y="53512"/>
                      </a:cubicBezTo>
                      <a:cubicBezTo>
                        <a:pt x="0" y="54178"/>
                        <a:pt x="476" y="54559"/>
                        <a:pt x="952" y="54083"/>
                      </a:cubicBezTo>
                      <a:cubicBezTo>
                        <a:pt x="2000" y="52940"/>
                        <a:pt x="23431" y="29128"/>
                        <a:pt x="26670" y="34652"/>
                      </a:cubicBezTo>
                      <a:cubicBezTo>
                        <a:pt x="27241" y="35605"/>
                        <a:pt x="28004" y="34462"/>
                        <a:pt x="28099" y="33795"/>
                      </a:cubicBezTo>
                      <a:cubicBezTo>
                        <a:pt x="29242" y="23603"/>
                        <a:pt x="41529" y="23984"/>
                        <a:pt x="46482" y="17317"/>
                      </a:cubicBezTo>
                      <a:cubicBezTo>
                        <a:pt x="46767" y="16936"/>
                        <a:pt x="47054" y="15697"/>
                        <a:pt x="46291" y="15507"/>
                      </a:cubicBezTo>
                      <a:cubicBezTo>
                        <a:pt x="42100" y="14364"/>
                        <a:pt x="52959" y="12173"/>
                        <a:pt x="55245" y="10840"/>
                      </a:cubicBezTo>
                      <a:cubicBezTo>
                        <a:pt x="58674" y="8839"/>
                        <a:pt x="60579" y="6172"/>
                        <a:pt x="62293" y="2458"/>
                      </a:cubicBezTo>
                      <a:cubicBezTo>
                        <a:pt x="63055" y="838"/>
                        <a:pt x="61246" y="-1162"/>
                        <a:pt x="60388" y="838"/>
                      </a:cubicBezTo>
                      <a:cubicBezTo>
                        <a:pt x="56959" y="8649"/>
                        <a:pt x="48673" y="10935"/>
                        <a:pt x="42481" y="15316"/>
                      </a:cubicBezTo>
                      <a:cubicBezTo>
                        <a:pt x="41910" y="15697"/>
                        <a:pt x="41719" y="17698"/>
                        <a:pt x="42767" y="17507"/>
                      </a:cubicBezTo>
                      <a:cubicBezTo>
                        <a:pt x="41434" y="17698"/>
                        <a:pt x="35528" y="22270"/>
                        <a:pt x="33338" y="23127"/>
                      </a:cubicBezTo>
                      <a:cubicBezTo>
                        <a:pt x="31528" y="23889"/>
                        <a:pt x="29718" y="25127"/>
                        <a:pt x="28480" y="26746"/>
                      </a:cubicBezTo>
                      <a:cubicBezTo>
                        <a:pt x="24860" y="31318"/>
                        <a:pt x="28480" y="29509"/>
                        <a:pt x="23527" y="27699"/>
                      </a:cubicBezTo>
                      <a:cubicBezTo>
                        <a:pt x="21907" y="27127"/>
                        <a:pt x="20098" y="29890"/>
                        <a:pt x="19621" y="30842"/>
                      </a:cubicBezTo>
                      <a:cubicBezTo>
                        <a:pt x="16288" y="37319"/>
                        <a:pt x="11430" y="41415"/>
                        <a:pt x="6286" y="45796"/>
                      </a:cubicBezTo>
                      <a:cubicBezTo>
                        <a:pt x="4667" y="47225"/>
                        <a:pt x="1238" y="53131"/>
                        <a:pt x="857" y="49130"/>
                      </a:cubicBezTo>
                      <a:cubicBezTo>
                        <a:pt x="857" y="48559"/>
                        <a:pt x="190" y="48844"/>
                        <a:pt x="190" y="4922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295;p37"/>
                <p:cNvSpPr/>
                <p:nvPr/>
              </p:nvSpPr>
              <p:spPr>
                <a:xfrm>
                  <a:off x="7549354" y="2788430"/>
                  <a:ext cx="49222" cy="53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22" h="53014" extrusionOk="0">
                      <a:moveTo>
                        <a:pt x="1113" y="43352"/>
                      </a:moveTo>
                      <a:cubicBezTo>
                        <a:pt x="350" y="46972"/>
                        <a:pt x="-316" y="48686"/>
                        <a:pt x="160" y="52306"/>
                      </a:cubicBezTo>
                      <a:cubicBezTo>
                        <a:pt x="350" y="53544"/>
                        <a:pt x="1589" y="52972"/>
                        <a:pt x="1589" y="52020"/>
                      </a:cubicBezTo>
                      <a:cubicBezTo>
                        <a:pt x="1875" y="41352"/>
                        <a:pt x="6923" y="42876"/>
                        <a:pt x="12733" y="38971"/>
                      </a:cubicBezTo>
                      <a:cubicBezTo>
                        <a:pt x="15972" y="36780"/>
                        <a:pt x="13495" y="32398"/>
                        <a:pt x="15495" y="34113"/>
                      </a:cubicBezTo>
                      <a:cubicBezTo>
                        <a:pt x="16162" y="34684"/>
                        <a:pt x="16733" y="33922"/>
                        <a:pt x="16924" y="33256"/>
                      </a:cubicBezTo>
                      <a:cubicBezTo>
                        <a:pt x="18543" y="28112"/>
                        <a:pt x="26544" y="16206"/>
                        <a:pt x="33116" y="17349"/>
                      </a:cubicBezTo>
                      <a:cubicBezTo>
                        <a:pt x="33593" y="17349"/>
                        <a:pt x="33974" y="16777"/>
                        <a:pt x="34069" y="16301"/>
                      </a:cubicBezTo>
                      <a:cubicBezTo>
                        <a:pt x="36546" y="9443"/>
                        <a:pt x="42832" y="5157"/>
                        <a:pt x="48642" y="2014"/>
                      </a:cubicBezTo>
                      <a:cubicBezTo>
                        <a:pt x="49214" y="1728"/>
                        <a:pt x="49595" y="-177"/>
                        <a:pt x="48642" y="13"/>
                      </a:cubicBezTo>
                      <a:cubicBezTo>
                        <a:pt x="44832" y="585"/>
                        <a:pt x="31878" y="14110"/>
                        <a:pt x="31211" y="13539"/>
                      </a:cubicBezTo>
                      <a:cubicBezTo>
                        <a:pt x="30831" y="13158"/>
                        <a:pt x="30259" y="13348"/>
                        <a:pt x="30068" y="13729"/>
                      </a:cubicBezTo>
                      <a:cubicBezTo>
                        <a:pt x="27973" y="16777"/>
                        <a:pt x="13590" y="24016"/>
                        <a:pt x="15781" y="30684"/>
                      </a:cubicBezTo>
                      <a:cubicBezTo>
                        <a:pt x="15400" y="29541"/>
                        <a:pt x="14162" y="30112"/>
                        <a:pt x="13971" y="31065"/>
                      </a:cubicBezTo>
                      <a:cubicBezTo>
                        <a:pt x="11209" y="43924"/>
                        <a:pt x="5970" y="34399"/>
                        <a:pt x="1970" y="40590"/>
                      </a:cubicBezTo>
                      <a:cubicBezTo>
                        <a:pt x="-792" y="44876"/>
                        <a:pt x="541" y="52687"/>
                        <a:pt x="1589" y="43447"/>
                      </a:cubicBezTo>
                      <a:cubicBezTo>
                        <a:pt x="1589" y="42876"/>
                        <a:pt x="1017" y="42876"/>
                        <a:pt x="922" y="433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" name="Google Shape;296;p37"/>
                <p:cNvSpPr/>
                <p:nvPr/>
              </p:nvSpPr>
              <p:spPr>
                <a:xfrm>
                  <a:off x="7616296" y="2736773"/>
                  <a:ext cx="52434" cy="39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34" h="39598" extrusionOk="0">
                      <a:moveTo>
                        <a:pt x="465" y="39383"/>
                      </a:moveTo>
                      <a:cubicBezTo>
                        <a:pt x="5514" y="36907"/>
                        <a:pt x="9800" y="37478"/>
                        <a:pt x="13229" y="33001"/>
                      </a:cubicBezTo>
                      <a:cubicBezTo>
                        <a:pt x="16277" y="29001"/>
                        <a:pt x="20754" y="25762"/>
                        <a:pt x="24564" y="22619"/>
                      </a:cubicBezTo>
                      <a:cubicBezTo>
                        <a:pt x="28469" y="19381"/>
                        <a:pt x="29326" y="17952"/>
                        <a:pt x="33707" y="21476"/>
                      </a:cubicBezTo>
                      <a:cubicBezTo>
                        <a:pt x="34089" y="21762"/>
                        <a:pt x="34565" y="21571"/>
                        <a:pt x="34850" y="21286"/>
                      </a:cubicBezTo>
                      <a:cubicBezTo>
                        <a:pt x="36565" y="19286"/>
                        <a:pt x="37898" y="17762"/>
                        <a:pt x="39137" y="15380"/>
                      </a:cubicBezTo>
                      <a:cubicBezTo>
                        <a:pt x="40565" y="12713"/>
                        <a:pt x="40947" y="9379"/>
                        <a:pt x="41708" y="13190"/>
                      </a:cubicBezTo>
                      <a:cubicBezTo>
                        <a:pt x="41899" y="13856"/>
                        <a:pt x="42471" y="14618"/>
                        <a:pt x="43137" y="14047"/>
                      </a:cubicBezTo>
                      <a:cubicBezTo>
                        <a:pt x="45899" y="11570"/>
                        <a:pt x="47900" y="9094"/>
                        <a:pt x="50090" y="5950"/>
                      </a:cubicBezTo>
                      <a:cubicBezTo>
                        <a:pt x="51138" y="4426"/>
                        <a:pt x="49900" y="140"/>
                        <a:pt x="49709" y="3665"/>
                      </a:cubicBezTo>
                      <a:cubicBezTo>
                        <a:pt x="49709" y="5760"/>
                        <a:pt x="51900" y="5474"/>
                        <a:pt x="51900" y="3665"/>
                      </a:cubicBezTo>
                      <a:cubicBezTo>
                        <a:pt x="51996" y="3188"/>
                        <a:pt x="52186" y="2807"/>
                        <a:pt x="52281" y="2331"/>
                      </a:cubicBezTo>
                      <a:cubicBezTo>
                        <a:pt x="52853" y="1188"/>
                        <a:pt x="51710" y="-1003"/>
                        <a:pt x="50757" y="521"/>
                      </a:cubicBezTo>
                      <a:cubicBezTo>
                        <a:pt x="49519" y="2521"/>
                        <a:pt x="44185" y="14713"/>
                        <a:pt x="42661" y="7665"/>
                      </a:cubicBezTo>
                      <a:cubicBezTo>
                        <a:pt x="42375" y="6617"/>
                        <a:pt x="41328" y="6332"/>
                        <a:pt x="40851" y="7379"/>
                      </a:cubicBezTo>
                      <a:cubicBezTo>
                        <a:pt x="39041" y="11380"/>
                        <a:pt x="35994" y="21095"/>
                        <a:pt x="30945" y="16047"/>
                      </a:cubicBezTo>
                      <a:cubicBezTo>
                        <a:pt x="30659" y="15761"/>
                        <a:pt x="30279" y="15857"/>
                        <a:pt x="30088" y="16047"/>
                      </a:cubicBezTo>
                      <a:cubicBezTo>
                        <a:pt x="25040" y="19762"/>
                        <a:pt x="19896" y="23762"/>
                        <a:pt x="15515" y="28334"/>
                      </a:cubicBezTo>
                      <a:cubicBezTo>
                        <a:pt x="10657" y="33478"/>
                        <a:pt x="6466" y="35097"/>
                        <a:pt x="275" y="38621"/>
                      </a:cubicBezTo>
                      <a:cubicBezTo>
                        <a:pt x="-106" y="38812"/>
                        <a:pt x="-106" y="39764"/>
                        <a:pt x="370" y="3957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" name="Google Shape;297;p37"/>
                <p:cNvSpPr/>
                <p:nvPr/>
              </p:nvSpPr>
              <p:spPr>
                <a:xfrm>
                  <a:off x="7565590" y="2886361"/>
                  <a:ext cx="21715" cy="23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5" h="23646" extrusionOk="0">
                      <a:moveTo>
                        <a:pt x="1355" y="20002"/>
                      </a:moveTo>
                      <a:cubicBezTo>
                        <a:pt x="594" y="21716"/>
                        <a:pt x="-454" y="20859"/>
                        <a:pt x="212" y="23335"/>
                      </a:cubicBezTo>
                      <a:cubicBezTo>
                        <a:pt x="212" y="23526"/>
                        <a:pt x="403" y="23716"/>
                        <a:pt x="594" y="23621"/>
                      </a:cubicBezTo>
                      <a:cubicBezTo>
                        <a:pt x="7547" y="22954"/>
                        <a:pt x="6499" y="13525"/>
                        <a:pt x="4689" y="8095"/>
                      </a:cubicBezTo>
                      <a:cubicBezTo>
                        <a:pt x="4213" y="8667"/>
                        <a:pt x="3737" y="9238"/>
                        <a:pt x="3356" y="9810"/>
                      </a:cubicBezTo>
                      <a:cubicBezTo>
                        <a:pt x="5356" y="12191"/>
                        <a:pt x="8023" y="13810"/>
                        <a:pt x="10119" y="16096"/>
                      </a:cubicBezTo>
                      <a:cubicBezTo>
                        <a:pt x="10404" y="16477"/>
                        <a:pt x="10976" y="16096"/>
                        <a:pt x="11262" y="15906"/>
                      </a:cubicBezTo>
                      <a:cubicBezTo>
                        <a:pt x="12023" y="14954"/>
                        <a:pt x="12881" y="11810"/>
                        <a:pt x="14024" y="11905"/>
                      </a:cubicBezTo>
                      <a:cubicBezTo>
                        <a:pt x="15357" y="11905"/>
                        <a:pt x="17167" y="11905"/>
                        <a:pt x="18120" y="10667"/>
                      </a:cubicBezTo>
                      <a:cubicBezTo>
                        <a:pt x="19072" y="9334"/>
                        <a:pt x="19358" y="8095"/>
                        <a:pt x="19453" y="6381"/>
                      </a:cubicBezTo>
                      <a:cubicBezTo>
                        <a:pt x="19453" y="5429"/>
                        <a:pt x="19358" y="4476"/>
                        <a:pt x="19262" y="3619"/>
                      </a:cubicBezTo>
                      <a:cubicBezTo>
                        <a:pt x="19262" y="3333"/>
                        <a:pt x="20977" y="2380"/>
                        <a:pt x="21263" y="2190"/>
                      </a:cubicBezTo>
                      <a:cubicBezTo>
                        <a:pt x="21929" y="1714"/>
                        <a:pt x="21929" y="-477"/>
                        <a:pt x="20787" y="94"/>
                      </a:cubicBezTo>
                      <a:cubicBezTo>
                        <a:pt x="19072" y="856"/>
                        <a:pt x="18501" y="285"/>
                        <a:pt x="17357" y="1999"/>
                      </a:cubicBezTo>
                      <a:cubicBezTo>
                        <a:pt x="17167" y="2190"/>
                        <a:pt x="17167" y="2666"/>
                        <a:pt x="17167" y="2952"/>
                      </a:cubicBezTo>
                      <a:cubicBezTo>
                        <a:pt x="17834" y="6381"/>
                        <a:pt x="17072" y="10000"/>
                        <a:pt x="13071" y="9238"/>
                      </a:cubicBezTo>
                      <a:cubicBezTo>
                        <a:pt x="12595" y="9238"/>
                        <a:pt x="12214" y="9334"/>
                        <a:pt x="12023" y="9810"/>
                      </a:cubicBezTo>
                      <a:cubicBezTo>
                        <a:pt x="11452" y="11143"/>
                        <a:pt x="11357" y="14096"/>
                        <a:pt x="9833" y="12572"/>
                      </a:cubicBezTo>
                      <a:cubicBezTo>
                        <a:pt x="8118" y="10858"/>
                        <a:pt x="6118" y="9524"/>
                        <a:pt x="4499" y="7714"/>
                      </a:cubicBezTo>
                      <a:cubicBezTo>
                        <a:pt x="3642" y="6762"/>
                        <a:pt x="2879" y="8762"/>
                        <a:pt x="3165" y="9429"/>
                      </a:cubicBezTo>
                      <a:cubicBezTo>
                        <a:pt x="4213" y="12572"/>
                        <a:pt x="4975" y="16096"/>
                        <a:pt x="4308" y="19335"/>
                      </a:cubicBezTo>
                      <a:cubicBezTo>
                        <a:pt x="3451" y="20287"/>
                        <a:pt x="2594" y="21145"/>
                        <a:pt x="1832" y="22097"/>
                      </a:cubicBezTo>
                      <a:cubicBezTo>
                        <a:pt x="1165" y="21621"/>
                        <a:pt x="1165" y="21240"/>
                        <a:pt x="1832" y="21049"/>
                      </a:cubicBezTo>
                      <a:cubicBezTo>
                        <a:pt x="2022" y="20954"/>
                        <a:pt x="2118" y="20573"/>
                        <a:pt x="2213" y="20383"/>
                      </a:cubicBezTo>
                      <a:cubicBezTo>
                        <a:pt x="2403" y="19906"/>
                        <a:pt x="1832" y="19525"/>
                        <a:pt x="1641" y="200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37"/>
                <p:cNvSpPr/>
                <p:nvPr/>
              </p:nvSpPr>
              <p:spPr>
                <a:xfrm>
                  <a:off x="7609254" y="2822153"/>
                  <a:ext cx="60937" cy="56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7" h="56021" extrusionOk="0">
                      <a:moveTo>
                        <a:pt x="173" y="52682"/>
                      </a:moveTo>
                      <a:cubicBezTo>
                        <a:pt x="649" y="53730"/>
                        <a:pt x="1030" y="54682"/>
                        <a:pt x="1506" y="55730"/>
                      </a:cubicBezTo>
                      <a:cubicBezTo>
                        <a:pt x="1696" y="56302"/>
                        <a:pt x="2268" y="55921"/>
                        <a:pt x="2363" y="55540"/>
                      </a:cubicBezTo>
                      <a:cubicBezTo>
                        <a:pt x="2744" y="54206"/>
                        <a:pt x="7792" y="38871"/>
                        <a:pt x="9031" y="41443"/>
                      </a:cubicBezTo>
                      <a:cubicBezTo>
                        <a:pt x="9316" y="42109"/>
                        <a:pt x="12460" y="45634"/>
                        <a:pt x="13126" y="46396"/>
                      </a:cubicBezTo>
                      <a:cubicBezTo>
                        <a:pt x="13508" y="46872"/>
                        <a:pt x="14174" y="46396"/>
                        <a:pt x="14365" y="45919"/>
                      </a:cubicBezTo>
                      <a:cubicBezTo>
                        <a:pt x="16079" y="42681"/>
                        <a:pt x="19603" y="37156"/>
                        <a:pt x="18175" y="33156"/>
                      </a:cubicBezTo>
                      <a:cubicBezTo>
                        <a:pt x="17889" y="32489"/>
                        <a:pt x="17222" y="32394"/>
                        <a:pt x="16841" y="32870"/>
                      </a:cubicBezTo>
                      <a:cubicBezTo>
                        <a:pt x="15603" y="34585"/>
                        <a:pt x="15984" y="37918"/>
                        <a:pt x="18746" y="37918"/>
                      </a:cubicBezTo>
                      <a:cubicBezTo>
                        <a:pt x="22651" y="37918"/>
                        <a:pt x="25414" y="34108"/>
                        <a:pt x="27509" y="31251"/>
                      </a:cubicBezTo>
                      <a:cubicBezTo>
                        <a:pt x="29509" y="28489"/>
                        <a:pt x="29509" y="19535"/>
                        <a:pt x="32462" y="25536"/>
                      </a:cubicBezTo>
                      <a:cubicBezTo>
                        <a:pt x="32748" y="26107"/>
                        <a:pt x="33510" y="25917"/>
                        <a:pt x="33796" y="25536"/>
                      </a:cubicBezTo>
                      <a:cubicBezTo>
                        <a:pt x="35225" y="23631"/>
                        <a:pt x="43892" y="10391"/>
                        <a:pt x="44845" y="11629"/>
                      </a:cubicBezTo>
                      <a:cubicBezTo>
                        <a:pt x="45321" y="12201"/>
                        <a:pt x="46464" y="13153"/>
                        <a:pt x="47226" y="13058"/>
                      </a:cubicBezTo>
                      <a:cubicBezTo>
                        <a:pt x="53227" y="12391"/>
                        <a:pt x="52846" y="3819"/>
                        <a:pt x="59799" y="2962"/>
                      </a:cubicBezTo>
                      <a:cubicBezTo>
                        <a:pt x="61133" y="2771"/>
                        <a:pt x="61418" y="-182"/>
                        <a:pt x="59990" y="9"/>
                      </a:cubicBezTo>
                      <a:cubicBezTo>
                        <a:pt x="56275" y="485"/>
                        <a:pt x="47321" y="10677"/>
                        <a:pt x="44368" y="7057"/>
                      </a:cubicBezTo>
                      <a:cubicBezTo>
                        <a:pt x="43987" y="6581"/>
                        <a:pt x="43321" y="6486"/>
                        <a:pt x="42940" y="7057"/>
                      </a:cubicBezTo>
                      <a:cubicBezTo>
                        <a:pt x="40558" y="10867"/>
                        <a:pt x="34653" y="24964"/>
                        <a:pt x="31224" y="18202"/>
                      </a:cubicBezTo>
                      <a:cubicBezTo>
                        <a:pt x="30748" y="17249"/>
                        <a:pt x="29700" y="18202"/>
                        <a:pt x="29605" y="18773"/>
                      </a:cubicBezTo>
                      <a:cubicBezTo>
                        <a:pt x="28366" y="27346"/>
                        <a:pt x="23794" y="33823"/>
                        <a:pt x="15793" y="38204"/>
                      </a:cubicBezTo>
                      <a:cubicBezTo>
                        <a:pt x="13317" y="43919"/>
                        <a:pt x="11031" y="43538"/>
                        <a:pt x="8840" y="37156"/>
                      </a:cubicBezTo>
                      <a:cubicBezTo>
                        <a:pt x="8554" y="36680"/>
                        <a:pt x="7983" y="36775"/>
                        <a:pt x="7792" y="37156"/>
                      </a:cubicBezTo>
                      <a:cubicBezTo>
                        <a:pt x="6173" y="39728"/>
                        <a:pt x="5221" y="40871"/>
                        <a:pt x="4363" y="44014"/>
                      </a:cubicBezTo>
                      <a:cubicBezTo>
                        <a:pt x="3792" y="46300"/>
                        <a:pt x="3411" y="55635"/>
                        <a:pt x="744" y="51730"/>
                      </a:cubicBezTo>
                      <a:cubicBezTo>
                        <a:pt x="363" y="51158"/>
                        <a:pt x="-209" y="52111"/>
                        <a:pt x="77" y="524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" name="Google Shape;299;p37"/>
                <p:cNvSpPr/>
                <p:nvPr/>
              </p:nvSpPr>
              <p:spPr>
                <a:xfrm>
                  <a:off x="7678544" y="2804227"/>
                  <a:ext cx="14160" cy="13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60" h="13902" extrusionOk="0">
                      <a:moveTo>
                        <a:pt x="225" y="9744"/>
                      </a:moveTo>
                      <a:cubicBezTo>
                        <a:pt x="1177" y="11363"/>
                        <a:pt x="1272" y="12506"/>
                        <a:pt x="2606" y="13744"/>
                      </a:cubicBezTo>
                      <a:cubicBezTo>
                        <a:pt x="2987" y="14125"/>
                        <a:pt x="3463" y="13744"/>
                        <a:pt x="3653" y="13363"/>
                      </a:cubicBezTo>
                      <a:cubicBezTo>
                        <a:pt x="5368" y="9553"/>
                        <a:pt x="7083" y="6505"/>
                        <a:pt x="7083" y="2028"/>
                      </a:cubicBezTo>
                      <a:cubicBezTo>
                        <a:pt x="7083" y="409"/>
                        <a:pt x="5368" y="600"/>
                        <a:pt x="5273" y="2028"/>
                      </a:cubicBezTo>
                      <a:cubicBezTo>
                        <a:pt x="5082" y="4410"/>
                        <a:pt x="5273" y="6601"/>
                        <a:pt x="5844" y="8982"/>
                      </a:cubicBezTo>
                      <a:cubicBezTo>
                        <a:pt x="5844" y="9458"/>
                        <a:pt x="6225" y="9934"/>
                        <a:pt x="6701" y="9934"/>
                      </a:cubicBezTo>
                      <a:cubicBezTo>
                        <a:pt x="11083" y="9934"/>
                        <a:pt x="12702" y="5648"/>
                        <a:pt x="14036" y="1838"/>
                      </a:cubicBezTo>
                      <a:cubicBezTo>
                        <a:pt x="14702" y="28"/>
                        <a:pt x="12512" y="-829"/>
                        <a:pt x="11940" y="1076"/>
                      </a:cubicBezTo>
                      <a:cubicBezTo>
                        <a:pt x="11083" y="3934"/>
                        <a:pt x="10035" y="7077"/>
                        <a:pt x="6892" y="7267"/>
                      </a:cubicBezTo>
                      <a:cubicBezTo>
                        <a:pt x="7178" y="7648"/>
                        <a:pt x="7463" y="7934"/>
                        <a:pt x="7749" y="8220"/>
                      </a:cubicBezTo>
                      <a:cubicBezTo>
                        <a:pt x="7273" y="6029"/>
                        <a:pt x="6987" y="4124"/>
                        <a:pt x="7083" y="1933"/>
                      </a:cubicBezTo>
                      <a:cubicBezTo>
                        <a:pt x="6511" y="2028"/>
                        <a:pt x="5939" y="2219"/>
                        <a:pt x="5273" y="2314"/>
                      </a:cubicBezTo>
                      <a:cubicBezTo>
                        <a:pt x="5368" y="6219"/>
                        <a:pt x="3844" y="8886"/>
                        <a:pt x="2415" y="12220"/>
                      </a:cubicBezTo>
                      <a:cubicBezTo>
                        <a:pt x="2796" y="12125"/>
                        <a:pt x="3082" y="11935"/>
                        <a:pt x="3463" y="11839"/>
                      </a:cubicBezTo>
                      <a:cubicBezTo>
                        <a:pt x="2320" y="10887"/>
                        <a:pt x="1939" y="9553"/>
                        <a:pt x="1177" y="8315"/>
                      </a:cubicBezTo>
                      <a:cubicBezTo>
                        <a:pt x="605" y="7362"/>
                        <a:pt x="-347" y="8886"/>
                        <a:pt x="129" y="964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" name="Google Shape;300;p37"/>
                <p:cNvSpPr/>
                <p:nvPr/>
              </p:nvSpPr>
              <p:spPr>
                <a:xfrm>
                  <a:off x="7699275" y="2784126"/>
                  <a:ext cx="15599" cy="15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9" h="15039" extrusionOk="0">
                      <a:moveTo>
                        <a:pt x="67" y="13842"/>
                      </a:moveTo>
                      <a:cubicBezTo>
                        <a:pt x="3687" y="18319"/>
                        <a:pt x="6830" y="8984"/>
                        <a:pt x="7592" y="6413"/>
                      </a:cubicBezTo>
                      <a:cubicBezTo>
                        <a:pt x="7211" y="6794"/>
                        <a:pt x="6735" y="7079"/>
                        <a:pt x="6354" y="7365"/>
                      </a:cubicBezTo>
                      <a:cubicBezTo>
                        <a:pt x="11212" y="8984"/>
                        <a:pt x="13307" y="5651"/>
                        <a:pt x="15498" y="1555"/>
                      </a:cubicBezTo>
                      <a:cubicBezTo>
                        <a:pt x="15879" y="793"/>
                        <a:pt x="15117" y="-636"/>
                        <a:pt x="14450" y="317"/>
                      </a:cubicBezTo>
                      <a:cubicBezTo>
                        <a:pt x="12545" y="3174"/>
                        <a:pt x="10830" y="5841"/>
                        <a:pt x="7116" y="4698"/>
                      </a:cubicBezTo>
                      <a:cubicBezTo>
                        <a:pt x="6449" y="4508"/>
                        <a:pt x="5973" y="5079"/>
                        <a:pt x="5878" y="5651"/>
                      </a:cubicBezTo>
                      <a:cubicBezTo>
                        <a:pt x="5496" y="6794"/>
                        <a:pt x="3306" y="14509"/>
                        <a:pt x="925" y="12413"/>
                      </a:cubicBezTo>
                      <a:cubicBezTo>
                        <a:pt x="353" y="11937"/>
                        <a:pt x="-314" y="13175"/>
                        <a:pt x="162" y="136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" name="Google Shape;301;p37"/>
                <p:cNvSpPr/>
                <p:nvPr/>
              </p:nvSpPr>
              <p:spPr>
                <a:xfrm>
                  <a:off x="7722357" y="2777851"/>
                  <a:ext cx="929" cy="1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1276" extrusionOk="0">
                      <a:moveTo>
                        <a:pt x="512" y="1258"/>
                      </a:moveTo>
                      <a:cubicBezTo>
                        <a:pt x="1084" y="1068"/>
                        <a:pt x="1084" y="-171"/>
                        <a:pt x="417" y="20"/>
                      </a:cubicBezTo>
                      <a:cubicBezTo>
                        <a:pt x="-154" y="115"/>
                        <a:pt x="-154" y="1449"/>
                        <a:pt x="512" y="12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" name="Google Shape;302;p37"/>
                <p:cNvSpPr/>
                <p:nvPr/>
              </p:nvSpPr>
              <p:spPr>
                <a:xfrm>
                  <a:off x="7633941" y="2831255"/>
                  <a:ext cx="51356" cy="4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56" h="49961" extrusionOk="0">
                      <a:moveTo>
                        <a:pt x="251" y="49962"/>
                      </a:moveTo>
                      <a:cubicBezTo>
                        <a:pt x="1965" y="49390"/>
                        <a:pt x="6156" y="44628"/>
                        <a:pt x="5966" y="43580"/>
                      </a:cubicBezTo>
                      <a:cubicBezTo>
                        <a:pt x="5966" y="43866"/>
                        <a:pt x="6442" y="44152"/>
                        <a:pt x="6728" y="43961"/>
                      </a:cubicBezTo>
                      <a:cubicBezTo>
                        <a:pt x="11205" y="41770"/>
                        <a:pt x="13300" y="32531"/>
                        <a:pt x="18539" y="33579"/>
                      </a:cubicBezTo>
                      <a:cubicBezTo>
                        <a:pt x="19301" y="33769"/>
                        <a:pt x="19872" y="33007"/>
                        <a:pt x="19967" y="32150"/>
                      </a:cubicBezTo>
                      <a:cubicBezTo>
                        <a:pt x="20539" y="14815"/>
                        <a:pt x="24444" y="22530"/>
                        <a:pt x="27587" y="27102"/>
                      </a:cubicBezTo>
                      <a:cubicBezTo>
                        <a:pt x="27968" y="27769"/>
                        <a:pt x="28635" y="27578"/>
                        <a:pt x="29111" y="27102"/>
                      </a:cubicBezTo>
                      <a:cubicBezTo>
                        <a:pt x="31112" y="24911"/>
                        <a:pt x="32922" y="23196"/>
                        <a:pt x="33874" y="20149"/>
                      </a:cubicBezTo>
                      <a:cubicBezTo>
                        <a:pt x="35493" y="15100"/>
                        <a:pt x="33588" y="13862"/>
                        <a:pt x="33398" y="18148"/>
                      </a:cubicBezTo>
                      <a:cubicBezTo>
                        <a:pt x="33398" y="18815"/>
                        <a:pt x="33683" y="19577"/>
                        <a:pt x="34350" y="19577"/>
                      </a:cubicBezTo>
                      <a:cubicBezTo>
                        <a:pt x="39494" y="19577"/>
                        <a:pt x="41684" y="16815"/>
                        <a:pt x="43685" y="11766"/>
                      </a:cubicBezTo>
                      <a:cubicBezTo>
                        <a:pt x="44923" y="8623"/>
                        <a:pt x="49305" y="5194"/>
                        <a:pt x="51114" y="2146"/>
                      </a:cubicBezTo>
                      <a:cubicBezTo>
                        <a:pt x="51972" y="718"/>
                        <a:pt x="50352" y="-997"/>
                        <a:pt x="49400" y="718"/>
                      </a:cubicBezTo>
                      <a:cubicBezTo>
                        <a:pt x="47304" y="2623"/>
                        <a:pt x="45114" y="4623"/>
                        <a:pt x="43018" y="6528"/>
                      </a:cubicBezTo>
                      <a:cubicBezTo>
                        <a:pt x="42447" y="6623"/>
                        <a:pt x="42161" y="7480"/>
                        <a:pt x="42161" y="7957"/>
                      </a:cubicBezTo>
                      <a:cubicBezTo>
                        <a:pt x="37112" y="16815"/>
                        <a:pt x="35017" y="18148"/>
                        <a:pt x="35969" y="12052"/>
                      </a:cubicBezTo>
                      <a:cubicBezTo>
                        <a:pt x="36065" y="10052"/>
                        <a:pt x="34065" y="10528"/>
                        <a:pt x="33874" y="12052"/>
                      </a:cubicBezTo>
                      <a:cubicBezTo>
                        <a:pt x="31207" y="28435"/>
                        <a:pt x="28064" y="24054"/>
                        <a:pt x="24920" y="18148"/>
                      </a:cubicBezTo>
                      <a:cubicBezTo>
                        <a:pt x="24635" y="17672"/>
                        <a:pt x="23968" y="17577"/>
                        <a:pt x="23682" y="17958"/>
                      </a:cubicBezTo>
                      <a:cubicBezTo>
                        <a:pt x="21110" y="20339"/>
                        <a:pt x="9109" y="43294"/>
                        <a:pt x="5870" y="39294"/>
                      </a:cubicBezTo>
                      <a:cubicBezTo>
                        <a:pt x="5490" y="38818"/>
                        <a:pt x="4918" y="39199"/>
                        <a:pt x="4823" y="39675"/>
                      </a:cubicBezTo>
                      <a:cubicBezTo>
                        <a:pt x="4442" y="43294"/>
                        <a:pt x="2918" y="46342"/>
                        <a:pt x="346" y="48819"/>
                      </a:cubicBezTo>
                      <a:cubicBezTo>
                        <a:pt x="-130" y="49009"/>
                        <a:pt x="-130" y="50057"/>
                        <a:pt x="441" y="4986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" name="Google Shape;303;p37"/>
                <p:cNvSpPr/>
                <p:nvPr/>
              </p:nvSpPr>
              <p:spPr>
                <a:xfrm>
                  <a:off x="7700867" y="2791427"/>
                  <a:ext cx="30808" cy="29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8" h="29370" extrusionOk="0">
                      <a:moveTo>
                        <a:pt x="0" y="24353"/>
                      </a:moveTo>
                      <a:cubicBezTo>
                        <a:pt x="0" y="25782"/>
                        <a:pt x="0" y="27115"/>
                        <a:pt x="0" y="28544"/>
                      </a:cubicBezTo>
                      <a:cubicBezTo>
                        <a:pt x="0" y="29211"/>
                        <a:pt x="476" y="29687"/>
                        <a:pt x="953" y="29115"/>
                      </a:cubicBezTo>
                      <a:cubicBezTo>
                        <a:pt x="3334" y="26258"/>
                        <a:pt x="4191" y="24257"/>
                        <a:pt x="4382" y="20352"/>
                      </a:cubicBezTo>
                      <a:cubicBezTo>
                        <a:pt x="4382" y="19209"/>
                        <a:pt x="3334" y="18733"/>
                        <a:pt x="2762" y="19781"/>
                      </a:cubicBezTo>
                      <a:cubicBezTo>
                        <a:pt x="1715" y="21781"/>
                        <a:pt x="1429" y="23400"/>
                        <a:pt x="1238" y="25782"/>
                      </a:cubicBezTo>
                      <a:cubicBezTo>
                        <a:pt x="1238" y="26353"/>
                        <a:pt x="1524" y="27401"/>
                        <a:pt x="2191" y="27305"/>
                      </a:cubicBezTo>
                      <a:cubicBezTo>
                        <a:pt x="15430" y="25115"/>
                        <a:pt x="17621" y="7398"/>
                        <a:pt x="29813" y="3398"/>
                      </a:cubicBezTo>
                      <a:cubicBezTo>
                        <a:pt x="31242" y="2921"/>
                        <a:pt x="31147" y="-508"/>
                        <a:pt x="29432" y="64"/>
                      </a:cubicBezTo>
                      <a:cubicBezTo>
                        <a:pt x="17145" y="4160"/>
                        <a:pt x="14859" y="21400"/>
                        <a:pt x="2191" y="24257"/>
                      </a:cubicBezTo>
                      <a:cubicBezTo>
                        <a:pt x="2572" y="24734"/>
                        <a:pt x="3048" y="25210"/>
                        <a:pt x="3429" y="25686"/>
                      </a:cubicBezTo>
                      <a:cubicBezTo>
                        <a:pt x="3429" y="24067"/>
                        <a:pt x="3620" y="22448"/>
                        <a:pt x="4286" y="21019"/>
                      </a:cubicBezTo>
                      <a:cubicBezTo>
                        <a:pt x="3715" y="21019"/>
                        <a:pt x="3238" y="20828"/>
                        <a:pt x="2667" y="20733"/>
                      </a:cubicBezTo>
                      <a:cubicBezTo>
                        <a:pt x="2667" y="19876"/>
                        <a:pt x="1429" y="30639"/>
                        <a:pt x="1048" y="24162"/>
                      </a:cubicBezTo>
                      <a:cubicBezTo>
                        <a:pt x="1048" y="23400"/>
                        <a:pt x="191" y="23781"/>
                        <a:pt x="95" y="2435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" name="Google Shape;304;p37"/>
                <p:cNvSpPr/>
                <p:nvPr/>
              </p:nvSpPr>
              <p:spPr>
                <a:xfrm>
                  <a:off x="7682375" y="2861991"/>
                  <a:ext cx="6718" cy="12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8" h="12540" extrusionOk="0">
                      <a:moveTo>
                        <a:pt x="3919" y="1890"/>
                      </a:moveTo>
                      <a:cubicBezTo>
                        <a:pt x="3919" y="1890"/>
                        <a:pt x="3538" y="461"/>
                        <a:pt x="3252" y="175"/>
                      </a:cubicBezTo>
                      <a:cubicBezTo>
                        <a:pt x="2585" y="-491"/>
                        <a:pt x="1347" y="937"/>
                        <a:pt x="1061" y="1223"/>
                      </a:cubicBezTo>
                      <a:cubicBezTo>
                        <a:pt x="-1130" y="3414"/>
                        <a:pt x="585" y="9319"/>
                        <a:pt x="1633" y="11891"/>
                      </a:cubicBezTo>
                      <a:cubicBezTo>
                        <a:pt x="1823" y="12463"/>
                        <a:pt x="2395" y="12748"/>
                        <a:pt x="2871" y="12367"/>
                      </a:cubicBezTo>
                      <a:cubicBezTo>
                        <a:pt x="6014" y="9605"/>
                        <a:pt x="9443" y="3414"/>
                        <a:pt x="3347" y="1604"/>
                      </a:cubicBezTo>
                      <a:cubicBezTo>
                        <a:pt x="2395" y="1318"/>
                        <a:pt x="1728" y="3223"/>
                        <a:pt x="2490" y="3795"/>
                      </a:cubicBezTo>
                      <a:cubicBezTo>
                        <a:pt x="5252" y="5700"/>
                        <a:pt x="4300" y="8176"/>
                        <a:pt x="2109" y="10272"/>
                      </a:cubicBezTo>
                      <a:cubicBezTo>
                        <a:pt x="2490" y="10462"/>
                        <a:pt x="2871" y="10558"/>
                        <a:pt x="3347" y="10748"/>
                      </a:cubicBezTo>
                      <a:cubicBezTo>
                        <a:pt x="2204" y="8367"/>
                        <a:pt x="1823" y="6271"/>
                        <a:pt x="2014" y="3604"/>
                      </a:cubicBezTo>
                      <a:cubicBezTo>
                        <a:pt x="2204" y="461"/>
                        <a:pt x="2966" y="3128"/>
                        <a:pt x="3633" y="3223"/>
                      </a:cubicBezTo>
                      <a:cubicBezTo>
                        <a:pt x="4204" y="3414"/>
                        <a:pt x="4490" y="2271"/>
                        <a:pt x="4014" y="19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" name="Google Shape;305;p37"/>
                <p:cNvSpPr/>
                <p:nvPr/>
              </p:nvSpPr>
              <p:spPr>
                <a:xfrm>
                  <a:off x="7694478" y="2866619"/>
                  <a:ext cx="2497" cy="4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7" h="4832" extrusionOk="0">
                      <a:moveTo>
                        <a:pt x="769" y="1073"/>
                      </a:moveTo>
                      <a:cubicBezTo>
                        <a:pt x="579" y="1835"/>
                        <a:pt x="293" y="2597"/>
                        <a:pt x="102" y="3359"/>
                      </a:cubicBezTo>
                      <a:cubicBezTo>
                        <a:pt x="-278" y="4121"/>
                        <a:pt x="484" y="5454"/>
                        <a:pt x="1055" y="4502"/>
                      </a:cubicBezTo>
                      <a:cubicBezTo>
                        <a:pt x="1817" y="3359"/>
                        <a:pt x="2293" y="2502"/>
                        <a:pt x="2484" y="1073"/>
                      </a:cubicBezTo>
                      <a:cubicBezTo>
                        <a:pt x="2674" y="-451"/>
                        <a:pt x="769" y="-261"/>
                        <a:pt x="769" y="10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" name="Google Shape;306;p37"/>
                <p:cNvSpPr/>
                <p:nvPr/>
              </p:nvSpPr>
              <p:spPr>
                <a:xfrm>
                  <a:off x="7694060" y="2851997"/>
                  <a:ext cx="11404" cy="8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4" h="8967" extrusionOk="0">
                      <a:moveTo>
                        <a:pt x="615" y="550"/>
                      </a:moveTo>
                      <a:cubicBezTo>
                        <a:pt x="329" y="2645"/>
                        <a:pt x="-147" y="4645"/>
                        <a:pt x="44" y="6836"/>
                      </a:cubicBezTo>
                      <a:cubicBezTo>
                        <a:pt x="44" y="7312"/>
                        <a:pt x="425" y="7789"/>
                        <a:pt x="901" y="7598"/>
                      </a:cubicBezTo>
                      <a:cubicBezTo>
                        <a:pt x="3473" y="6455"/>
                        <a:pt x="6330" y="6550"/>
                        <a:pt x="8997" y="5788"/>
                      </a:cubicBezTo>
                      <a:cubicBezTo>
                        <a:pt x="9473" y="6646"/>
                        <a:pt x="9569" y="6741"/>
                        <a:pt x="9473" y="6074"/>
                      </a:cubicBezTo>
                      <a:cubicBezTo>
                        <a:pt x="9473" y="5693"/>
                        <a:pt x="9473" y="5217"/>
                        <a:pt x="9283" y="4931"/>
                      </a:cubicBezTo>
                      <a:cubicBezTo>
                        <a:pt x="9093" y="4550"/>
                        <a:pt x="8997" y="4264"/>
                        <a:pt x="8521" y="4074"/>
                      </a:cubicBezTo>
                      <a:cubicBezTo>
                        <a:pt x="7664" y="3788"/>
                        <a:pt x="6997" y="5503"/>
                        <a:pt x="7759" y="6074"/>
                      </a:cubicBezTo>
                      <a:cubicBezTo>
                        <a:pt x="7759" y="6074"/>
                        <a:pt x="7092" y="9694"/>
                        <a:pt x="9188" y="8836"/>
                      </a:cubicBezTo>
                      <a:cubicBezTo>
                        <a:pt x="11664" y="7884"/>
                        <a:pt x="12140" y="4550"/>
                        <a:pt x="10236" y="2740"/>
                      </a:cubicBezTo>
                      <a:cubicBezTo>
                        <a:pt x="10045" y="2550"/>
                        <a:pt x="9664" y="2455"/>
                        <a:pt x="9473" y="2645"/>
                      </a:cubicBezTo>
                      <a:cubicBezTo>
                        <a:pt x="6711" y="4169"/>
                        <a:pt x="3568" y="4169"/>
                        <a:pt x="806" y="5598"/>
                      </a:cubicBezTo>
                      <a:cubicBezTo>
                        <a:pt x="1092" y="5884"/>
                        <a:pt x="1377" y="6074"/>
                        <a:pt x="1663" y="6360"/>
                      </a:cubicBezTo>
                      <a:cubicBezTo>
                        <a:pt x="1377" y="4455"/>
                        <a:pt x="1663" y="2550"/>
                        <a:pt x="1663" y="645"/>
                      </a:cubicBezTo>
                      <a:cubicBezTo>
                        <a:pt x="1663" y="-308"/>
                        <a:pt x="806" y="-117"/>
                        <a:pt x="615" y="64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" name="Google Shape;307;p37"/>
                <p:cNvSpPr/>
                <p:nvPr/>
              </p:nvSpPr>
              <p:spPr>
                <a:xfrm>
                  <a:off x="7699960" y="2843265"/>
                  <a:ext cx="13242" cy="6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42" h="6614" extrusionOk="0">
                      <a:moveTo>
                        <a:pt x="241" y="1281"/>
                      </a:moveTo>
                      <a:cubicBezTo>
                        <a:pt x="3955" y="3472"/>
                        <a:pt x="7956" y="4615"/>
                        <a:pt x="11766" y="6520"/>
                      </a:cubicBezTo>
                      <a:cubicBezTo>
                        <a:pt x="13004" y="7186"/>
                        <a:pt x="13956" y="4138"/>
                        <a:pt x="12528" y="3662"/>
                      </a:cubicBezTo>
                      <a:cubicBezTo>
                        <a:pt x="8622" y="2233"/>
                        <a:pt x="4527" y="1662"/>
                        <a:pt x="621" y="42"/>
                      </a:cubicBezTo>
                      <a:cubicBezTo>
                        <a:pt x="50" y="-243"/>
                        <a:pt x="-236" y="995"/>
                        <a:pt x="241" y="128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" name="Google Shape;308;p37"/>
                <p:cNvSpPr/>
                <p:nvPr/>
              </p:nvSpPr>
              <p:spPr>
                <a:xfrm>
                  <a:off x="7721200" y="2825898"/>
                  <a:ext cx="9274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4" h="14025" extrusionOk="0">
                      <a:moveTo>
                        <a:pt x="336" y="2550"/>
                      </a:moveTo>
                      <a:cubicBezTo>
                        <a:pt x="1194" y="2646"/>
                        <a:pt x="2051" y="2741"/>
                        <a:pt x="2908" y="3027"/>
                      </a:cubicBezTo>
                      <a:cubicBezTo>
                        <a:pt x="5480" y="3789"/>
                        <a:pt x="3289" y="6837"/>
                        <a:pt x="2718" y="7694"/>
                      </a:cubicBezTo>
                      <a:cubicBezTo>
                        <a:pt x="1765" y="8932"/>
                        <a:pt x="1384" y="10837"/>
                        <a:pt x="908" y="12361"/>
                      </a:cubicBezTo>
                      <a:cubicBezTo>
                        <a:pt x="622" y="13123"/>
                        <a:pt x="1098" y="14266"/>
                        <a:pt x="1955" y="13980"/>
                      </a:cubicBezTo>
                      <a:cubicBezTo>
                        <a:pt x="7290" y="12552"/>
                        <a:pt x="10528" y="6551"/>
                        <a:pt x="8813" y="646"/>
                      </a:cubicBezTo>
                      <a:cubicBezTo>
                        <a:pt x="8528" y="-212"/>
                        <a:pt x="7766" y="-117"/>
                        <a:pt x="7290" y="360"/>
                      </a:cubicBezTo>
                      <a:cubicBezTo>
                        <a:pt x="5956" y="1788"/>
                        <a:pt x="4432" y="4360"/>
                        <a:pt x="6527" y="6075"/>
                      </a:cubicBezTo>
                      <a:cubicBezTo>
                        <a:pt x="7670" y="7027"/>
                        <a:pt x="8718" y="4455"/>
                        <a:pt x="7766" y="3598"/>
                      </a:cubicBezTo>
                      <a:cubicBezTo>
                        <a:pt x="7290" y="3217"/>
                        <a:pt x="7575" y="2741"/>
                        <a:pt x="8528" y="2265"/>
                      </a:cubicBezTo>
                      <a:cubicBezTo>
                        <a:pt x="8052" y="2265"/>
                        <a:pt x="7480" y="2074"/>
                        <a:pt x="7004" y="1979"/>
                      </a:cubicBezTo>
                      <a:cubicBezTo>
                        <a:pt x="8337" y="6456"/>
                        <a:pt x="5480" y="10266"/>
                        <a:pt x="1670" y="11313"/>
                      </a:cubicBezTo>
                      <a:cubicBezTo>
                        <a:pt x="2051" y="11885"/>
                        <a:pt x="2336" y="12361"/>
                        <a:pt x="2718" y="12933"/>
                      </a:cubicBezTo>
                      <a:cubicBezTo>
                        <a:pt x="3861" y="9504"/>
                        <a:pt x="5861" y="7504"/>
                        <a:pt x="5099" y="3598"/>
                      </a:cubicBezTo>
                      <a:cubicBezTo>
                        <a:pt x="4527" y="1122"/>
                        <a:pt x="2241" y="1312"/>
                        <a:pt x="432" y="1312"/>
                      </a:cubicBezTo>
                      <a:cubicBezTo>
                        <a:pt x="-45" y="1312"/>
                        <a:pt x="-235" y="2360"/>
                        <a:pt x="432" y="245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" name="Google Shape;309;p37"/>
                <p:cNvSpPr/>
                <p:nvPr/>
              </p:nvSpPr>
              <p:spPr>
                <a:xfrm>
                  <a:off x="7737178" y="2810028"/>
                  <a:ext cx="17153" cy="10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3" h="10997" extrusionOk="0">
                      <a:moveTo>
                        <a:pt x="741" y="10991"/>
                      </a:moveTo>
                      <a:cubicBezTo>
                        <a:pt x="2646" y="9657"/>
                        <a:pt x="4456" y="8324"/>
                        <a:pt x="6075" y="6705"/>
                      </a:cubicBezTo>
                      <a:cubicBezTo>
                        <a:pt x="7408" y="5466"/>
                        <a:pt x="8075" y="2990"/>
                        <a:pt x="9885" y="4419"/>
                      </a:cubicBezTo>
                      <a:cubicBezTo>
                        <a:pt x="12171" y="6228"/>
                        <a:pt x="14362" y="3085"/>
                        <a:pt x="16362" y="2609"/>
                      </a:cubicBezTo>
                      <a:cubicBezTo>
                        <a:pt x="17505" y="2323"/>
                        <a:pt x="17410" y="-344"/>
                        <a:pt x="16076" y="37"/>
                      </a:cubicBezTo>
                      <a:cubicBezTo>
                        <a:pt x="13219" y="990"/>
                        <a:pt x="12171" y="3942"/>
                        <a:pt x="9123" y="990"/>
                      </a:cubicBezTo>
                      <a:cubicBezTo>
                        <a:pt x="8742" y="609"/>
                        <a:pt x="8266" y="990"/>
                        <a:pt x="8075" y="1371"/>
                      </a:cubicBezTo>
                      <a:cubicBezTo>
                        <a:pt x="5980" y="4800"/>
                        <a:pt x="3313" y="7371"/>
                        <a:pt x="264" y="9657"/>
                      </a:cubicBezTo>
                      <a:cubicBezTo>
                        <a:pt x="-212" y="10038"/>
                        <a:pt x="-21" y="11372"/>
                        <a:pt x="646" y="108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" name="Google Shape;310;p37"/>
                <p:cNvSpPr/>
                <p:nvPr/>
              </p:nvSpPr>
              <p:spPr>
                <a:xfrm>
                  <a:off x="7695113" y="2876796"/>
                  <a:ext cx="9880" cy="17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0" h="17013" extrusionOk="0">
                      <a:moveTo>
                        <a:pt x="1087" y="4135"/>
                      </a:moveTo>
                      <a:cubicBezTo>
                        <a:pt x="229" y="8136"/>
                        <a:pt x="229" y="12517"/>
                        <a:pt x="1658" y="16518"/>
                      </a:cubicBezTo>
                      <a:cubicBezTo>
                        <a:pt x="1849" y="17089"/>
                        <a:pt x="2515" y="17185"/>
                        <a:pt x="2801" y="16708"/>
                      </a:cubicBezTo>
                      <a:cubicBezTo>
                        <a:pt x="3754" y="15184"/>
                        <a:pt x="4802" y="13660"/>
                        <a:pt x="5754" y="12041"/>
                      </a:cubicBezTo>
                      <a:cubicBezTo>
                        <a:pt x="6230" y="11279"/>
                        <a:pt x="6040" y="9279"/>
                        <a:pt x="4802" y="10041"/>
                      </a:cubicBezTo>
                      <a:cubicBezTo>
                        <a:pt x="3563" y="10803"/>
                        <a:pt x="2325" y="11755"/>
                        <a:pt x="896" y="12232"/>
                      </a:cubicBezTo>
                      <a:cubicBezTo>
                        <a:pt x="-152" y="12517"/>
                        <a:pt x="-437" y="15280"/>
                        <a:pt x="896" y="15089"/>
                      </a:cubicBezTo>
                      <a:cubicBezTo>
                        <a:pt x="7564" y="14327"/>
                        <a:pt x="9754" y="7660"/>
                        <a:pt x="8611" y="897"/>
                      </a:cubicBezTo>
                      <a:cubicBezTo>
                        <a:pt x="8421" y="-246"/>
                        <a:pt x="7373" y="-246"/>
                        <a:pt x="6897" y="611"/>
                      </a:cubicBezTo>
                      <a:cubicBezTo>
                        <a:pt x="6135" y="2040"/>
                        <a:pt x="4706" y="4135"/>
                        <a:pt x="5373" y="5945"/>
                      </a:cubicBezTo>
                      <a:cubicBezTo>
                        <a:pt x="5849" y="7374"/>
                        <a:pt x="7278" y="7374"/>
                        <a:pt x="8326" y="8136"/>
                      </a:cubicBezTo>
                      <a:cubicBezTo>
                        <a:pt x="9373" y="8898"/>
                        <a:pt x="10326" y="6898"/>
                        <a:pt x="9659" y="6040"/>
                      </a:cubicBezTo>
                      <a:cubicBezTo>
                        <a:pt x="9373" y="5659"/>
                        <a:pt x="9088" y="5278"/>
                        <a:pt x="8611" y="5088"/>
                      </a:cubicBezTo>
                      <a:cubicBezTo>
                        <a:pt x="6897" y="4326"/>
                        <a:pt x="7564" y="3564"/>
                        <a:pt x="8421" y="1945"/>
                      </a:cubicBezTo>
                      <a:cubicBezTo>
                        <a:pt x="7849" y="1945"/>
                        <a:pt x="7278" y="1754"/>
                        <a:pt x="6706" y="1659"/>
                      </a:cubicBezTo>
                      <a:cubicBezTo>
                        <a:pt x="7659" y="6802"/>
                        <a:pt x="6325" y="11470"/>
                        <a:pt x="1087" y="12136"/>
                      </a:cubicBezTo>
                      <a:cubicBezTo>
                        <a:pt x="1087" y="13089"/>
                        <a:pt x="1087" y="14041"/>
                        <a:pt x="1087" y="14994"/>
                      </a:cubicBezTo>
                      <a:cubicBezTo>
                        <a:pt x="2611" y="14327"/>
                        <a:pt x="4039" y="13184"/>
                        <a:pt x="5373" y="12136"/>
                      </a:cubicBezTo>
                      <a:cubicBezTo>
                        <a:pt x="4992" y="11565"/>
                        <a:pt x="4611" y="10993"/>
                        <a:pt x="4230" y="10422"/>
                      </a:cubicBezTo>
                      <a:cubicBezTo>
                        <a:pt x="3278" y="12041"/>
                        <a:pt x="2420" y="13660"/>
                        <a:pt x="1468" y="15280"/>
                      </a:cubicBezTo>
                      <a:cubicBezTo>
                        <a:pt x="1849" y="15280"/>
                        <a:pt x="2325" y="15280"/>
                        <a:pt x="2706" y="15280"/>
                      </a:cubicBezTo>
                      <a:cubicBezTo>
                        <a:pt x="1182" y="11660"/>
                        <a:pt x="896" y="7850"/>
                        <a:pt x="1563" y="4135"/>
                      </a:cubicBezTo>
                      <a:cubicBezTo>
                        <a:pt x="1563" y="3469"/>
                        <a:pt x="896" y="3469"/>
                        <a:pt x="801" y="4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" name="Google Shape;311;p37"/>
                <p:cNvSpPr/>
                <p:nvPr/>
              </p:nvSpPr>
              <p:spPr>
                <a:xfrm>
                  <a:off x="7711796" y="2882248"/>
                  <a:ext cx="2829" cy="3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" h="3579" extrusionOk="0">
                      <a:moveTo>
                        <a:pt x="25" y="1254"/>
                      </a:moveTo>
                      <a:cubicBezTo>
                        <a:pt x="692" y="4207"/>
                        <a:pt x="2025" y="4397"/>
                        <a:pt x="2787" y="1540"/>
                      </a:cubicBezTo>
                      <a:cubicBezTo>
                        <a:pt x="3073" y="492"/>
                        <a:pt x="1835" y="16"/>
                        <a:pt x="1644" y="1064"/>
                      </a:cubicBezTo>
                      <a:cubicBezTo>
                        <a:pt x="1358" y="2302"/>
                        <a:pt x="1358" y="1350"/>
                        <a:pt x="1073" y="397"/>
                      </a:cubicBezTo>
                      <a:cubicBezTo>
                        <a:pt x="787" y="-556"/>
                        <a:pt x="-166" y="397"/>
                        <a:pt x="25" y="1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" name="Google Shape;312;p37"/>
                <p:cNvSpPr/>
                <p:nvPr/>
              </p:nvSpPr>
              <p:spPr>
                <a:xfrm>
                  <a:off x="7709340" y="2861967"/>
                  <a:ext cx="12364" cy="18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64" h="18501" extrusionOk="0">
                      <a:moveTo>
                        <a:pt x="386" y="6962"/>
                      </a:moveTo>
                      <a:cubicBezTo>
                        <a:pt x="3910" y="9534"/>
                        <a:pt x="12863" y="10010"/>
                        <a:pt x="9911" y="16392"/>
                      </a:cubicBezTo>
                      <a:cubicBezTo>
                        <a:pt x="10387" y="16297"/>
                        <a:pt x="10958" y="16201"/>
                        <a:pt x="11434" y="16106"/>
                      </a:cubicBezTo>
                      <a:cubicBezTo>
                        <a:pt x="8767" y="10677"/>
                        <a:pt x="6196" y="4676"/>
                        <a:pt x="2290" y="200"/>
                      </a:cubicBezTo>
                      <a:cubicBezTo>
                        <a:pt x="1719" y="-562"/>
                        <a:pt x="957" y="1057"/>
                        <a:pt x="1338" y="1723"/>
                      </a:cubicBezTo>
                      <a:cubicBezTo>
                        <a:pt x="3338" y="4772"/>
                        <a:pt x="5053" y="2962"/>
                        <a:pt x="7910" y="3629"/>
                      </a:cubicBezTo>
                      <a:cubicBezTo>
                        <a:pt x="9148" y="3914"/>
                        <a:pt x="9815" y="1247"/>
                        <a:pt x="8577" y="1057"/>
                      </a:cubicBezTo>
                      <a:cubicBezTo>
                        <a:pt x="6481" y="676"/>
                        <a:pt x="4005" y="1819"/>
                        <a:pt x="2195" y="295"/>
                      </a:cubicBezTo>
                      <a:cubicBezTo>
                        <a:pt x="1909" y="866"/>
                        <a:pt x="1624" y="1438"/>
                        <a:pt x="1338" y="1914"/>
                      </a:cubicBezTo>
                      <a:cubicBezTo>
                        <a:pt x="5529" y="6581"/>
                        <a:pt x="7053" y="12487"/>
                        <a:pt x="9720" y="18106"/>
                      </a:cubicBezTo>
                      <a:cubicBezTo>
                        <a:pt x="10101" y="18868"/>
                        <a:pt x="10958" y="18392"/>
                        <a:pt x="11244" y="17821"/>
                      </a:cubicBezTo>
                      <a:cubicBezTo>
                        <a:pt x="12578" y="14868"/>
                        <a:pt x="13149" y="11725"/>
                        <a:pt x="10482" y="9343"/>
                      </a:cubicBezTo>
                      <a:cubicBezTo>
                        <a:pt x="7815" y="6962"/>
                        <a:pt x="3719" y="7343"/>
                        <a:pt x="766" y="5629"/>
                      </a:cubicBezTo>
                      <a:cubicBezTo>
                        <a:pt x="195" y="5248"/>
                        <a:pt x="-281" y="6676"/>
                        <a:pt x="195" y="70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37"/>
                <p:cNvSpPr/>
                <p:nvPr/>
              </p:nvSpPr>
              <p:spPr>
                <a:xfrm>
                  <a:off x="7724842" y="2854033"/>
                  <a:ext cx="8017" cy="1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17" h="13909" extrusionOk="0">
                      <a:moveTo>
                        <a:pt x="28" y="6705"/>
                      </a:moveTo>
                      <a:cubicBezTo>
                        <a:pt x="1933" y="9181"/>
                        <a:pt x="3267" y="12039"/>
                        <a:pt x="5934" y="13753"/>
                      </a:cubicBezTo>
                      <a:cubicBezTo>
                        <a:pt x="6219" y="12896"/>
                        <a:pt x="6505" y="12134"/>
                        <a:pt x="6886" y="11277"/>
                      </a:cubicBezTo>
                      <a:cubicBezTo>
                        <a:pt x="4314" y="9943"/>
                        <a:pt x="1266" y="4800"/>
                        <a:pt x="2219" y="1657"/>
                      </a:cubicBezTo>
                      <a:cubicBezTo>
                        <a:pt x="1838" y="1942"/>
                        <a:pt x="1362" y="2323"/>
                        <a:pt x="980" y="2609"/>
                      </a:cubicBezTo>
                      <a:cubicBezTo>
                        <a:pt x="504" y="1847"/>
                        <a:pt x="409" y="1942"/>
                        <a:pt x="600" y="2704"/>
                      </a:cubicBezTo>
                      <a:cubicBezTo>
                        <a:pt x="600" y="3276"/>
                        <a:pt x="600" y="3943"/>
                        <a:pt x="790" y="4609"/>
                      </a:cubicBezTo>
                      <a:cubicBezTo>
                        <a:pt x="790" y="4895"/>
                        <a:pt x="980" y="5467"/>
                        <a:pt x="1362" y="5562"/>
                      </a:cubicBezTo>
                      <a:cubicBezTo>
                        <a:pt x="4695" y="6229"/>
                        <a:pt x="4695" y="3657"/>
                        <a:pt x="7362" y="2514"/>
                      </a:cubicBezTo>
                      <a:cubicBezTo>
                        <a:pt x="8220" y="2133"/>
                        <a:pt x="8315" y="37"/>
                        <a:pt x="7172" y="418"/>
                      </a:cubicBezTo>
                      <a:cubicBezTo>
                        <a:pt x="6315" y="704"/>
                        <a:pt x="5648" y="1085"/>
                        <a:pt x="5076" y="1752"/>
                      </a:cubicBezTo>
                      <a:cubicBezTo>
                        <a:pt x="4410" y="2514"/>
                        <a:pt x="2695" y="4609"/>
                        <a:pt x="2600" y="2704"/>
                      </a:cubicBezTo>
                      <a:cubicBezTo>
                        <a:pt x="2600" y="2133"/>
                        <a:pt x="2600" y="1561"/>
                        <a:pt x="2409" y="990"/>
                      </a:cubicBezTo>
                      <a:cubicBezTo>
                        <a:pt x="2409" y="609"/>
                        <a:pt x="2219" y="133"/>
                        <a:pt x="1838" y="37"/>
                      </a:cubicBezTo>
                      <a:cubicBezTo>
                        <a:pt x="1076" y="-153"/>
                        <a:pt x="695" y="418"/>
                        <a:pt x="504" y="990"/>
                      </a:cubicBezTo>
                      <a:cubicBezTo>
                        <a:pt x="-829" y="5181"/>
                        <a:pt x="2219" y="12420"/>
                        <a:pt x="6219" y="13849"/>
                      </a:cubicBezTo>
                      <a:cubicBezTo>
                        <a:pt x="7458" y="14325"/>
                        <a:pt x="8029" y="11848"/>
                        <a:pt x="6886" y="11277"/>
                      </a:cubicBezTo>
                      <a:cubicBezTo>
                        <a:pt x="4410" y="10039"/>
                        <a:pt x="2886" y="7467"/>
                        <a:pt x="885" y="5467"/>
                      </a:cubicBezTo>
                      <a:cubicBezTo>
                        <a:pt x="314" y="4895"/>
                        <a:pt x="-258" y="6229"/>
                        <a:pt x="123" y="670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37"/>
                <p:cNvSpPr/>
                <p:nvPr/>
              </p:nvSpPr>
              <p:spPr>
                <a:xfrm>
                  <a:off x="7740289" y="2838570"/>
                  <a:ext cx="6238" cy="6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8" h="6267" extrusionOk="0">
                      <a:moveTo>
                        <a:pt x="1154" y="260"/>
                      </a:moveTo>
                      <a:cubicBezTo>
                        <a:pt x="392" y="1499"/>
                        <a:pt x="-465" y="3689"/>
                        <a:pt x="297" y="5213"/>
                      </a:cubicBezTo>
                      <a:cubicBezTo>
                        <a:pt x="1821" y="8071"/>
                        <a:pt x="5059" y="4356"/>
                        <a:pt x="6012" y="3023"/>
                      </a:cubicBezTo>
                      <a:cubicBezTo>
                        <a:pt x="6488" y="2356"/>
                        <a:pt x="6202" y="546"/>
                        <a:pt x="5250" y="1308"/>
                      </a:cubicBezTo>
                      <a:cubicBezTo>
                        <a:pt x="4202" y="2166"/>
                        <a:pt x="3250" y="3118"/>
                        <a:pt x="2011" y="3689"/>
                      </a:cubicBezTo>
                      <a:cubicBezTo>
                        <a:pt x="868" y="4261"/>
                        <a:pt x="1630" y="927"/>
                        <a:pt x="1630" y="737"/>
                      </a:cubicBezTo>
                      <a:cubicBezTo>
                        <a:pt x="1726" y="356"/>
                        <a:pt x="1440" y="-311"/>
                        <a:pt x="1154" y="16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37"/>
                <p:cNvSpPr/>
                <p:nvPr/>
              </p:nvSpPr>
              <p:spPr>
                <a:xfrm>
                  <a:off x="7755921" y="2820811"/>
                  <a:ext cx="15528" cy="14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28" h="14539" extrusionOk="0">
                      <a:moveTo>
                        <a:pt x="381" y="10304"/>
                      </a:moveTo>
                      <a:cubicBezTo>
                        <a:pt x="381" y="12114"/>
                        <a:pt x="-476" y="12495"/>
                        <a:pt x="381" y="14114"/>
                      </a:cubicBezTo>
                      <a:cubicBezTo>
                        <a:pt x="571" y="14590"/>
                        <a:pt x="1048" y="14686"/>
                        <a:pt x="1334" y="14304"/>
                      </a:cubicBezTo>
                      <a:cubicBezTo>
                        <a:pt x="2953" y="11923"/>
                        <a:pt x="5048" y="10114"/>
                        <a:pt x="6286" y="7351"/>
                      </a:cubicBezTo>
                      <a:cubicBezTo>
                        <a:pt x="5906" y="7351"/>
                        <a:pt x="5429" y="7542"/>
                        <a:pt x="5048" y="7542"/>
                      </a:cubicBezTo>
                      <a:cubicBezTo>
                        <a:pt x="5906" y="8685"/>
                        <a:pt x="5620" y="10875"/>
                        <a:pt x="7810" y="10018"/>
                      </a:cubicBezTo>
                      <a:cubicBezTo>
                        <a:pt x="8953" y="9542"/>
                        <a:pt x="10192" y="7828"/>
                        <a:pt x="11144" y="7066"/>
                      </a:cubicBezTo>
                      <a:cubicBezTo>
                        <a:pt x="12668" y="5732"/>
                        <a:pt x="14097" y="4303"/>
                        <a:pt x="15240" y="2589"/>
                      </a:cubicBezTo>
                      <a:cubicBezTo>
                        <a:pt x="16097" y="1350"/>
                        <a:pt x="14859" y="-1031"/>
                        <a:pt x="13907" y="493"/>
                      </a:cubicBezTo>
                      <a:cubicBezTo>
                        <a:pt x="12478" y="2779"/>
                        <a:pt x="10573" y="4494"/>
                        <a:pt x="8668" y="6304"/>
                      </a:cubicBezTo>
                      <a:cubicBezTo>
                        <a:pt x="7049" y="7828"/>
                        <a:pt x="7334" y="7256"/>
                        <a:pt x="6286" y="5923"/>
                      </a:cubicBezTo>
                      <a:cubicBezTo>
                        <a:pt x="5906" y="5446"/>
                        <a:pt x="5239" y="5541"/>
                        <a:pt x="5048" y="6113"/>
                      </a:cubicBezTo>
                      <a:cubicBezTo>
                        <a:pt x="4191" y="8113"/>
                        <a:pt x="2953" y="9733"/>
                        <a:pt x="1619" y="11352"/>
                      </a:cubicBezTo>
                      <a:cubicBezTo>
                        <a:pt x="571" y="12685"/>
                        <a:pt x="1619" y="11161"/>
                        <a:pt x="1619" y="9923"/>
                      </a:cubicBezTo>
                      <a:cubicBezTo>
                        <a:pt x="1619" y="8970"/>
                        <a:pt x="476" y="9447"/>
                        <a:pt x="476" y="101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37"/>
                <p:cNvSpPr/>
                <p:nvPr/>
              </p:nvSpPr>
              <p:spPr>
                <a:xfrm>
                  <a:off x="7666589" y="2910652"/>
                  <a:ext cx="46851" cy="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51" h="50112" extrusionOk="0">
                      <a:moveTo>
                        <a:pt x="3893" y="49241"/>
                      </a:moveTo>
                      <a:cubicBezTo>
                        <a:pt x="3131" y="44098"/>
                        <a:pt x="2179" y="39049"/>
                        <a:pt x="1512" y="34001"/>
                      </a:cubicBezTo>
                      <a:cubicBezTo>
                        <a:pt x="2179" y="39145"/>
                        <a:pt x="2179" y="42764"/>
                        <a:pt x="4465" y="47431"/>
                      </a:cubicBezTo>
                      <a:cubicBezTo>
                        <a:pt x="4655" y="47908"/>
                        <a:pt x="5227" y="47908"/>
                        <a:pt x="5513" y="47622"/>
                      </a:cubicBezTo>
                      <a:cubicBezTo>
                        <a:pt x="11323" y="43336"/>
                        <a:pt x="13418" y="37335"/>
                        <a:pt x="12752" y="29620"/>
                      </a:cubicBezTo>
                      <a:cubicBezTo>
                        <a:pt x="12085" y="29905"/>
                        <a:pt x="11418" y="30191"/>
                        <a:pt x="10656" y="30382"/>
                      </a:cubicBezTo>
                      <a:cubicBezTo>
                        <a:pt x="10942" y="31715"/>
                        <a:pt x="11228" y="33144"/>
                        <a:pt x="11513" y="34477"/>
                      </a:cubicBezTo>
                      <a:cubicBezTo>
                        <a:pt x="11704" y="35334"/>
                        <a:pt x="12275" y="35811"/>
                        <a:pt x="13037" y="35334"/>
                      </a:cubicBezTo>
                      <a:cubicBezTo>
                        <a:pt x="16847" y="33144"/>
                        <a:pt x="18181" y="30477"/>
                        <a:pt x="18657" y="25809"/>
                      </a:cubicBezTo>
                      <a:cubicBezTo>
                        <a:pt x="18752" y="24667"/>
                        <a:pt x="23896" y="24381"/>
                        <a:pt x="25039" y="22762"/>
                      </a:cubicBezTo>
                      <a:cubicBezTo>
                        <a:pt x="27134" y="19713"/>
                        <a:pt x="27706" y="16475"/>
                        <a:pt x="28087" y="12665"/>
                      </a:cubicBezTo>
                      <a:cubicBezTo>
                        <a:pt x="28373" y="9903"/>
                        <a:pt x="28373" y="7141"/>
                        <a:pt x="28563" y="4474"/>
                      </a:cubicBezTo>
                      <a:cubicBezTo>
                        <a:pt x="28563" y="4474"/>
                        <a:pt x="34373" y="12665"/>
                        <a:pt x="34945" y="13713"/>
                      </a:cubicBezTo>
                      <a:cubicBezTo>
                        <a:pt x="35612" y="14856"/>
                        <a:pt x="36659" y="13713"/>
                        <a:pt x="36850" y="12951"/>
                      </a:cubicBezTo>
                      <a:cubicBezTo>
                        <a:pt x="37898" y="9998"/>
                        <a:pt x="38660" y="7617"/>
                        <a:pt x="39136" y="4474"/>
                      </a:cubicBezTo>
                      <a:cubicBezTo>
                        <a:pt x="38374" y="4759"/>
                        <a:pt x="37707" y="5045"/>
                        <a:pt x="36945" y="5331"/>
                      </a:cubicBezTo>
                      <a:cubicBezTo>
                        <a:pt x="38088" y="7903"/>
                        <a:pt x="38755" y="9427"/>
                        <a:pt x="39898" y="11903"/>
                      </a:cubicBezTo>
                      <a:cubicBezTo>
                        <a:pt x="40279" y="12665"/>
                        <a:pt x="41136" y="12379"/>
                        <a:pt x="41517" y="11903"/>
                      </a:cubicBezTo>
                      <a:cubicBezTo>
                        <a:pt x="43803" y="8950"/>
                        <a:pt x="45613" y="6093"/>
                        <a:pt x="46756" y="2473"/>
                      </a:cubicBezTo>
                      <a:cubicBezTo>
                        <a:pt x="47232" y="1140"/>
                        <a:pt x="45803" y="187"/>
                        <a:pt x="45137" y="1521"/>
                      </a:cubicBezTo>
                      <a:cubicBezTo>
                        <a:pt x="43041" y="5521"/>
                        <a:pt x="42470" y="11617"/>
                        <a:pt x="39041" y="3807"/>
                      </a:cubicBezTo>
                      <a:cubicBezTo>
                        <a:pt x="38279" y="2188"/>
                        <a:pt x="37040" y="3426"/>
                        <a:pt x="36850" y="4664"/>
                      </a:cubicBezTo>
                      <a:cubicBezTo>
                        <a:pt x="35231" y="15427"/>
                        <a:pt x="33421" y="3997"/>
                        <a:pt x="28754" y="187"/>
                      </a:cubicBezTo>
                      <a:cubicBezTo>
                        <a:pt x="27991" y="-384"/>
                        <a:pt x="27230" y="473"/>
                        <a:pt x="27039" y="1140"/>
                      </a:cubicBezTo>
                      <a:cubicBezTo>
                        <a:pt x="25134" y="7807"/>
                        <a:pt x="28087" y="23333"/>
                        <a:pt x="17324" y="21619"/>
                      </a:cubicBezTo>
                      <a:cubicBezTo>
                        <a:pt x="16466" y="21428"/>
                        <a:pt x="15990" y="22952"/>
                        <a:pt x="16085" y="23619"/>
                      </a:cubicBezTo>
                      <a:cubicBezTo>
                        <a:pt x="15228" y="26762"/>
                        <a:pt x="14371" y="29810"/>
                        <a:pt x="13514" y="32953"/>
                      </a:cubicBezTo>
                      <a:cubicBezTo>
                        <a:pt x="13323" y="31905"/>
                        <a:pt x="13037" y="30858"/>
                        <a:pt x="12847" y="29810"/>
                      </a:cubicBezTo>
                      <a:cubicBezTo>
                        <a:pt x="12466" y="27905"/>
                        <a:pt x="10561" y="29048"/>
                        <a:pt x="10751" y="30572"/>
                      </a:cubicBezTo>
                      <a:cubicBezTo>
                        <a:pt x="8370" y="32763"/>
                        <a:pt x="5894" y="34858"/>
                        <a:pt x="3417" y="37049"/>
                      </a:cubicBezTo>
                      <a:cubicBezTo>
                        <a:pt x="3322" y="34763"/>
                        <a:pt x="3036" y="32477"/>
                        <a:pt x="2560" y="30191"/>
                      </a:cubicBezTo>
                      <a:cubicBezTo>
                        <a:pt x="2465" y="29238"/>
                        <a:pt x="1512" y="29143"/>
                        <a:pt x="1131" y="29905"/>
                      </a:cubicBezTo>
                      <a:cubicBezTo>
                        <a:pt x="-1822" y="36573"/>
                        <a:pt x="1798" y="42669"/>
                        <a:pt x="3036" y="49717"/>
                      </a:cubicBezTo>
                      <a:cubicBezTo>
                        <a:pt x="3131" y="50479"/>
                        <a:pt x="3893" y="50003"/>
                        <a:pt x="3798" y="494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37"/>
                <p:cNvSpPr/>
                <p:nvPr/>
              </p:nvSpPr>
              <p:spPr>
                <a:xfrm>
                  <a:off x="7722542" y="2861902"/>
                  <a:ext cx="47209" cy="38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09" h="38507" extrusionOk="0">
                      <a:moveTo>
                        <a:pt x="232" y="36460"/>
                      </a:moveTo>
                      <a:cubicBezTo>
                        <a:pt x="1090" y="37698"/>
                        <a:pt x="899" y="37603"/>
                        <a:pt x="1851" y="38365"/>
                      </a:cubicBezTo>
                      <a:cubicBezTo>
                        <a:pt x="2137" y="38556"/>
                        <a:pt x="2423" y="38556"/>
                        <a:pt x="2709" y="38365"/>
                      </a:cubicBezTo>
                      <a:cubicBezTo>
                        <a:pt x="4804" y="37127"/>
                        <a:pt x="5185" y="33793"/>
                        <a:pt x="7471" y="37222"/>
                      </a:cubicBezTo>
                      <a:cubicBezTo>
                        <a:pt x="7948" y="37984"/>
                        <a:pt x="8805" y="37508"/>
                        <a:pt x="9090" y="36936"/>
                      </a:cubicBezTo>
                      <a:cubicBezTo>
                        <a:pt x="10805" y="33888"/>
                        <a:pt x="11948" y="30840"/>
                        <a:pt x="14424" y="33698"/>
                      </a:cubicBezTo>
                      <a:cubicBezTo>
                        <a:pt x="14710" y="34079"/>
                        <a:pt x="15282" y="33984"/>
                        <a:pt x="15567" y="33698"/>
                      </a:cubicBezTo>
                      <a:cubicBezTo>
                        <a:pt x="20044" y="29602"/>
                        <a:pt x="21378" y="24744"/>
                        <a:pt x="18044" y="18839"/>
                      </a:cubicBezTo>
                      <a:cubicBezTo>
                        <a:pt x="17473" y="19696"/>
                        <a:pt x="16996" y="20553"/>
                        <a:pt x="16425" y="21411"/>
                      </a:cubicBezTo>
                      <a:cubicBezTo>
                        <a:pt x="22044" y="26649"/>
                        <a:pt x="23092" y="18553"/>
                        <a:pt x="26331" y="21125"/>
                      </a:cubicBezTo>
                      <a:cubicBezTo>
                        <a:pt x="26712" y="21411"/>
                        <a:pt x="27188" y="21411"/>
                        <a:pt x="27474" y="21125"/>
                      </a:cubicBezTo>
                      <a:cubicBezTo>
                        <a:pt x="34141" y="14934"/>
                        <a:pt x="41666" y="10362"/>
                        <a:pt x="46905" y="2456"/>
                      </a:cubicBezTo>
                      <a:cubicBezTo>
                        <a:pt x="47667" y="1313"/>
                        <a:pt x="46905" y="-973"/>
                        <a:pt x="45666" y="456"/>
                      </a:cubicBezTo>
                      <a:cubicBezTo>
                        <a:pt x="42999" y="3694"/>
                        <a:pt x="29188" y="20268"/>
                        <a:pt x="24807" y="15410"/>
                      </a:cubicBezTo>
                      <a:cubicBezTo>
                        <a:pt x="24045" y="14553"/>
                        <a:pt x="23188" y="15791"/>
                        <a:pt x="22997" y="16458"/>
                      </a:cubicBezTo>
                      <a:cubicBezTo>
                        <a:pt x="21282" y="17124"/>
                        <a:pt x="19473" y="17791"/>
                        <a:pt x="17758" y="18553"/>
                      </a:cubicBezTo>
                      <a:cubicBezTo>
                        <a:pt x="16520" y="17410"/>
                        <a:pt x="15567" y="20077"/>
                        <a:pt x="16139" y="21125"/>
                      </a:cubicBezTo>
                      <a:cubicBezTo>
                        <a:pt x="15377" y="23411"/>
                        <a:pt x="14520" y="25792"/>
                        <a:pt x="13758" y="28078"/>
                      </a:cubicBezTo>
                      <a:cubicBezTo>
                        <a:pt x="13186" y="27221"/>
                        <a:pt x="12234" y="27697"/>
                        <a:pt x="11948" y="28459"/>
                      </a:cubicBezTo>
                      <a:cubicBezTo>
                        <a:pt x="9757" y="32650"/>
                        <a:pt x="8995" y="35508"/>
                        <a:pt x="6614" y="31412"/>
                      </a:cubicBezTo>
                      <a:cubicBezTo>
                        <a:pt x="6138" y="30650"/>
                        <a:pt x="5376" y="31126"/>
                        <a:pt x="5090" y="31698"/>
                      </a:cubicBezTo>
                      <a:cubicBezTo>
                        <a:pt x="3661" y="32936"/>
                        <a:pt x="2232" y="34174"/>
                        <a:pt x="804" y="35317"/>
                      </a:cubicBezTo>
                      <a:cubicBezTo>
                        <a:pt x="232" y="34936"/>
                        <a:pt x="-244" y="35984"/>
                        <a:pt x="137" y="3646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" name="Google Shape;318;p37"/>
                <p:cNvSpPr/>
                <p:nvPr/>
              </p:nvSpPr>
              <p:spPr>
                <a:xfrm>
                  <a:off x="7779242" y="2836836"/>
                  <a:ext cx="23864" cy="15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4" h="15896" extrusionOk="0">
                      <a:moveTo>
                        <a:pt x="1921" y="9519"/>
                      </a:moveTo>
                      <a:cubicBezTo>
                        <a:pt x="968" y="12757"/>
                        <a:pt x="-1604" y="13615"/>
                        <a:pt x="2492" y="15805"/>
                      </a:cubicBezTo>
                      <a:cubicBezTo>
                        <a:pt x="3254" y="16282"/>
                        <a:pt x="3635" y="14758"/>
                        <a:pt x="3540" y="14186"/>
                      </a:cubicBezTo>
                      <a:cubicBezTo>
                        <a:pt x="2397" y="10186"/>
                        <a:pt x="2682" y="6090"/>
                        <a:pt x="2016" y="1994"/>
                      </a:cubicBezTo>
                      <a:cubicBezTo>
                        <a:pt x="1349" y="2375"/>
                        <a:pt x="777" y="2756"/>
                        <a:pt x="111" y="3042"/>
                      </a:cubicBezTo>
                      <a:cubicBezTo>
                        <a:pt x="1158" y="6947"/>
                        <a:pt x="3635" y="10186"/>
                        <a:pt x="4683" y="14091"/>
                      </a:cubicBezTo>
                      <a:cubicBezTo>
                        <a:pt x="4968" y="14948"/>
                        <a:pt x="5921" y="15043"/>
                        <a:pt x="6302" y="14377"/>
                      </a:cubicBezTo>
                      <a:cubicBezTo>
                        <a:pt x="8207" y="11710"/>
                        <a:pt x="10302" y="10186"/>
                        <a:pt x="10779" y="6566"/>
                      </a:cubicBezTo>
                      <a:cubicBezTo>
                        <a:pt x="10302" y="7042"/>
                        <a:pt x="9731" y="7614"/>
                        <a:pt x="9255" y="8090"/>
                      </a:cubicBezTo>
                      <a:cubicBezTo>
                        <a:pt x="10112" y="8566"/>
                        <a:pt x="9731" y="9995"/>
                        <a:pt x="11255" y="10281"/>
                      </a:cubicBezTo>
                      <a:cubicBezTo>
                        <a:pt x="11826" y="10376"/>
                        <a:pt x="12303" y="10090"/>
                        <a:pt x="12589" y="9519"/>
                      </a:cubicBezTo>
                      <a:cubicBezTo>
                        <a:pt x="13827" y="6852"/>
                        <a:pt x="16208" y="5233"/>
                        <a:pt x="17923" y="2851"/>
                      </a:cubicBezTo>
                      <a:cubicBezTo>
                        <a:pt x="17256" y="2756"/>
                        <a:pt x="16684" y="2661"/>
                        <a:pt x="16017" y="2566"/>
                      </a:cubicBezTo>
                      <a:cubicBezTo>
                        <a:pt x="16684" y="4280"/>
                        <a:pt x="17351" y="5233"/>
                        <a:pt x="18494" y="6661"/>
                      </a:cubicBezTo>
                      <a:cubicBezTo>
                        <a:pt x="18780" y="7042"/>
                        <a:pt x="19256" y="7328"/>
                        <a:pt x="19637" y="7138"/>
                      </a:cubicBezTo>
                      <a:cubicBezTo>
                        <a:pt x="20971" y="6471"/>
                        <a:pt x="22114" y="5423"/>
                        <a:pt x="23257" y="4471"/>
                      </a:cubicBezTo>
                      <a:cubicBezTo>
                        <a:pt x="24114" y="3709"/>
                        <a:pt x="24209" y="1232"/>
                        <a:pt x="22590" y="1613"/>
                      </a:cubicBezTo>
                      <a:cubicBezTo>
                        <a:pt x="20304" y="2185"/>
                        <a:pt x="19732" y="4947"/>
                        <a:pt x="18208" y="851"/>
                      </a:cubicBezTo>
                      <a:cubicBezTo>
                        <a:pt x="17827" y="-101"/>
                        <a:pt x="16875" y="-292"/>
                        <a:pt x="16303" y="470"/>
                      </a:cubicBezTo>
                      <a:cubicBezTo>
                        <a:pt x="14493" y="3042"/>
                        <a:pt x="12017" y="4852"/>
                        <a:pt x="10683" y="7900"/>
                      </a:cubicBezTo>
                      <a:cubicBezTo>
                        <a:pt x="11160" y="7614"/>
                        <a:pt x="11541" y="7423"/>
                        <a:pt x="12017" y="7138"/>
                      </a:cubicBezTo>
                      <a:cubicBezTo>
                        <a:pt x="11255" y="7042"/>
                        <a:pt x="10779" y="5423"/>
                        <a:pt x="10017" y="5042"/>
                      </a:cubicBezTo>
                      <a:cubicBezTo>
                        <a:pt x="9159" y="4566"/>
                        <a:pt x="8588" y="5899"/>
                        <a:pt x="8493" y="6566"/>
                      </a:cubicBezTo>
                      <a:cubicBezTo>
                        <a:pt x="8207" y="9138"/>
                        <a:pt x="6207" y="10376"/>
                        <a:pt x="4968" y="12186"/>
                      </a:cubicBezTo>
                      <a:cubicBezTo>
                        <a:pt x="5540" y="12186"/>
                        <a:pt x="6111" y="12376"/>
                        <a:pt x="6588" y="12472"/>
                      </a:cubicBezTo>
                      <a:cubicBezTo>
                        <a:pt x="5445" y="8662"/>
                        <a:pt x="2968" y="5423"/>
                        <a:pt x="1921" y="1613"/>
                      </a:cubicBezTo>
                      <a:cubicBezTo>
                        <a:pt x="1444" y="-6"/>
                        <a:pt x="-175" y="1613"/>
                        <a:pt x="15" y="2661"/>
                      </a:cubicBezTo>
                      <a:cubicBezTo>
                        <a:pt x="777" y="6947"/>
                        <a:pt x="587" y="11138"/>
                        <a:pt x="2111" y="15139"/>
                      </a:cubicBezTo>
                      <a:cubicBezTo>
                        <a:pt x="2492" y="14567"/>
                        <a:pt x="2778" y="14091"/>
                        <a:pt x="3159" y="13519"/>
                      </a:cubicBezTo>
                      <a:cubicBezTo>
                        <a:pt x="1063" y="12567"/>
                        <a:pt x="2778" y="11329"/>
                        <a:pt x="3159" y="9709"/>
                      </a:cubicBezTo>
                      <a:cubicBezTo>
                        <a:pt x="3349" y="8757"/>
                        <a:pt x="2397" y="8376"/>
                        <a:pt x="2111" y="932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" name="Google Shape;319;p37"/>
                <p:cNvSpPr/>
                <p:nvPr/>
              </p:nvSpPr>
              <p:spPr>
                <a:xfrm>
                  <a:off x="7704768" y="2684951"/>
                  <a:ext cx="7475" cy="20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5" h="20062" extrusionOk="0">
                      <a:moveTo>
                        <a:pt x="195" y="6908"/>
                      </a:moveTo>
                      <a:cubicBezTo>
                        <a:pt x="3148" y="10433"/>
                        <a:pt x="4291" y="14624"/>
                        <a:pt x="4576" y="19196"/>
                      </a:cubicBezTo>
                      <a:cubicBezTo>
                        <a:pt x="5148" y="18910"/>
                        <a:pt x="5719" y="18529"/>
                        <a:pt x="6291" y="18243"/>
                      </a:cubicBezTo>
                      <a:cubicBezTo>
                        <a:pt x="4005" y="12242"/>
                        <a:pt x="4005" y="6527"/>
                        <a:pt x="7339" y="1289"/>
                      </a:cubicBezTo>
                      <a:cubicBezTo>
                        <a:pt x="7720" y="717"/>
                        <a:pt x="7243" y="-521"/>
                        <a:pt x="6672" y="241"/>
                      </a:cubicBezTo>
                      <a:cubicBezTo>
                        <a:pt x="2862" y="5575"/>
                        <a:pt x="1624" y="12909"/>
                        <a:pt x="4576" y="19481"/>
                      </a:cubicBezTo>
                      <a:cubicBezTo>
                        <a:pt x="5243" y="20815"/>
                        <a:pt x="6386" y="19577"/>
                        <a:pt x="6291" y="18529"/>
                      </a:cubicBezTo>
                      <a:cubicBezTo>
                        <a:pt x="5719" y="13671"/>
                        <a:pt x="4195" y="9099"/>
                        <a:pt x="767" y="5670"/>
                      </a:cubicBezTo>
                      <a:cubicBezTo>
                        <a:pt x="195" y="5099"/>
                        <a:pt x="-281" y="6432"/>
                        <a:pt x="195" y="690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37"/>
                <p:cNvSpPr/>
                <p:nvPr/>
              </p:nvSpPr>
              <p:spPr>
                <a:xfrm>
                  <a:off x="7715991" y="2669940"/>
                  <a:ext cx="15111" cy="14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1" h="14170" extrusionOk="0">
                      <a:moveTo>
                        <a:pt x="878" y="13728"/>
                      </a:moveTo>
                      <a:cubicBezTo>
                        <a:pt x="4212" y="11347"/>
                        <a:pt x="7164" y="9156"/>
                        <a:pt x="3259" y="5251"/>
                      </a:cubicBezTo>
                      <a:cubicBezTo>
                        <a:pt x="2974" y="4965"/>
                        <a:pt x="2688" y="5251"/>
                        <a:pt x="2593" y="5537"/>
                      </a:cubicBezTo>
                      <a:cubicBezTo>
                        <a:pt x="1354" y="8394"/>
                        <a:pt x="-74" y="14871"/>
                        <a:pt x="4974" y="14109"/>
                      </a:cubicBezTo>
                      <a:cubicBezTo>
                        <a:pt x="8593" y="13538"/>
                        <a:pt x="10689" y="9251"/>
                        <a:pt x="8498" y="5822"/>
                      </a:cubicBezTo>
                      <a:cubicBezTo>
                        <a:pt x="8117" y="6489"/>
                        <a:pt x="7831" y="7156"/>
                        <a:pt x="7450" y="7918"/>
                      </a:cubicBezTo>
                      <a:cubicBezTo>
                        <a:pt x="11641" y="9632"/>
                        <a:pt x="13356" y="5156"/>
                        <a:pt x="14975" y="1822"/>
                      </a:cubicBezTo>
                      <a:cubicBezTo>
                        <a:pt x="15451" y="869"/>
                        <a:pt x="14594" y="-750"/>
                        <a:pt x="13737" y="393"/>
                      </a:cubicBezTo>
                      <a:cubicBezTo>
                        <a:pt x="12499" y="2203"/>
                        <a:pt x="11070" y="6680"/>
                        <a:pt x="8022" y="5537"/>
                      </a:cubicBezTo>
                      <a:cubicBezTo>
                        <a:pt x="7069" y="5156"/>
                        <a:pt x="6498" y="6870"/>
                        <a:pt x="6974" y="7632"/>
                      </a:cubicBezTo>
                      <a:cubicBezTo>
                        <a:pt x="8498" y="10013"/>
                        <a:pt x="6307" y="11918"/>
                        <a:pt x="4212" y="12204"/>
                      </a:cubicBezTo>
                      <a:cubicBezTo>
                        <a:pt x="2974" y="12395"/>
                        <a:pt x="2307" y="11347"/>
                        <a:pt x="2307" y="10109"/>
                      </a:cubicBezTo>
                      <a:cubicBezTo>
                        <a:pt x="2307" y="6394"/>
                        <a:pt x="4021" y="9823"/>
                        <a:pt x="2783" y="10966"/>
                      </a:cubicBezTo>
                      <a:cubicBezTo>
                        <a:pt x="2021" y="11633"/>
                        <a:pt x="1069" y="12204"/>
                        <a:pt x="306" y="12776"/>
                      </a:cubicBezTo>
                      <a:cubicBezTo>
                        <a:pt x="-265" y="13157"/>
                        <a:pt x="21" y="14490"/>
                        <a:pt x="687" y="140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37"/>
                <p:cNvSpPr/>
                <p:nvPr/>
              </p:nvSpPr>
              <p:spPr>
                <a:xfrm>
                  <a:off x="7733442" y="2612491"/>
                  <a:ext cx="31051" cy="47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1" h="47604" extrusionOk="0">
                      <a:moveTo>
                        <a:pt x="1048" y="46793"/>
                      </a:moveTo>
                      <a:cubicBezTo>
                        <a:pt x="1143" y="44888"/>
                        <a:pt x="1714" y="34220"/>
                        <a:pt x="6287" y="37077"/>
                      </a:cubicBezTo>
                      <a:cubicBezTo>
                        <a:pt x="6953" y="37554"/>
                        <a:pt x="7429" y="36601"/>
                        <a:pt x="7429" y="36029"/>
                      </a:cubicBezTo>
                      <a:cubicBezTo>
                        <a:pt x="7429" y="33553"/>
                        <a:pt x="8668" y="20313"/>
                        <a:pt x="11239" y="29076"/>
                      </a:cubicBezTo>
                      <a:cubicBezTo>
                        <a:pt x="11525" y="30124"/>
                        <a:pt x="12668" y="29553"/>
                        <a:pt x="12859" y="28791"/>
                      </a:cubicBezTo>
                      <a:cubicBezTo>
                        <a:pt x="13240" y="27171"/>
                        <a:pt x="14383" y="19932"/>
                        <a:pt x="17716" y="22313"/>
                      </a:cubicBezTo>
                      <a:cubicBezTo>
                        <a:pt x="18097" y="22599"/>
                        <a:pt x="18479" y="22409"/>
                        <a:pt x="18764" y="22123"/>
                      </a:cubicBezTo>
                      <a:cubicBezTo>
                        <a:pt x="20383" y="20218"/>
                        <a:pt x="21431" y="18504"/>
                        <a:pt x="22384" y="16217"/>
                      </a:cubicBezTo>
                      <a:cubicBezTo>
                        <a:pt x="23050" y="14694"/>
                        <a:pt x="23050" y="8502"/>
                        <a:pt x="24003" y="12693"/>
                      </a:cubicBezTo>
                      <a:cubicBezTo>
                        <a:pt x="24098" y="13170"/>
                        <a:pt x="24479" y="13741"/>
                        <a:pt x="24955" y="13455"/>
                      </a:cubicBezTo>
                      <a:cubicBezTo>
                        <a:pt x="29528" y="10884"/>
                        <a:pt x="30956" y="6692"/>
                        <a:pt x="31052" y="1073"/>
                      </a:cubicBezTo>
                      <a:cubicBezTo>
                        <a:pt x="31052" y="-451"/>
                        <a:pt x="29432" y="-261"/>
                        <a:pt x="29337" y="1073"/>
                      </a:cubicBezTo>
                      <a:cubicBezTo>
                        <a:pt x="29242" y="3645"/>
                        <a:pt x="27241" y="12884"/>
                        <a:pt x="23813" y="7645"/>
                      </a:cubicBezTo>
                      <a:cubicBezTo>
                        <a:pt x="23241" y="6788"/>
                        <a:pt x="22574" y="7836"/>
                        <a:pt x="22479" y="8407"/>
                      </a:cubicBezTo>
                      <a:cubicBezTo>
                        <a:pt x="22193" y="10312"/>
                        <a:pt x="20955" y="21933"/>
                        <a:pt x="16002" y="18218"/>
                      </a:cubicBezTo>
                      <a:cubicBezTo>
                        <a:pt x="15526" y="17837"/>
                        <a:pt x="14954" y="18218"/>
                        <a:pt x="14764" y="18694"/>
                      </a:cubicBezTo>
                      <a:cubicBezTo>
                        <a:pt x="13811" y="21075"/>
                        <a:pt x="12192" y="23457"/>
                        <a:pt x="11716" y="26028"/>
                      </a:cubicBezTo>
                      <a:cubicBezTo>
                        <a:pt x="12097" y="24409"/>
                        <a:pt x="10478" y="22218"/>
                        <a:pt x="9620" y="20599"/>
                      </a:cubicBezTo>
                      <a:cubicBezTo>
                        <a:pt x="9335" y="20028"/>
                        <a:pt x="8572" y="20313"/>
                        <a:pt x="8382" y="20885"/>
                      </a:cubicBezTo>
                      <a:cubicBezTo>
                        <a:pt x="7048" y="24314"/>
                        <a:pt x="6382" y="27552"/>
                        <a:pt x="6001" y="31267"/>
                      </a:cubicBezTo>
                      <a:cubicBezTo>
                        <a:pt x="5715" y="34696"/>
                        <a:pt x="6572" y="34601"/>
                        <a:pt x="3524" y="34315"/>
                      </a:cubicBezTo>
                      <a:cubicBezTo>
                        <a:pt x="3238" y="34315"/>
                        <a:pt x="3048" y="34505"/>
                        <a:pt x="2953" y="34791"/>
                      </a:cubicBezTo>
                      <a:cubicBezTo>
                        <a:pt x="1333" y="38696"/>
                        <a:pt x="95" y="42507"/>
                        <a:pt x="0" y="46888"/>
                      </a:cubicBezTo>
                      <a:cubicBezTo>
                        <a:pt x="0" y="47936"/>
                        <a:pt x="1048" y="47745"/>
                        <a:pt x="1143" y="4688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37"/>
                <p:cNvSpPr/>
                <p:nvPr/>
              </p:nvSpPr>
              <p:spPr>
                <a:xfrm>
                  <a:off x="7766208" y="2550675"/>
                  <a:ext cx="40033" cy="52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33" h="52513" extrusionOk="0">
                      <a:moveTo>
                        <a:pt x="2191" y="51269"/>
                      </a:moveTo>
                      <a:cubicBezTo>
                        <a:pt x="1238" y="50793"/>
                        <a:pt x="6001" y="47459"/>
                        <a:pt x="5715" y="47840"/>
                      </a:cubicBezTo>
                      <a:cubicBezTo>
                        <a:pt x="7620" y="45078"/>
                        <a:pt x="7239" y="40982"/>
                        <a:pt x="9525" y="44411"/>
                      </a:cubicBezTo>
                      <a:cubicBezTo>
                        <a:pt x="10287" y="45554"/>
                        <a:pt x="11430" y="43839"/>
                        <a:pt x="11049" y="42887"/>
                      </a:cubicBezTo>
                      <a:cubicBezTo>
                        <a:pt x="6477" y="31076"/>
                        <a:pt x="16859" y="31171"/>
                        <a:pt x="22098" y="25170"/>
                      </a:cubicBezTo>
                      <a:cubicBezTo>
                        <a:pt x="28384" y="17931"/>
                        <a:pt x="31909" y="8502"/>
                        <a:pt x="39529" y="2501"/>
                      </a:cubicBezTo>
                      <a:cubicBezTo>
                        <a:pt x="40481" y="1739"/>
                        <a:pt x="40005" y="-737"/>
                        <a:pt x="38767" y="215"/>
                      </a:cubicBezTo>
                      <a:cubicBezTo>
                        <a:pt x="28575" y="8406"/>
                        <a:pt x="25337" y="23647"/>
                        <a:pt x="13049" y="28885"/>
                      </a:cubicBezTo>
                      <a:cubicBezTo>
                        <a:pt x="6001" y="31933"/>
                        <a:pt x="6572" y="36696"/>
                        <a:pt x="9430" y="44125"/>
                      </a:cubicBezTo>
                      <a:cubicBezTo>
                        <a:pt x="9906" y="43649"/>
                        <a:pt x="10478" y="43077"/>
                        <a:pt x="10954" y="42601"/>
                      </a:cubicBezTo>
                      <a:cubicBezTo>
                        <a:pt x="10001" y="41458"/>
                        <a:pt x="9239" y="40220"/>
                        <a:pt x="8572" y="38886"/>
                      </a:cubicBezTo>
                      <a:cubicBezTo>
                        <a:pt x="8001" y="37839"/>
                        <a:pt x="7144" y="39172"/>
                        <a:pt x="7048" y="39744"/>
                      </a:cubicBezTo>
                      <a:cubicBezTo>
                        <a:pt x="5144" y="42315"/>
                        <a:pt x="3238" y="44887"/>
                        <a:pt x="1429" y="47554"/>
                      </a:cubicBezTo>
                      <a:cubicBezTo>
                        <a:pt x="1048" y="47554"/>
                        <a:pt x="667" y="47935"/>
                        <a:pt x="571" y="48411"/>
                      </a:cubicBezTo>
                      <a:cubicBezTo>
                        <a:pt x="381" y="49173"/>
                        <a:pt x="190" y="50031"/>
                        <a:pt x="0" y="50793"/>
                      </a:cubicBezTo>
                      <a:cubicBezTo>
                        <a:pt x="0" y="51078"/>
                        <a:pt x="0" y="51459"/>
                        <a:pt x="190" y="51745"/>
                      </a:cubicBezTo>
                      <a:cubicBezTo>
                        <a:pt x="953" y="52507"/>
                        <a:pt x="667" y="52317"/>
                        <a:pt x="1810" y="52507"/>
                      </a:cubicBezTo>
                      <a:cubicBezTo>
                        <a:pt x="2381" y="52602"/>
                        <a:pt x="2667" y="51555"/>
                        <a:pt x="2191" y="5126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" name="Google Shape;323;p37"/>
                <p:cNvSpPr/>
                <p:nvPr/>
              </p:nvSpPr>
              <p:spPr>
                <a:xfrm>
                  <a:off x="7685011" y="2710705"/>
                  <a:ext cx="11737" cy="14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7" h="14877" extrusionOk="0">
                      <a:moveTo>
                        <a:pt x="3854" y="14302"/>
                      </a:moveTo>
                      <a:cubicBezTo>
                        <a:pt x="3854" y="10968"/>
                        <a:pt x="3854" y="9539"/>
                        <a:pt x="901" y="7444"/>
                      </a:cubicBezTo>
                      <a:cubicBezTo>
                        <a:pt x="711" y="7920"/>
                        <a:pt x="425" y="8301"/>
                        <a:pt x="234" y="8777"/>
                      </a:cubicBezTo>
                      <a:cubicBezTo>
                        <a:pt x="2711" y="10492"/>
                        <a:pt x="5378" y="11444"/>
                        <a:pt x="7950" y="12682"/>
                      </a:cubicBezTo>
                      <a:cubicBezTo>
                        <a:pt x="8521" y="12968"/>
                        <a:pt x="8902" y="12111"/>
                        <a:pt x="8902" y="11730"/>
                      </a:cubicBezTo>
                      <a:cubicBezTo>
                        <a:pt x="8997" y="9730"/>
                        <a:pt x="8426" y="8206"/>
                        <a:pt x="7950" y="6301"/>
                      </a:cubicBezTo>
                      <a:cubicBezTo>
                        <a:pt x="7664" y="6872"/>
                        <a:pt x="7378" y="7444"/>
                        <a:pt x="7092" y="8015"/>
                      </a:cubicBezTo>
                      <a:cubicBezTo>
                        <a:pt x="8426" y="7825"/>
                        <a:pt x="10236" y="7634"/>
                        <a:pt x="11188" y="6586"/>
                      </a:cubicBezTo>
                      <a:cubicBezTo>
                        <a:pt x="12617" y="4872"/>
                        <a:pt x="10807" y="3062"/>
                        <a:pt x="10807" y="1252"/>
                      </a:cubicBezTo>
                      <a:cubicBezTo>
                        <a:pt x="10807" y="-557"/>
                        <a:pt x="8902" y="-272"/>
                        <a:pt x="8902" y="1252"/>
                      </a:cubicBezTo>
                      <a:cubicBezTo>
                        <a:pt x="8902" y="2205"/>
                        <a:pt x="8902" y="2967"/>
                        <a:pt x="9378" y="3824"/>
                      </a:cubicBezTo>
                      <a:cubicBezTo>
                        <a:pt x="10331" y="5443"/>
                        <a:pt x="7950" y="5443"/>
                        <a:pt x="7092" y="5729"/>
                      </a:cubicBezTo>
                      <a:cubicBezTo>
                        <a:pt x="6521" y="5824"/>
                        <a:pt x="6330" y="6872"/>
                        <a:pt x="6521" y="7444"/>
                      </a:cubicBezTo>
                      <a:cubicBezTo>
                        <a:pt x="6997" y="8968"/>
                        <a:pt x="7569" y="10206"/>
                        <a:pt x="7569" y="11730"/>
                      </a:cubicBezTo>
                      <a:cubicBezTo>
                        <a:pt x="7854" y="11444"/>
                        <a:pt x="8235" y="11063"/>
                        <a:pt x="8521" y="10682"/>
                      </a:cubicBezTo>
                      <a:cubicBezTo>
                        <a:pt x="5949" y="9635"/>
                        <a:pt x="3377" y="8968"/>
                        <a:pt x="901" y="7444"/>
                      </a:cubicBezTo>
                      <a:cubicBezTo>
                        <a:pt x="234" y="6968"/>
                        <a:pt x="-337" y="8396"/>
                        <a:pt x="234" y="8777"/>
                      </a:cubicBezTo>
                      <a:cubicBezTo>
                        <a:pt x="2711" y="10396"/>
                        <a:pt x="2901" y="11730"/>
                        <a:pt x="2997" y="14492"/>
                      </a:cubicBezTo>
                      <a:cubicBezTo>
                        <a:pt x="2997" y="15159"/>
                        <a:pt x="3759" y="14873"/>
                        <a:pt x="3759" y="143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" name="Google Shape;324;p37"/>
                <p:cNvSpPr/>
                <p:nvPr/>
              </p:nvSpPr>
              <p:spPr>
                <a:xfrm>
                  <a:off x="7755154" y="2558173"/>
                  <a:ext cx="68827" cy="111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27" h="111164" extrusionOk="0">
                      <a:moveTo>
                        <a:pt x="3815" y="98158"/>
                      </a:moveTo>
                      <a:cubicBezTo>
                        <a:pt x="6101" y="97111"/>
                        <a:pt x="8482" y="96063"/>
                        <a:pt x="10768" y="95015"/>
                      </a:cubicBezTo>
                      <a:cubicBezTo>
                        <a:pt x="11245" y="95206"/>
                        <a:pt x="11721" y="94634"/>
                        <a:pt x="11816" y="94158"/>
                      </a:cubicBezTo>
                      <a:cubicBezTo>
                        <a:pt x="13626" y="85490"/>
                        <a:pt x="11435" y="82918"/>
                        <a:pt x="17626" y="80537"/>
                      </a:cubicBezTo>
                      <a:cubicBezTo>
                        <a:pt x="18484" y="80156"/>
                        <a:pt x="19627" y="79013"/>
                        <a:pt x="20008" y="77965"/>
                      </a:cubicBezTo>
                      <a:cubicBezTo>
                        <a:pt x="21055" y="75775"/>
                        <a:pt x="21627" y="73489"/>
                        <a:pt x="21912" y="71107"/>
                      </a:cubicBezTo>
                      <a:cubicBezTo>
                        <a:pt x="23055" y="65297"/>
                        <a:pt x="21246" y="66345"/>
                        <a:pt x="21912" y="69869"/>
                      </a:cubicBezTo>
                      <a:cubicBezTo>
                        <a:pt x="22103" y="70631"/>
                        <a:pt x="22579" y="71012"/>
                        <a:pt x="23151" y="70631"/>
                      </a:cubicBezTo>
                      <a:cubicBezTo>
                        <a:pt x="28961" y="66821"/>
                        <a:pt x="31437" y="61773"/>
                        <a:pt x="34295" y="55105"/>
                      </a:cubicBezTo>
                      <a:cubicBezTo>
                        <a:pt x="35438" y="52343"/>
                        <a:pt x="36486" y="48533"/>
                        <a:pt x="37534" y="45771"/>
                      </a:cubicBezTo>
                      <a:cubicBezTo>
                        <a:pt x="40582" y="37389"/>
                        <a:pt x="47725" y="38246"/>
                        <a:pt x="48868" y="35579"/>
                      </a:cubicBezTo>
                      <a:cubicBezTo>
                        <a:pt x="48392" y="36627"/>
                        <a:pt x="49440" y="38722"/>
                        <a:pt x="50297" y="37294"/>
                      </a:cubicBezTo>
                      <a:cubicBezTo>
                        <a:pt x="52297" y="34055"/>
                        <a:pt x="54393" y="21768"/>
                        <a:pt x="52488" y="21101"/>
                      </a:cubicBezTo>
                      <a:cubicBezTo>
                        <a:pt x="60775" y="24149"/>
                        <a:pt x="65823" y="6909"/>
                        <a:pt x="68585" y="2146"/>
                      </a:cubicBezTo>
                      <a:cubicBezTo>
                        <a:pt x="69442" y="718"/>
                        <a:pt x="67823" y="-997"/>
                        <a:pt x="66871" y="718"/>
                      </a:cubicBezTo>
                      <a:cubicBezTo>
                        <a:pt x="63918" y="5671"/>
                        <a:pt x="58679" y="21482"/>
                        <a:pt x="50011" y="16339"/>
                      </a:cubicBezTo>
                      <a:cubicBezTo>
                        <a:pt x="48963" y="15672"/>
                        <a:pt x="48487" y="17863"/>
                        <a:pt x="48678" y="18529"/>
                      </a:cubicBezTo>
                      <a:cubicBezTo>
                        <a:pt x="49916" y="23482"/>
                        <a:pt x="51059" y="28435"/>
                        <a:pt x="52107" y="33388"/>
                      </a:cubicBezTo>
                      <a:cubicBezTo>
                        <a:pt x="52393" y="32626"/>
                        <a:pt x="52297" y="31007"/>
                        <a:pt x="51154" y="31388"/>
                      </a:cubicBezTo>
                      <a:cubicBezTo>
                        <a:pt x="46201" y="33007"/>
                        <a:pt x="41534" y="33865"/>
                        <a:pt x="38486" y="38532"/>
                      </a:cubicBezTo>
                      <a:cubicBezTo>
                        <a:pt x="37819" y="39484"/>
                        <a:pt x="37438" y="40627"/>
                        <a:pt x="37057" y="41675"/>
                      </a:cubicBezTo>
                      <a:cubicBezTo>
                        <a:pt x="36010" y="44437"/>
                        <a:pt x="35057" y="47200"/>
                        <a:pt x="34104" y="49962"/>
                      </a:cubicBezTo>
                      <a:cubicBezTo>
                        <a:pt x="33247" y="57391"/>
                        <a:pt x="29437" y="61963"/>
                        <a:pt x="22579" y="63583"/>
                      </a:cubicBezTo>
                      <a:cubicBezTo>
                        <a:pt x="22294" y="62154"/>
                        <a:pt x="20865" y="62725"/>
                        <a:pt x="20770" y="63964"/>
                      </a:cubicBezTo>
                      <a:cubicBezTo>
                        <a:pt x="20579" y="67012"/>
                        <a:pt x="20770" y="83014"/>
                        <a:pt x="12387" y="75013"/>
                      </a:cubicBezTo>
                      <a:cubicBezTo>
                        <a:pt x="11626" y="74251"/>
                        <a:pt x="10959" y="75775"/>
                        <a:pt x="11054" y="76346"/>
                      </a:cubicBezTo>
                      <a:cubicBezTo>
                        <a:pt x="13150" y="105969"/>
                        <a:pt x="5720" y="83014"/>
                        <a:pt x="1053" y="97111"/>
                      </a:cubicBezTo>
                      <a:cubicBezTo>
                        <a:pt x="-1043" y="103397"/>
                        <a:pt x="-281" y="108160"/>
                        <a:pt x="5815" y="111112"/>
                      </a:cubicBezTo>
                      <a:cubicBezTo>
                        <a:pt x="6387" y="111398"/>
                        <a:pt x="6768" y="110446"/>
                        <a:pt x="6673" y="109969"/>
                      </a:cubicBezTo>
                      <a:cubicBezTo>
                        <a:pt x="6196" y="101968"/>
                        <a:pt x="6673" y="105683"/>
                        <a:pt x="4672" y="97587"/>
                      </a:cubicBezTo>
                      <a:cubicBezTo>
                        <a:pt x="4482" y="96825"/>
                        <a:pt x="3720" y="97587"/>
                        <a:pt x="3815" y="98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" name="Google Shape;325;p37"/>
                <p:cNvSpPr/>
                <p:nvPr/>
              </p:nvSpPr>
              <p:spPr>
                <a:xfrm>
                  <a:off x="7719059" y="2675276"/>
                  <a:ext cx="40091" cy="52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91" h="52995" extrusionOk="0">
                      <a:moveTo>
                        <a:pt x="762" y="47540"/>
                      </a:moveTo>
                      <a:cubicBezTo>
                        <a:pt x="0" y="50207"/>
                        <a:pt x="95" y="49445"/>
                        <a:pt x="0" y="52112"/>
                      </a:cubicBezTo>
                      <a:cubicBezTo>
                        <a:pt x="0" y="53256"/>
                        <a:pt x="1048" y="53256"/>
                        <a:pt x="1334" y="52303"/>
                      </a:cubicBezTo>
                      <a:cubicBezTo>
                        <a:pt x="2477" y="48874"/>
                        <a:pt x="3048" y="37349"/>
                        <a:pt x="6668" y="39349"/>
                      </a:cubicBezTo>
                      <a:cubicBezTo>
                        <a:pt x="7239" y="39635"/>
                        <a:pt x="7715" y="38873"/>
                        <a:pt x="7811" y="38492"/>
                      </a:cubicBezTo>
                      <a:cubicBezTo>
                        <a:pt x="8763" y="35729"/>
                        <a:pt x="9239" y="33062"/>
                        <a:pt x="9525" y="30110"/>
                      </a:cubicBezTo>
                      <a:cubicBezTo>
                        <a:pt x="9620" y="28205"/>
                        <a:pt x="9811" y="26204"/>
                        <a:pt x="10001" y="24299"/>
                      </a:cubicBezTo>
                      <a:cubicBezTo>
                        <a:pt x="9716" y="27538"/>
                        <a:pt x="12192" y="34777"/>
                        <a:pt x="12763" y="37158"/>
                      </a:cubicBezTo>
                      <a:cubicBezTo>
                        <a:pt x="12954" y="38015"/>
                        <a:pt x="13906" y="38396"/>
                        <a:pt x="14288" y="37444"/>
                      </a:cubicBezTo>
                      <a:cubicBezTo>
                        <a:pt x="16859" y="30777"/>
                        <a:pt x="17050" y="25061"/>
                        <a:pt x="13621" y="18394"/>
                      </a:cubicBezTo>
                      <a:cubicBezTo>
                        <a:pt x="13240" y="18965"/>
                        <a:pt x="12859" y="19632"/>
                        <a:pt x="12478" y="20204"/>
                      </a:cubicBezTo>
                      <a:cubicBezTo>
                        <a:pt x="14288" y="22109"/>
                        <a:pt x="16859" y="23633"/>
                        <a:pt x="18574" y="20680"/>
                      </a:cubicBezTo>
                      <a:cubicBezTo>
                        <a:pt x="20003" y="18108"/>
                        <a:pt x="20669" y="15441"/>
                        <a:pt x="21146" y="12393"/>
                      </a:cubicBezTo>
                      <a:cubicBezTo>
                        <a:pt x="21431" y="10679"/>
                        <a:pt x="21622" y="8964"/>
                        <a:pt x="21717" y="7250"/>
                      </a:cubicBezTo>
                      <a:cubicBezTo>
                        <a:pt x="22288" y="1058"/>
                        <a:pt x="20860" y="7631"/>
                        <a:pt x="20669" y="6773"/>
                      </a:cubicBezTo>
                      <a:cubicBezTo>
                        <a:pt x="21527" y="9726"/>
                        <a:pt x="23241" y="14203"/>
                        <a:pt x="26861" y="12774"/>
                      </a:cubicBezTo>
                      <a:cubicBezTo>
                        <a:pt x="31813" y="10869"/>
                        <a:pt x="28385" y="2487"/>
                        <a:pt x="31242" y="11822"/>
                      </a:cubicBezTo>
                      <a:cubicBezTo>
                        <a:pt x="31528" y="12774"/>
                        <a:pt x="32385" y="12393"/>
                        <a:pt x="32766" y="11822"/>
                      </a:cubicBezTo>
                      <a:cubicBezTo>
                        <a:pt x="34766" y="8298"/>
                        <a:pt x="37529" y="5440"/>
                        <a:pt x="39814" y="2202"/>
                      </a:cubicBezTo>
                      <a:cubicBezTo>
                        <a:pt x="40577" y="1154"/>
                        <a:pt x="39624" y="-847"/>
                        <a:pt x="38671" y="392"/>
                      </a:cubicBezTo>
                      <a:cubicBezTo>
                        <a:pt x="36862" y="2963"/>
                        <a:pt x="34957" y="5345"/>
                        <a:pt x="32956" y="7726"/>
                      </a:cubicBezTo>
                      <a:cubicBezTo>
                        <a:pt x="31337" y="9821"/>
                        <a:pt x="30861" y="4487"/>
                        <a:pt x="30575" y="3344"/>
                      </a:cubicBezTo>
                      <a:cubicBezTo>
                        <a:pt x="30194" y="2106"/>
                        <a:pt x="29051" y="3154"/>
                        <a:pt x="28956" y="3916"/>
                      </a:cubicBezTo>
                      <a:cubicBezTo>
                        <a:pt x="26575" y="3535"/>
                        <a:pt x="24289" y="3154"/>
                        <a:pt x="21908" y="2773"/>
                      </a:cubicBezTo>
                      <a:cubicBezTo>
                        <a:pt x="21812" y="1439"/>
                        <a:pt x="20384" y="2106"/>
                        <a:pt x="20384" y="3059"/>
                      </a:cubicBezTo>
                      <a:cubicBezTo>
                        <a:pt x="20384" y="5249"/>
                        <a:pt x="19241" y="23919"/>
                        <a:pt x="13430" y="18013"/>
                      </a:cubicBezTo>
                      <a:cubicBezTo>
                        <a:pt x="12573" y="17156"/>
                        <a:pt x="11906" y="19156"/>
                        <a:pt x="12287" y="19823"/>
                      </a:cubicBezTo>
                      <a:cubicBezTo>
                        <a:pt x="14002" y="32300"/>
                        <a:pt x="14383" y="36301"/>
                        <a:pt x="13430" y="31919"/>
                      </a:cubicBezTo>
                      <a:cubicBezTo>
                        <a:pt x="12573" y="28110"/>
                        <a:pt x="11525" y="24490"/>
                        <a:pt x="10382" y="20775"/>
                      </a:cubicBezTo>
                      <a:cubicBezTo>
                        <a:pt x="9906" y="19442"/>
                        <a:pt x="8858" y="20585"/>
                        <a:pt x="8668" y="21442"/>
                      </a:cubicBezTo>
                      <a:cubicBezTo>
                        <a:pt x="8001" y="25442"/>
                        <a:pt x="9239" y="37920"/>
                        <a:pt x="3715" y="34967"/>
                      </a:cubicBezTo>
                      <a:cubicBezTo>
                        <a:pt x="3048" y="34586"/>
                        <a:pt x="2572" y="35634"/>
                        <a:pt x="2477" y="36206"/>
                      </a:cubicBezTo>
                      <a:cubicBezTo>
                        <a:pt x="2286" y="38301"/>
                        <a:pt x="2096" y="40397"/>
                        <a:pt x="1905" y="42397"/>
                      </a:cubicBezTo>
                      <a:cubicBezTo>
                        <a:pt x="-476" y="47921"/>
                        <a:pt x="-476" y="49731"/>
                        <a:pt x="1714" y="47826"/>
                      </a:cubicBezTo>
                      <a:cubicBezTo>
                        <a:pt x="2000" y="46778"/>
                        <a:pt x="857" y="46302"/>
                        <a:pt x="571" y="473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" name="Google Shape;326;p37"/>
                <p:cNvSpPr/>
                <p:nvPr/>
              </p:nvSpPr>
              <p:spPr>
                <a:xfrm>
                  <a:off x="7806785" y="2645524"/>
                  <a:ext cx="3406" cy="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6" h="8550" extrusionOk="0">
                      <a:moveTo>
                        <a:pt x="0" y="3950"/>
                      </a:moveTo>
                      <a:cubicBezTo>
                        <a:pt x="762" y="5950"/>
                        <a:pt x="-571" y="6617"/>
                        <a:pt x="953" y="8426"/>
                      </a:cubicBezTo>
                      <a:cubicBezTo>
                        <a:pt x="1143" y="8712"/>
                        <a:pt x="1524" y="8426"/>
                        <a:pt x="1715" y="8331"/>
                      </a:cubicBezTo>
                      <a:cubicBezTo>
                        <a:pt x="4667" y="5378"/>
                        <a:pt x="3239" y="3759"/>
                        <a:pt x="1334" y="330"/>
                      </a:cubicBezTo>
                      <a:cubicBezTo>
                        <a:pt x="667" y="-718"/>
                        <a:pt x="-190" y="997"/>
                        <a:pt x="191" y="1759"/>
                      </a:cubicBezTo>
                      <a:cubicBezTo>
                        <a:pt x="572" y="2616"/>
                        <a:pt x="1048" y="3283"/>
                        <a:pt x="1524" y="3950"/>
                      </a:cubicBezTo>
                      <a:cubicBezTo>
                        <a:pt x="2667" y="5378"/>
                        <a:pt x="953" y="7093"/>
                        <a:pt x="1238" y="5188"/>
                      </a:cubicBezTo>
                      <a:cubicBezTo>
                        <a:pt x="1429" y="4331"/>
                        <a:pt x="1238" y="3950"/>
                        <a:pt x="858" y="3188"/>
                      </a:cubicBezTo>
                      <a:cubicBezTo>
                        <a:pt x="572" y="2521"/>
                        <a:pt x="-95" y="3473"/>
                        <a:pt x="95" y="39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" name="Google Shape;327;p37"/>
                <p:cNvSpPr/>
                <p:nvPr/>
              </p:nvSpPr>
              <p:spPr>
                <a:xfrm>
                  <a:off x="7812172" y="2628765"/>
                  <a:ext cx="7142" cy="11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2" h="11568" extrusionOk="0">
                      <a:moveTo>
                        <a:pt x="518" y="10136"/>
                      </a:moveTo>
                      <a:cubicBezTo>
                        <a:pt x="1090" y="10517"/>
                        <a:pt x="1376" y="10231"/>
                        <a:pt x="1280" y="9469"/>
                      </a:cubicBezTo>
                      <a:cubicBezTo>
                        <a:pt x="1280" y="8707"/>
                        <a:pt x="1756" y="8135"/>
                        <a:pt x="2519" y="7945"/>
                      </a:cubicBezTo>
                      <a:cubicBezTo>
                        <a:pt x="3471" y="7945"/>
                        <a:pt x="4138" y="7469"/>
                        <a:pt x="4804" y="6897"/>
                      </a:cubicBezTo>
                      <a:cubicBezTo>
                        <a:pt x="6138" y="5754"/>
                        <a:pt x="6233" y="3182"/>
                        <a:pt x="6995" y="1658"/>
                      </a:cubicBezTo>
                      <a:cubicBezTo>
                        <a:pt x="7567" y="515"/>
                        <a:pt x="6329" y="-723"/>
                        <a:pt x="5757" y="515"/>
                      </a:cubicBezTo>
                      <a:cubicBezTo>
                        <a:pt x="5186" y="1563"/>
                        <a:pt x="4900" y="2706"/>
                        <a:pt x="4614" y="3849"/>
                      </a:cubicBezTo>
                      <a:cubicBezTo>
                        <a:pt x="4233" y="5659"/>
                        <a:pt x="2042" y="5278"/>
                        <a:pt x="1090" y="6516"/>
                      </a:cubicBezTo>
                      <a:cubicBezTo>
                        <a:pt x="328" y="7469"/>
                        <a:pt x="-148" y="9659"/>
                        <a:pt x="42" y="10993"/>
                      </a:cubicBezTo>
                      <a:cubicBezTo>
                        <a:pt x="42" y="11374"/>
                        <a:pt x="423" y="11755"/>
                        <a:pt x="804" y="11469"/>
                      </a:cubicBezTo>
                      <a:cubicBezTo>
                        <a:pt x="1376" y="10898"/>
                        <a:pt x="1185" y="9469"/>
                        <a:pt x="518" y="10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37"/>
                <p:cNvSpPr/>
                <p:nvPr/>
              </p:nvSpPr>
              <p:spPr>
                <a:xfrm>
                  <a:off x="7820857" y="2600166"/>
                  <a:ext cx="11759" cy="21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9" h="21501" extrusionOk="0">
                      <a:moveTo>
                        <a:pt x="978" y="20923"/>
                      </a:moveTo>
                      <a:cubicBezTo>
                        <a:pt x="1930" y="16827"/>
                        <a:pt x="2502" y="12636"/>
                        <a:pt x="3168" y="8445"/>
                      </a:cubicBezTo>
                      <a:cubicBezTo>
                        <a:pt x="2787" y="8636"/>
                        <a:pt x="2406" y="8921"/>
                        <a:pt x="2025" y="9112"/>
                      </a:cubicBezTo>
                      <a:cubicBezTo>
                        <a:pt x="2787" y="10255"/>
                        <a:pt x="3359" y="11302"/>
                        <a:pt x="4311" y="12255"/>
                      </a:cubicBezTo>
                      <a:cubicBezTo>
                        <a:pt x="4502" y="12445"/>
                        <a:pt x="4788" y="12350"/>
                        <a:pt x="4978" y="12255"/>
                      </a:cubicBezTo>
                      <a:cubicBezTo>
                        <a:pt x="8597" y="9588"/>
                        <a:pt x="11074" y="5683"/>
                        <a:pt x="11741" y="920"/>
                      </a:cubicBezTo>
                      <a:cubicBezTo>
                        <a:pt x="11931" y="-223"/>
                        <a:pt x="10598" y="-318"/>
                        <a:pt x="10312" y="730"/>
                      </a:cubicBezTo>
                      <a:cubicBezTo>
                        <a:pt x="9740" y="3302"/>
                        <a:pt x="8979" y="5588"/>
                        <a:pt x="7455" y="7683"/>
                      </a:cubicBezTo>
                      <a:cubicBezTo>
                        <a:pt x="5645" y="10350"/>
                        <a:pt x="4788" y="10445"/>
                        <a:pt x="3073" y="7873"/>
                      </a:cubicBezTo>
                      <a:cubicBezTo>
                        <a:pt x="2597" y="7207"/>
                        <a:pt x="2025" y="7969"/>
                        <a:pt x="1930" y="8540"/>
                      </a:cubicBezTo>
                      <a:cubicBezTo>
                        <a:pt x="1359" y="12541"/>
                        <a:pt x="882" y="16636"/>
                        <a:pt x="25" y="20637"/>
                      </a:cubicBezTo>
                      <a:cubicBezTo>
                        <a:pt x="-165" y="21494"/>
                        <a:pt x="787" y="21875"/>
                        <a:pt x="978" y="2101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37"/>
                <p:cNvSpPr/>
                <p:nvPr/>
              </p:nvSpPr>
              <p:spPr>
                <a:xfrm>
                  <a:off x="7818086" y="2614284"/>
                  <a:ext cx="40562" cy="7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2" h="72975" extrusionOk="0">
                      <a:moveTo>
                        <a:pt x="319" y="38809"/>
                      </a:moveTo>
                      <a:cubicBezTo>
                        <a:pt x="1558" y="41952"/>
                        <a:pt x="2986" y="44714"/>
                        <a:pt x="4606" y="47667"/>
                      </a:cubicBezTo>
                      <a:cubicBezTo>
                        <a:pt x="5749" y="49667"/>
                        <a:pt x="6892" y="51667"/>
                        <a:pt x="7940" y="53763"/>
                      </a:cubicBezTo>
                      <a:cubicBezTo>
                        <a:pt x="11273" y="57859"/>
                        <a:pt x="11654" y="62240"/>
                        <a:pt x="9178" y="66812"/>
                      </a:cubicBezTo>
                      <a:cubicBezTo>
                        <a:pt x="5177" y="61383"/>
                        <a:pt x="5749" y="52620"/>
                        <a:pt x="6416" y="46524"/>
                      </a:cubicBezTo>
                      <a:cubicBezTo>
                        <a:pt x="6797" y="43571"/>
                        <a:pt x="7463" y="40809"/>
                        <a:pt x="8321" y="38047"/>
                      </a:cubicBezTo>
                      <a:cubicBezTo>
                        <a:pt x="7463" y="41000"/>
                        <a:pt x="8606" y="44143"/>
                        <a:pt x="9273" y="47096"/>
                      </a:cubicBezTo>
                      <a:cubicBezTo>
                        <a:pt x="9368" y="47762"/>
                        <a:pt x="9844" y="48143"/>
                        <a:pt x="10416" y="47762"/>
                      </a:cubicBezTo>
                      <a:cubicBezTo>
                        <a:pt x="12702" y="46429"/>
                        <a:pt x="14988" y="44333"/>
                        <a:pt x="14702" y="41000"/>
                      </a:cubicBezTo>
                      <a:cubicBezTo>
                        <a:pt x="14607" y="39285"/>
                        <a:pt x="14702" y="37285"/>
                        <a:pt x="13559" y="35761"/>
                      </a:cubicBezTo>
                      <a:cubicBezTo>
                        <a:pt x="10511" y="31379"/>
                        <a:pt x="12607" y="35666"/>
                        <a:pt x="11083" y="35475"/>
                      </a:cubicBezTo>
                      <a:cubicBezTo>
                        <a:pt x="20608" y="36808"/>
                        <a:pt x="15845" y="9472"/>
                        <a:pt x="25466" y="21568"/>
                      </a:cubicBezTo>
                      <a:cubicBezTo>
                        <a:pt x="26227" y="22521"/>
                        <a:pt x="27180" y="21283"/>
                        <a:pt x="26990" y="20330"/>
                      </a:cubicBezTo>
                      <a:cubicBezTo>
                        <a:pt x="25847" y="14234"/>
                        <a:pt x="28228" y="13472"/>
                        <a:pt x="32324" y="11663"/>
                      </a:cubicBezTo>
                      <a:cubicBezTo>
                        <a:pt x="32514" y="11663"/>
                        <a:pt x="39753" y="2518"/>
                        <a:pt x="38419" y="9376"/>
                      </a:cubicBezTo>
                      <a:cubicBezTo>
                        <a:pt x="38134" y="10805"/>
                        <a:pt x="39658" y="11377"/>
                        <a:pt x="39943" y="9948"/>
                      </a:cubicBezTo>
                      <a:cubicBezTo>
                        <a:pt x="40706" y="6233"/>
                        <a:pt x="40896" y="4233"/>
                        <a:pt x="39753" y="613"/>
                      </a:cubicBezTo>
                      <a:cubicBezTo>
                        <a:pt x="39563" y="-149"/>
                        <a:pt x="38800" y="-149"/>
                        <a:pt x="38324" y="328"/>
                      </a:cubicBezTo>
                      <a:cubicBezTo>
                        <a:pt x="35467" y="3852"/>
                        <a:pt x="32419" y="10424"/>
                        <a:pt x="27180" y="9948"/>
                      </a:cubicBezTo>
                      <a:cubicBezTo>
                        <a:pt x="26799" y="9948"/>
                        <a:pt x="26323" y="10520"/>
                        <a:pt x="26227" y="10900"/>
                      </a:cubicBezTo>
                      <a:cubicBezTo>
                        <a:pt x="24894" y="18521"/>
                        <a:pt x="25942" y="19473"/>
                        <a:pt x="20703" y="14044"/>
                      </a:cubicBezTo>
                      <a:cubicBezTo>
                        <a:pt x="20227" y="13567"/>
                        <a:pt x="19655" y="14044"/>
                        <a:pt x="19465" y="14520"/>
                      </a:cubicBezTo>
                      <a:cubicBezTo>
                        <a:pt x="17941" y="17282"/>
                        <a:pt x="15083" y="35570"/>
                        <a:pt x="9844" y="32332"/>
                      </a:cubicBezTo>
                      <a:cubicBezTo>
                        <a:pt x="8797" y="31665"/>
                        <a:pt x="7844" y="33760"/>
                        <a:pt x="8797" y="34427"/>
                      </a:cubicBezTo>
                      <a:cubicBezTo>
                        <a:pt x="9178" y="37285"/>
                        <a:pt x="9559" y="40142"/>
                        <a:pt x="9940" y="43000"/>
                      </a:cubicBezTo>
                      <a:cubicBezTo>
                        <a:pt x="9368" y="40333"/>
                        <a:pt x="9083" y="37666"/>
                        <a:pt x="8987" y="34999"/>
                      </a:cubicBezTo>
                      <a:cubicBezTo>
                        <a:pt x="8892" y="33665"/>
                        <a:pt x="7654" y="34237"/>
                        <a:pt x="7368" y="34999"/>
                      </a:cubicBezTo>
                      <a:cubicBezTo>
                        <a:pt x="3177" y="46810"/>
                        <a:pt x="986" y="63383"/>
                        <a:pt x="11464" y="72813"/>
                      </a:cubicBezTo>
                      <a:cubicBezTo>
                        <a:pt x="12035" y="73289"/>
                        <a:pt x="12607" y="72622"/>
                        <a:pt x="12797" y="72051"/>
                      </a:cubicBezTo>
                      <a:cubicBezTo>
                        <a:pt x="15464" y="58811"/>
                        <a:pt x="5844" y="49667"/>
                        <a:pt x="796" y="38142"/>
                      </a:cubicBezTo>
                      <a:cubicBezTo>
                        <a:pt x="510" y="37475"/>
                        <a:pt x="-157" y="38142"/>
                        <a:pt x="34" y="387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37"/>
                <p:cNvSpPr/>
                <p:nvPr/>
              </p:nvSpPr>
              <p:spPr>
                <a:xfrm>
                  <a:off x="7811129" y="2676271"/>
                  <a:ext cx="6413" cy="15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" h="15076" extrusionOk="0">
                      <a:moveTo>
                        <a:pt x="1466" y="14064"/>
                      </a:moveTo>
                      <a:cubicBezTo>
                        <a:pt x="705" y="9397"/>
                        <a:pt x="1848" y="5396"/>
                        <a:pt x="4133" y="1587"/>
                      </a:cubicBezTo>
                      <a:cubicBezTo>
                        <a:pt x="3752" y="1682"/>
                        <a:pt x="3467" y="1872"/>
                        <a:pt x="3086" y="1967"/>
                      </a:cubicBezTo>
                      <a:cubicBezTo>
                        <a:pt x="3943" y="2920"/>
                        <a:pt x="4419" y="4063"/>
                        <a:pt x="5181" y="5016"/>
                      </a:cubicBezTo>
                      <a:cubicBezTo>
                        <a:pt x="5943" y="5873"/>
                        <a:pt x="6896" y="3873"/>
                        <a:pt x="6134" y="3111"/>
                      </a:cubicBezTo>
                      <a:cubicBezTo>
                        <a:pt x="5276" y="2253"/>
                        <a:pt x="4800" y="1110"/>
                        <a:pt x="3943" y="158"/>
                      </a:cubicBezTo>
                      <a:cubicBezTo>
                        <a:pt x="3562" y="-223"/>
                        <a:pt x="3086" y="158"/>
                        <a:pt x="2895" y="539"/>
                      </a:cubicBezTo>
                      <a:cubicBezTo>
                        <a:pt x="609" y="4825"/>
                        <a:pt x="-629" y="9397"/>
                        <a:pt x="323" y="14541"/>
                      </a:cubicBezTo>
                      <a:cubicBezTo>
                        <a:pt x="514" y="15588"/>
                        <a:pt x="1562" y="14921"/>
                        <a:pt x="1466" y="1406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37"/>
                <p:cNvSpPr/>
                <p:nvPr/>
              </p:nvSpPr>
              <p:spPr>
                <a:xfrm>
                  <a:off x="7537323" y="2763583"/>
                  <a:ext cx="134683" cy="9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83" h="94297" extrusionOk="0">
                      <a:moveTo>
                        <a:pt x="0" y="48196"/>
                      </a:moveTo>
                      <a:lnTo>
                        <a:pt x="65627" y="94297"/>
                      </a:lnTo>
                      <a:lnTo>
                        <a:pt x="134683" y="38481"/>
                      </a:lnTo>
                      <a:lnTo>
                        <a:pt x="70580" y="0"/>
                      </a:lnTo>
                      <a:lnTo>
                        <a:pt x="0" y="4819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37"/>
                <p:cNvSpPr/>
                <p:nvPr/>
              </p:nvSpPr>
              <p:spPr>
                <a:xfrm>
                  <a:off x="7532084" y="2751105"/>
                  <a:ext cx="142589" cy="90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89" h="90108" extrusionOk="0">
                      <a:moveTo>
                        <a:pt x="0" y="58864"/>
                      </a:moveTo>
                      <a:cubicBezTo>
                        <a:pt x="0" y="58864"/>
                        <a:pt x="48578" y="92964"/>
                        <a:pt x="76581" y="89916"/>
                      </a:cubicBezTo>
                      <a:lnTo>
                        <a:pt x="142589" y="36862"/>
                      </a:lnTo>
                      <a:cubicBezTo>
                        <a:pt x="142589" y="36862"/>
                        <a:pt x="85820" y="28956"/>
                        <a:pt x="81153" y="0"/>
                      </a:cubicBezTo>
                      <a:lnTo>
                        <a:pt x="0" y="5886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37"/>
                <p:cNvSpPr/>
                <p:nvPr/>
              </p:nvSpPr>
              <p:spPr>
                <a:xfrm>
                  <a:off x="7560527" y="2769393"/>
                  <a:ext cx="52803" cy="39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03" h="39819" extrusionOk="0">
                      <a:moveTo>
                        <a:pt x="37" y="33338"/>
                      </a:moveTo>
                      <a:cubicBezTo>
                        <a:pt x="-249" y="38195"/>
                        <a:pt x="1084" y="42005"/>
                        <a:pt x="5561" y="38386"/>
                      </a:cubicBezTo>
                      <a:cubicBezTo>
                        <a:pt x="7371" y="36957"/>
                        <a:pt x="8419" y="33623"/>
                        <a:pt x="8609" y="31242"/>
                      </a:cubicBezTo>
                      <a:cubicBezTo>
                        <a:pt x="8324" y="34766"/>
                        <a:pt x="12419" y="37719"/>
                        <a:pt x="15848" y="39624"/>
                      </a:cubicBezTo>
                      <a:cubicBezTo>
                        <a:pt x="16134" y="39814"/>
                        <a:pt x="16610" y="39433"/>
                        <a:pt x="16706" y="39148"/>
                      </a:cubicBezTo>
                      <a:cubicBezTo>
                        <a:pt x="17658" y="36862"/>
                        <a:pt x="18610" y="35147"/>
                        <a:pt x="18325" y="32480"/>
                      </a:cubicBezTo>
                      <a:cubicBezTo>
                        <a:pt x="17753" y="27051"/>
                        <a:pt x="14324" y="21431"/>
                        <a:pt x="21182" y="25717"/>
                      </a:cubicBezTo>
                      <a:cubicBezTo>
                        <a:pt x="21754" y="26099"/>
                        <a:pt x="22230" y="25717"/>
                        <a:pt x="22325" y="25051"/>
                      </a:cubicBezTo>
                      <a:cubicBezTo>
                        <a:pt x="24707" y="16954"/>
                        <a:pt x="35946" y="12097"/>
                        <a:pt x="42994" y="9811"/>
                      </a:cubicBezTo>
                      <a:cubicBezTo>
                        <a:pt x="43375" y="9716"/>
                        <a:pt x="43661" y="9144"/>
                        <a:pt x="43661" y="8763"/>
                      </a:cubicBezTo>
                      <a:cubicBezTo>
                        <a:pt x="46424" y="6572"/>
                        <a:pt x="49186" y="4382"/>
                        <a:pt x="51948" y="2191"/>
                      </a:cubicBezTo>
                      <a:cubicBezTo>
                        <a:pt x="52900" y="2191"/>
                        <a:pt x="53186" y="0"/>
                        <a:pt x="52139" y="0"/>
                      </a:cubicBezTo>
                      <a:cubicBezTo>
                        <a:pt x="47471" y="0"/>
                        <a:pt x="44709" y="857"/>
                        <a:pt x="42518" y="5143"/>
                      </a:cubicBezTo>
                      <a:cubicBezTo>
                        <a:pt x="39756" y="10478"/>
                        <a:pt x="28802" y="15430"/>
                        <a:pt x="23849" y="16574"/>
                      </a:cubicBezTo>
                      <a:cubicBezTo>
                        <a:pt x="23564" y="16574"/>
                        <a:pt x="23278" y="17050"/>
                        <a:pt x="23278" y="17336"/>
                      </a:cubicBezTo>
                      <a:cubicBezTo>
                        <a:pt x="21944" y="24003"/>
                        <a:pt x="20897" y="23336"/>
                        <a:pt x="15943" y="20098"/>
                      </a:cubicBezTo>
                      <a:cubicBezTo>
                        <a:pt x="15182" y="19621"/>
                        <a:pt x="14610" y="20574"/>
                        <a:pt x="14705" y="21336"/>
                      </a:cubicBezTo>
                      <a:cubicBezTo>
                        <a:pt x="14705" y="22384"/>
                        <a:pt x="14991" y="23432"/>
                        <a:pt x="15182" y="24575"/>
                      </a:cubicBezTo>
                      <a:cubicBezTo>
                        <a:pt x="18420" y="31718"/>
                        <a:pt x="16134" y="32957"/>
                        <a:pt x="8419" y="28004"/>
                      </a:cubicBezTo>
                      <a:cubicBezTo>
                        <a:pt x="8038" y="26765"/>
                        <a:pt x="6990" y="28004"/>
                        <a:pt x="6990" y="28861"/>
                      </a:cubicBezTo>
                      <a:cubicBezTo>
                        <a:pt x="4894" y="30385"/>
                        <a:pt x="2704" y="31909"/>
                        <a:pt x="608" y="33433"/>
                      </a:cubicBezTo>
                      <a:cubicBezTo>
                        <a:pt x="608" y="32861"/>
                        <a:pt x="37" y="32957"/>
                        <a:pt x="37" y="3343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37"/>
                <p:cNvSpPr/>
                <p:nvPr/>
              </p:nvSpPr>
              <p:spPr>
                <a:xfrm>
                  <a:off x="7577413" y="2776093"/>
                  <a:ext cx="48950" cy="4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50" h="45630" extrusionOk="0">
                      <a:moveTo>
                        <a:pt x="9" y="41306"/>
                      </a:moveTo>
                      <a:cubicBezTo>
                        <a:pt x="295" y="43973"/>
                        <a:pt x="390" y="44449"/>
                        <a:pt x="2486" y="45592"/>
                      </a:cubicBezTo>
                      <a:cubicBezTo>
                        <a:pt x="2867" y="45783"/>
                        <a:pt x="3057" y="45211"/>
                        <a:pt x="3152" y="44925"/>
                      </a:cubicBezTo>
                      <a:cubicBezTo>
                        <a:pt x="3629" y="41401"/>
                        <a:pt x="5439" y="20160"/>
                        <a:pt x="16488" y="33591"/>
                      </a:cubicBezTo>
                      <a:cubicBezTo>
                        <a:pt x="17154" y="34353"/>
                        <a:pt x="18012" y="33400"/>
                        <a:pt x="17821" y="32543"/>
                      </a:cubicBezTo>
                      <a:cubicBezTo>
                        <a:pt x="17250" y="29876"/>
                        <a:pt x="16297" y="27876"/>
                        <a:pt x="19250" y="28066"/>
                      </a:cubicBezTo>
                      <a:cubicBezTo>
                        <a:pt x="19535" y="28066"/>
                        <a:pt x="19821" y="27780"/>
                        <a:pt x="19917" y="27495"/>
                      </a:cubicBezTo>
                      <a:cubicBezTo>
                        <a:pt x="20679" y="25780"/>
                        <a:pt x="20488" y="23399"/>
                        <a:pt x="21917" y="22065"/>
                      </a:cubicBezTo>
                      <a:cubicBezTo>
                        <a:pt x="24584" y="19684"/>
                        <a:pt x="28299" y="18732"/>
                        <a:pt x="30870" y="16065"/>
                      </a:cubicBezTo>
                      <a:cubicBezTo>
                        <a:pt x="36109" y="10445"/>
                        <a:pt x="41062" y="5587"/>
                        <a:pt x="48301" y="2349"/>
                      </a:cubicBezTo>
                      <a:cubicBezTo>
                        <a:pt x="49254" y="1968"/>
                        <a:pt x="49158" y="-414"/>
                        <a:pt x="48015" y="63"/>
                      </a:cubicBezTo>
                      <a:cubicBezTo>
                        <a:pt x="43253" y="2253"/>
                        <a:pt x="39729" y="6540"/>
                        <a:pt x="34299" y="7016"/>
                      </a:cubicBezTo>
                      <a:cubicBezTo>
                        <a:pt x="33823" y="7016"/>
                        <a:pt x="33537" y="7492"/>
                        <a:pt x="33442" y="7873"/>
                      </a:cubicBezTo>
                      <a:cubicBezTo>
                        <a:pt x="30966" y="17303"/>
                        <a:pt x="23822" y="16160"/>
                        <a:pt x="19059" y="22161"/>
                      </a:cubicBezTo>
                      <a:cubicBezTo>
                        <a:pt x="17154" y="24542"/>
                        <a:pt x="21059" y="26447"/>
                        <a:pt x="15916" y="25209"/>
                      </a:cubicBezTo>
                      <a:cubicBezTo>
                        <a:pt x="15249" y="25018"/>
                        <a:pt x="14773" y="25875"/>
                        <a:pt x="14868" y="26542"/>
                      </a:cubicBezTo>
                      <a:cubicBezTo>
                        <a:pt x="17345" y="38353"/>
                        <a:pt x="14297" y="22446"/>
                        <a:pt x="8391" y="26161"/>
                      </a:cubicBezTo>
                      <a:cubicBezTo>
                        <a:pt x="6486" y="27304"/>
                        <a:pt x="5248" y="28828"/>
                        <a:pt x="4486" y="31209"/>
                      </a:cubicBezTo>
                      <a:cubicBezTo>
                        <a:pt x="3915" y="33019"/>
                        <a:pt x="3343" y="34638"/>
                        <a:pt x="3057" y="36639"/>
                      </a:cubicBezTo>
                      <a:cubicBezTo>
                        <a:pt x="3057" y="36639"/>
                        <a:pt x="1533" y="46354"/>
                        <a:pt x="676" y="41020"/>
                      </a:cubicBezTo>
                      <a:cubicBezTo>
                        <a:pt x="581" y="40353"/>
                        <a:pt x="-86" y="40830"/>
                        <a:pt x="9" y="4130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37"/>
                <p:cNvSpPr/>
                <p:nvPr/>
              </p:nvSpPr>
              <p:spPr>
                <a:xfrm>
                  <a:off x="7592920" y="2781948"/>
                  <a:ext cx="40630" cy="45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30" h="45849" extrusionOk="0">
                      <a:moveTo>
                        <a:pt x="1648" y="40499"/>
                      </a:moveTo>
                      <a:cubicBezTo>
                        <a:pt x="1934" y="44405"/>
                        <a:pt x="1267" y="40499"/>
                        <a:pt x="3743" y="42785"/>
                      </a:cubicBezTo>
                      <a:cubicBezTo>
                        <a:pt x="2886" y="42023"/>
                        <a:pt x="1934" y="41452"/>
                        <a:pt x="1076" y="40690"/>
                      </a:cubicBezTo>
                      <a:cubicBezTo>
                        <a:pt x="410" y="40023"/>
                        <a:pt x="-66" y="41547"/>
                        <a:pt x="219" y="42023"/>
                      </a:cubicBezTo>
                      <a:cubicBezTo>
                        <a:pt x="5363" y="51072"/>
                        <a:pt x="11173" y="42119"/>
                        <a:pt x="6506" y="35261"/>
                      </a:cubicBezTo>
                      <a:cubicBezTo>
                        <a:pt x="6030" y="36023"/>
                        <a:pt x="5553" y="36689"/>
                        <a:pt x="5172" y="37451"/>
                      </a:cubicBezTo>
                      <a:cubicBezTo>
                        <a:pt x="12126" y="42785"/>
                        <a:pt x="14221" y="34784"/>
                        <a:pt x="12221" y="28498"/>
                      </a:cubicBezTo>
                      <a:cubicBezTo>
                        <a:pt x="11745" y="29260"/>
                        <a:pt x="11268" y="29927"/>
                        <a:pt x="10887" y="30688"/>
                      </a:cubicBezTo>
                      <a:cubicBezTo>
                        <a:pt x="14031" y="31260"/>
                        <a:pt x="17936" y="31165"/>
                        <a:pt x="19365" y="27450"/>
                      </a:cubicBezTo>
                      <a:cubicBezTo>
                        <a:pt x="20603" y="24212"/>
                        <a:pt x="22889" y="24021"/>
                        <a:pt x="24222" y="21354"/>
                      </a:cubicBezTo>
                      <a:cubicBezTo>
                        <a:pt x="25080" y="19640"/>
                        <a:pt x="25842" y="18211"/>
                        <a:pt x="25937" y="16020"/>
                      </a:cubicBezTo>
                      <a:cubicBezTo>
                        <a:pt x="25937" y="13258"/>
                        <a:pt x="29842" y="11353"/>
                        <a:pt x="31271" y="9353"/>
                      </a:cubicBezTo>
                      <a:cubicBezTo>
                        <a:pt x="31652" y="8781"/>
                        <a:pt x="35843" y="8114"/>
                        <a:pt x="36795" y="7829"/>
                      </a:cubicBezTo>
                      <a:cubicBezTo>
                        <a:pt x="38510" y="7352"/>
                        <a:pt x="39653" y="4114"/>
                        <a:pt x="40415" y="2685"/>
                      </a:cubicBezTo>
                      <a:cubicBezTo>
                        <a:pt x="41272" y="875"/>
                        <a:pt x="39367" y="-1220"/>
                        <a:pt x="38319" y="875"/>
                      </a:cubicBezTo>
                      <a:cubicBezTo>
                        <a:pt x="36319" y="1923"/>
                        <a:pt x="34224" y="3066"/>
                        <a:pt x="32223" y="4114"/>
                      </a:cubicBezTo>
                      <a:cubicBezTo>
                        <a:pt x="31557" y="3923"/>
                        <a:pt x="31080" y="4400"/>
                        <a:pt x="30795" y="4971"/>
                      </a:cubicBezTo>
                      <a:cubicBezTo>
                        <a:pt x="31271" y="4114"/>
                        <a:pt x="17555" y="20306"/>
                        <a:pt x="19841" y="20211"/>
                      </a:cubicBezTo>
                      <a:cubicBezTo>
                        <a:pt x="19079" y="20211"/>
                        <a:pt x="18698" y="21068"/>
                        <a:pt x="18602" y="21830"/>
                      </a:cubicBezTo>
                      <a:cubicBezTo>
                        <a:pt x="17460" y="27164"/>
                        <a:pt x="15078" y="29260"/>
                        <a:pt x="11459" y="27926"/>
                      </a:cubicBezTo>
                      <a:cubicBezTo>
                        <a:pt x="10506" y="27736"/>
                        <a:pt x="10125" y="29450"/>
                        <a:pt x="10411" y="30117"/>
                      </a:cubicBezTo>
                      <a:cubicBezTo>
                        <a:pt x="9077" y="31832"/>
                        <a:pt x="7839" y="33451"/>
                        <a:pt x="6506" y="35165"/>
                      </a:cubicBezTo>
                      <a:cubicBezTo>
                        <a:pt x="5363" y="34308"/>
                        <a:pt x="4506" y="36404"/>
                        <a:pt x="5172" y="37356"/>
                      </a:cubicBezTo>
                      <a:cubicBezTo>
                        <a:pt x="-66" y="39642"/>
                        <a:pt x="-1305" y="41452"/>
                        <a:pt x="1362" y="42976"/>
                      </a:cubicBezTo>
                      <a:cubicBezTo>
                        <a:pt x="1743" y="43262"/>
                        <a:pt x="2886" y="43928"/>
                        <a:pt x="3267" y="44309"/>
                      </a:cubicBezTo>
                      <a:cubicBezTo>
                        <a:pt x="3839" y="44786"/>
                        <a:pt x="4315" y="43547"/>
                        <a:pt x="3839" y="43071"/>
                      </a:cubicBezTo>
                      <a:cubicBezTo>
                        <a:pt x="3363" y="42214"/>
                        <a:pt x="2982" y="41261"/>
                        <a:pt x="2505" y="40404"/>
                      </a:cubicBezTo>
                      <a:cubicBezTo>
                        <a:pt x="2505" y="39642"/>
                        <a:pt x="1648" y="40118"/>
                        <a:pt x="1743" y="4069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37"/>
                <p:cNvSpPr/>
                <p:nvPr/>
              </p:nvSpPr>
              <p:spPr>
                <a:xfrm>
                  <a:off x="7628725" y="2785209"/>
                  <a:ext cx="23710" cy="28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10" h="28217" extrusionOk="0">
                      <a:moveTo>
                        <a:pt x="38" y="24094"/>
                      </a:moveTo>
                      <a:cubicBezTo>
                        <a:pt x="1562" y="26951"/>
                        <a:pt x="895" y="26285"/>
                        <a:pt x="2228" y="27999"/>
                      </a:cubicBezTo>
                      <a:cubicBezTo>
                        <a:pt x="2610" y="28475"/>
                        <a:pt x="3181" y="28094"/>
                        <a:pt x="3276" y="27618"/>
                      </a:cubicBezTo>
                      <a:cubicBezTo>
                        <a:pt x="3657" y="26094"/>
                        <a:pt x="3181" y="21617"/>
                        <a:pt x="4324" y="20760"/>
                      </a:cubicBezTo>
                      <a:cubicBezTo>
                        <a:pt x="6896" y="18665"/>
                        <a:pt x="9277" y="16283"/>
                        <a:pt x="11372" y="13616"/>
                      </a:cubicBezTo>
                      <a:cubicBezTo>
                        <a:pt x="13373" y="10949"/>
                        <a:pt x="13944" y="8663"/>
                        <a:pt x="17183" y="7711"/>
                      </a:cubicBezTo>
                      <a:cubicBezTo>
                        <a:pt x="19564" y="6949"/>
                        <a:pt x="21660" y="4377"/>
                        <a:pt x="23374" y="2472"/>
                      </a:cubicBezTo>
                      <a:cubicBezTo>
                        <a:pt x="23945" y="1805"/>
                        <a:pt x="23850" y="-481"/>
                        <a:pt x="22612" y="91"/>
                      </a:cubicBezTo>
                      <a:cubicBezTo>
                        <a:pt x="19374" y="1615"/>
                        <a:pt x="17945" y="4472"/>
                        <a:pt x="13944" y="4853"/>
                      </a:cubicBezTo>
                      <a:cubicBezTo>
                        <a:pt x="12230" y="5044"/>
                        <a:pt x="10706" y="9997"/>
                        <a:pt x="9944" y="11235"/>
                      </a:cubicBezTo>
                      <a:cubicBezTo>
                        <a:pt x="7753" y="14474"/>
                        <a:pt x="4800" y="16760"/>
                        <a:pt x="2419" y="19808"/>
                      </a:cubicBezTo>
                      <a:cubicBezTo>
                        <a:pt x="1181" y="21332"/>
                        <a:pt x="2419" y="25427"/>
                        <a:pt x="2228" y="27428"/>
                      </a:cubicBezTo>
                      <a:cubicBezTo>
                        <a:pt x="2514" y="27142"/>
                        <a:pt x="2895" y="26951"/>
                        <a:pt x="3181" y="26666"/>
                      </a:cubicBezTo>
                      <a:cubicBezTo>
                        <a:pt x="2324" y="25523"/>
                        <a:pt x="1562" y="24380"/>
                        <a:pt x="800" y="23141"/>
                      </a:cubicBezTo>
                      <a:cubicBezTo>
                        <a:pt x="419" y="22475"/>
                        <a:pt x="-153" y="23522"/>
                        <a:pt x="38" y="2409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7" name="Google Shape;337;p37"/>
              <p:cNvSpPr/>
              <p:nvPr/>
            </p:nvSpPr>
            <p:spPr>
              <a:xfrm>
                <a:off x="5106790" y="3345288"/>
                <a:ext cx="479017" cy="438798"/>
              </a:xfrm>
              <a:custGeom>
                <a:avLst/>
                <a:gdLst/>
                <a:ahLst/>
                <a:cxnLst/>
                <a:rect l="l" t="t" r="r" b="b"/>
                <a:pathLst>
                  <a:path w="157442" h="144223" extrusionOk="0">
                    <a:moveTo>
                      <a:pt x="32671" y="15897"/>
                    </a:moveTo>
                    <a:cubicBezTo>
                      <a:pt x="28480" y="12087"/>
                      <a:pt x="3715" y="-3344"/>
                      <a:pt x="381" y="657"/>
                    </a:cubicBezTo>
                    <a:cubicBezTo>
                      <a:pt x="-2953" y="4657"/>
                      <a:pt x="16574" y="26469"/>
                      <a:pt x="20669" y="30375"/>
                    </a:cubicBezTo>
                    <a:lnTo>
                      <a:pt x="141827" y="141436"/>
                    </a:lnTo>
                    <a:cubicBezTo>
                      <a:pt x="146018" y="145246"/>
                      <a:pt x="152019" y="145151"/>
                      <a:pt x="155353" y="141150"/>
                    </a:cubicBezTo>
                    <a:cubicBezTo>
                      <a:pt x="158686" y="137150"/>
                      <a:pt x="157925" y="130768"/>
                      <a:pt x="153829" y="126958"/>
                    </a:cubicBezTo>
                    <a:lnTo>
                      <a:pt x="32671" y="158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37"/>
              <p:cNvSpPr/>
              <p:nvPr/>
            </p:nvSpPr>
            <p:spPr>
              <a:xfrm>
                <a:off x="5107948" y="3344810"/>
                <a:ext cx="482480" cy="420662"/>
              </a:xfrm>
              <a:custGeom>
                <a:avLst/>
                <a:gdLst/>
                <a:ahLst/>
                <a:cxnLst/>
                <a:rect l="l" t="t" r="r" b="b"/>
                <a:pathLst>
                  <a:path w="158580" h="138262" extrusionOk="0">
                    <a:moveTo>
                      <a:pt x="32290" y="16054"/>
                    </a:moveTo>
                    <a:cubicBezTo>
                      <a:pt x="28099" y="12244"/>
                      <a:pt x="3810" y="-3758"/>
                      <a:pt x="0" y="814"/>
                    </a:cubicBezTo>
                    <a:lnTo>
                      <a:pt x="26765" y="18150"/>
                    </a:lnTo>
                    <a:lnTo>
                      <a:pt x="148971" y="133021"/>
                    </a:lnTo>
                    <a:cubicBezTo>
                      <a:pt x="153162" y="136831"/>
                      <a:pt x="156305" y="139593"/>
                      <a:pt x="158020" y="137593"/>
                    </a:cubicBezTo>
                    <a:cubicBezTo>
                      <a:pt x="159639" y="135593"/>
                      <a:pt x="157639" y="130830"/>
                      <a:pt x="153448" y="127020"/>
                    </a:cubicBezTo>
                    <a:lnTo>
                      <a:pt x="32290" y="1595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37"/>
              <p:cNvSpPr/>
              <p:nvPr/>
            </p:nvSpPr>
            <p:spPr>
              <a:xfrm>
                <a:off x="5529206" y="3721026"/>
                <a:ext cx="325587" cy="309142"/>
              </a:xfrm>
              <a:custGeom>
                <a:avLst/>
                <a:gdLst/>
                <a:ahLst/>
                <a:cxnLst/>
                <a:rect l="l" t="t" r="r" b="b"/>
                <a:pathLst>
                  <a:path w="107013" h="101608" extrusionOk="0">
                    <a:moveTo>
                      <a:pt x="15145" y="0"/>
                    </a:moveTo>
                    <a:lnTo>
                      <a:pt x="101917" y="79534"/>
                    </a:lnTo>
                    <a:cubicBezTo>
                      <a:pt x="107537" y="84677"/>
                      <a:pt x="108680" y="92869"/>
                      <a:pt x="104489" y="97917"/>
                    </a:cubicBezTo>
                    <a:cubicBezTo>
                      <a:pt x="100298" y="102870"/>
                      <a:pt x="92488" y="102870"/>
                      <a:pt x="86868" y="97727"/>
                    </a:cubicBezTo>
                    <a:lnTo>
                      <a:pt x="0" y="18193"/>
                    </a:lnTo>
                    <a:lnTo>
                      <a:pt x="150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37"/>
              <p:cNvSpPr/>
              <p:nvPr/>
            </p:nvSpPr>
            <p:spPr>
              <a:xfrm>
                <a:off x="5544849" y="3721026"/>
                <a:ext cx="310779" cy="296166"/>
              </a:xfrm>
              <a:custGeom>
                <a:avLst/>
                <a:gdLst/>
                <a:ahLst/>
                <a:cxnLst/>
                <a:rect l="l" t="t" r="r" b="b"/>
                <a:pathLst>
                  <a:path w="102146" h="97343" extrusionOk="0">
                    <a:moveTo>
                      <a:pt x="10001" y="0"/>
                    </a:moveTo>
                    <a:lnTo>
                      <a:pt x="96774" y="79534"/>
                    </a:lnTo>
                    <a:cubicBezTo>
                      <a:pt x="102394" y="84677"/>
                      <a:pt x="103442" y="92488"/>
                      <a:pt x="100679" y="95821"/>
                    </a:cubicBezTo>
                    <a:cubicBezTo>
                      <a:pt x="97917" y="99155"/>
                      <a:pt x="92393" y="96679"/>
                      <a:pt x="86773" y="91631"/>
                    </a:cubicBezTo>
                    <a:lnTo>
                      <a:pt x="0" y="12097"/>
                    </a:lnTo>
                    <a:lnTo>
                      <a:pt x="10001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37"/>
              <p:cNvSpPr/>
              <p:nvPr/>
            </p:nvSpPr>
            <p:spPr>
              <a:xfrm>
                <a:off x="5625393" y="3751449"/>
                <a:ext cx="204885" cy="217636"/>
              </a:xfrm>
              <a:custGeom>
                <a:avLst/>
                <a:gdLst/>
                <a:ahLst/>
                <a:cxnLst/>
                <a:rect l="l" t="t" r="r" b="b"/>
                <a:pathLst>
                  <a:path w="67341" h="71532" extrusionOk="0">
                    <a:moveTo>
                      <a:pt x="60865" y="71533"/>
                    </a:moveTo>
                    <a:lnTo>
                      <a:pt x="39624" y="49721"/>
                    </a:lnTo>
                    <a:lnTo>
                      <a:pt x="53531" y="51340"/>
                    </a:lnTo>
                    <a:lnTo>
                      <a:pt x="0" y="857"/>
                    </a:lnTo>
                    <a:lnTo>
                      <a:pt x="2762" y="0"/>
                    </a:lnTo>
                    <a:lnTo>
                      <a:pt x="61817" y="51054"/>
                    </a:lnTo>
                    <a:lnTo>
                      <a:pt x="67342" y="61436"/>
                    </a:lnTo>
                    <a:lnTo>
                      <a:pt x="60865" y="715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37"/>
              <p:cNvSpPr/>
              <p:nvPr/>
            </p:nvSpPr>
            <p:spPr>
              <a:xfrm>
                <a:off x="5077066" y="3317611"/>
                <a:ext cx="42482" cy="41564"/>
              </a:xfrm>
              <a:custGeom>
                <a:avLst/>
                <a:gdLst/>
                <a:ahLst/>
                <a:cxnLst/>
                <a:rect l="l" t="t" r="r" b="b"/>
                <a:pathLst>
                  <a:path w="13963" h="13661" extrusionOk="0">
                    <a:moveTo>
                      <a:pt x="10439" y="13661"/>
                    </a:moveTo>
                    <a:lnTo>
                      <a:pt x="13963" y="9375"/>
                    </a:lnTo>
                    <a:cubicBezTo>
                      <a:pt x="13963" y="9375"/>
                      <a:pt x="914" y="-2055"/>
                      <a:pt x="57" y="326"/>
                    </a:cubicBezTo>
                    <a:cubicBezTo>
                      <a:pt x="-896" y="2708"/>
                      <a:pt x="10439" y="13661"/>
                      <a:pt x="10439" y="136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37"/>
              <p:cNvSpPr/>
              <p:nvPr/>
            </p:nvSpPr>
            <p:spPr>
              <a:xfrm>
                <a:off x="5076874" y="3317611"/>
                <a:ext cx="42382" cy="33449"/>
              </a:xfrm>
              <a:custGeom>
                <a:avLst/>
                <a:gdLst/>
                <a:ahLst/>
                <a:cxnLst/>
                <a:rect l="l" t="t" r="r" b="b"/>
                <a:pathLst>
                  <a:path w="13930" h="10994" extrusionOk="0">
                    <a:moveTo>
                      <a:pt x="12693" y="10994"/>
                    </a:moveTo>
                    <a:cubicBezTo>
                      <a:pt x="12693" y="10994"/>
                      <a:pt x="4311" y="3660"/>
                      <a:pt x="501" y="2041"/>
                    </a:cubicBezTo>
                    <a:cubicBezTo>
                      <a:pt x="120" y="1279"/>
                      <a:pt x="-71" y="707"/>
                      <a:pt x="24" y="326"/>
                    </a:cubicBezTo>
                    <a:cubicBezTo>
                      <a:pt x="977" y="-2055"/>
                      <a:pt x="13931" y="9375"/>
                      <a:pt x="13931" y="9375"/>
                    </a:cubicBezTo>
                    <a:lnTo>
                      <a:pt x="12597" y="10994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37"/>
              <p:cNvSpPr/>
              <p:nvPr/>
            </p:nvSpPr>
            <p:spPr>
              <a:xfrm>
                <a:off x="5634083" y="3751449"/>
                <a:ext cx="196193" cy="217347"/>
              </a:xfrm>
              <a:custGeom>
                <a:avLst/>
                <a:gdLst/>
                <a:ahLst/>
                <a:cxnLst/>
                <a:rect l="l" t="t" r="r" b="b"/>
                <a:pathLst>
                  <a:path w="64484" h="71437" extrusionOk="0">
                    <a:moveTo>
                      <a:pt x="61150" y="63627"/>
                    </a:moveTo>
                    <a:lnTo>
                      <a:pt x="55340" y="50863"/>
                    </a:lnTo>
                    <a:lnTo>
                      <a:pt x="0" y="0"/>
                    </a:lnTo>
                    <a:cubicBezTo>
                      <a:pt x="0" y="0"/>
                      <a:pt x="58388" y="49911"/>
                      <a:pt x="58960" y="50959"/>
                    </a:cubicBezTo>
                    <a:cubicBezTo>
                      <a:pt x="59531" y="52007"/>
                      <a:pt x="64484" y="61436"/>
                      <a:pt x="64484" y="61436"/>
                    </a:cubicBezTo>
                    <a:lnTo>
                      <a:pt x="58103" y="71438"/>
                    </a:lnTo>
                    <a:lnTo>
                      <a:pt x="61150" y="63627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37"/>
              <p:cNvSpPr/>
              <p:nvPr/>
            </p:nvSpPr>
            <p:spPr>
              <a:xfrm>
                <a:off x="5523989" y="3709440"/>
                <a:ext cx="46368" cy="61726"/>
              </a:xfrm>
              <a:custGeom>
                <a:avLst/>
                <a:gdLst/>
                <a:ahLst/>
                <a:cxnLst/>
                <a:rect l="l" t="t" r="r" b="b"/>
                <a:pathLst>
                  <a:path w="15240" h="20288" extrusionOk="0">
                    <a:moveTo>
                      <a:pt x="8858" y="0"/>
                    </a:moveTo>
                    <a:lnTo>
                      <a:pt x="0" y="17431"/>
                    </a:lnTo>
                    <a:lnTo>
                      <a:pt x="3239" y="20288"/>
                    </a:lnTo>
                    <a:lnTo>
                      <a:pt x="15240" y="5810"/>
                    </a:lnTo>
                    <a:lnTo>
                      <a:pt x="8858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6" name="Google Shape;346;p37"/>
            <p:cNvGrpSpPr/>
            <p:nvPr/>
          </p:nvGrpSpPr>
          <p:grpSpPr>
            <a:xfrm>
              <a:off x="4358474" y="2510484"/>
              <a:ext cx="2027743" cy="1807976"/>
              <a:chOff x="4358474" y="2510484"/>
              <a:chExt cx="2027743" cy="1807976"/>
            </a:xfrm>
          </p:grpSpPr>
          <p:sp>
            <p:nvSpPr>
              <p:cNvPr id="347" name="Google Shape;347;p37"/>
              <p:cNvSpPr/>
              <p:nvPr/>
            </p:nvSpPr>
            <p:spPr>
              <a:xfrm>
                <a:off x="4358474" y="2510484"/>
                <a:ext cx="1002084" cy="1780894"/>
              </a:xfrm>
              <a:custGeom>
                <a:avLst/>
                <a:gdLst/>
                <a:ahLst/>
                <a:cxnLst/>
                <a:rect l="l" t="t" r="r" b="b"/>
                <a:pathLst>
                  <a:path w="329362" h="585339" extrusionOk="0">
                    <a:moveTo>
                      <a:pt x="323458" y="585339"/>
                    </a:moveTo>
                    <a:cubicBezTo>
                      <a:pt x="307741" y="585339"/>
                      <a:pt x="275833" y="574766"/>
                      <a:pt x="248305" y="563051"/>
                    </a:cubicBezTo>
                    <a:cubicBezTo>
                      <a:pt x="220873" y="551335"/>
                      <a:pt x="167438" y="525618"/>
                      <a:pt x="117146" y="484184"/>
                    </a:cubicBezTo>
                    <a:cubicBezTo>
                      <a:pt x="77998" y="451989"/>
                      <a:pt x="48185" y="416652"/>
                      <a:pt x="28468" y="378933"/>
                    </a:cubicBezTo>
                    <a:cubicBezTo>
                      <a:pt x="4846" y="333784"/>
                      <a:pt x="-4202" y="285492"/>
                      <a:pt x="1798" y="235486"/>
                    </a:cubicBezTo>
                    <a:cubicBezTo>
                      <a:pt x="17038" y="108041"/>
                      <a:pt x="80189" y="50606"/>
                      <a:pt x="130481" y="24793"/>
                    </a:cubicBezTo>
                    <a:cubicBezTo>
                      <a:pt x="169152" y="4981"/>
                      <a:pt x="206300" y="314"/>
                      <a:pt x="230779" y="28"/>
                    </a:cubicBezTo>
                    <a:cubicBezTo>
                      <a:pt x="260688" y="-448"/>
                      <a:pt x="288406" y="5172"/>
                      <a:pt x="306884" y="15363"/>
                    </a:cubicBezTo>
                    <a:lnTo>
                      <a:pt x="299550" y="28698"/>
                    </a:lnTo>
                    <a:cubicBezTo>
                      <a:pt x="270880" y="12887"/>
                      <a:pt x="201633" y="5553"/>
                      <a:pt x="137530" y="38414"/>
                    </a:cubicBezTo>
                    <a:cubicBezTo>
                      <a:pt x="52376" y="82133"/>
                      <a:pt x="25039" y="170716"/>
                      <a:pt x="17038" y="237391"/>
                    </a:cubicBezTo>
                    <a:cubicBezTo>
                      <a:pt x="11799" y="281016"/>
                      <a:pt x="18753" y="323211"/>
                      <a:pt x="37612" y="362931"/>
                    </a:cubicBezTo>
                    <a:cubicBezTo>
                      <a:pt x="53805" y="397030"/>
                      <a:pt x="78760" y="429510"/>
                      <a:pt x="111812" y="459419"/>
                    </a:cubicBezTo>
                    <a:cubicBezTo>
                      <a:pt x="148388" y="492470"/>
                      <a:pt x="195918" y="522951"/>
                      <a:pt x="245829" y="545239"/>
                    </a:cubicBezTo>
                    <a:cubicBezTo>
                      <a:pt x="289930" y="564956"/>
                      <a:pt x="319457" y="571147"/>
                      <a:pt x="324791" y="570004"/>
                    </a:cubicBezTo>
                    <a:cubicBezTo>
                      <a:pt x="324791" y="570004"/>
                      <a:pt x="324791" y="570004"/>
                      <a:pt x="324696" y="570004"/>
                    </a:cubicBezTo>
                    <a:lnTo>
                      <a:pt x="329363" y="584577"/>
                    </a:lnTo>
                    <a:cubicBezTo>
                      <a:pt x="327839" y="585054"/>
                      <a:pt x="325839" y="585339"/>
                      <a:pt x="323458" y="5853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37"/>
              <p:cNvSpPr/>
              <p:nvPr/>
            </p:nvSpPr>
            <p:spPr>
              <a:xfrm>
                <a:off x="4382847" y="2553691"/>
                <a:ext cx="930759" cy="1687538"/>
              </a:xfrm>
              <a:custGeom>
                <a:avLst/>
                <a:gdLst/>
                <a:ahLst/>
                <a:cxnLst/>
                <a:rect l="l" t="t" r="r" b="b"/>
                <a:pathLst>
                  <a:path w="305919" h="554655" extrusionOk="0">
                    <a:moveTo>
                      <a:pt x="237721" y="531034"/>
                    </a:moveTo>
                    <a:cubicBezTo>
                      <a:pt x="187810" y="508746"/>
                      <a:pt x="140185" y="478265"/>
                      <a:pt x="103704" y="445214"/>
                    </a:cubicBezTo>
                    <a:cubicBezTo>
                      <a:pt x="70652" y="415305"/>
                      <a:pt x="45601" y="382825"/>
                      <a:pt x="29504" y="348726"/>
                    </a:cubicBezTo>
                    <a:cubicBezTo>
                      <a:pt x="10645" y="309006"/>
                      <a:pt x="3787" y="266810"/>
                      <a:pt x="8930" y="223186"/>
                    </a:cubicBezTo>
                    <a:cubicBezTo>
                      <a:pt x="16931" y="156511"/>
                      <a:pt x="44268" y="67928"/>
                      <a:pt x="129421" y="24209"/>
                    </a:cubicBezTo>
                    <a:cubicBezTo>
                      <a:pt x="171998" y="2301"/>
                      <a:pt x="216956" y="-1699"/>
                      <a:pt x="250675" y="2682"/>
                    </a:cubicBezTo>
                    <a:cubicBezTo>
                      <a:pt x="216289" y="-3319"/>
                      <a:pt x="167902" y="-366"/>
                      <a:pt x="122087" y="23066"/>
                    </a:cubicBezTo>
                    <a:cubicBezTo>
                      <a:pt x="36934" y="66785"/>
                      <a:pt x="9597" y="155368"/>
                      <a:pt x="1691" y="222043"/>
                    </a:cubicBezTo>
                    <a:cubicBezTo>
                      <a:pt x="-3548" y="265667"/>
                      <a:pt x="3406" y="307863"/>
                      <a:pt x="22265" y="347582"/>
                    </a:cubicBezTo>
                    <a:cubicBezTo>
                      <a:pt x="38458" y="381682"/>
                      <a:pt x="63413" y="414162"/>
                      <a:pt x="96465" y="444071"/>
                    </a:cubicBezTo>
                    <a:cubicBezTo>
                      <a:pt x="133041" y="477122"/>
                      <a:pt x="180666" y="507602"/>
                      <a:pt x="230482" y="529891"/>
                    </a:cubicBezTo>
                    <a:cubicBezTo>
                      <a:pt x="268486" y="546941"/>
                      <a:pt x="295728" y="553894"/>
                      <a:pt x="305920" y="554656"/>
                    </a:cubicBezTo>
                    <a:cubicBezTo>
                      <a:pt x="292680" y="551989"/>
                      <a:pt x="268868" y="544845"/>
                      <a:pt x="237816" y="53093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37"/>
              <p:cNvSpPr/>
              <p:nvPr/>
            </p:nvSpPr>
            <p:spPr>
              <a:xfrm>
                <a:off x="5304381" y="4243106"/>
                <a:ext cx="55641" cy="48105"/>
              </a:xfrm>
              <a:custGeom>
                <a:avLst/>
                <a:gdLst/>
                <a:ahLst/>
                <a:cxnLst/>
                <a:rect l="l" t="t" r="r" b="b"/>
                <a:pathLst>
                  <a:path w="18288" h="15811" extrusionOk="0">
                    <a:moveTo>
                      <a:pt x="13621" y="381"/>
                    </a:moveTo>
                    <a:cubicBezTo>
                      <a:pt x="13621" y="381"/>
                      <a:pt x="13621" y="381"/>
                      <a:pt x="13716" y="381"/>
                    </a:cubicBezTo>
                    <a:cubicBezTo>
                      <a:pt x="12478" y="667"/>
                      <a:pt x="10096" y="571"/>
                      <a:pt x="6477" y="0"/>
                    </a:cubicBezTo>
                    <a:lnTo>
                      <a:pt x="10954" y="13907"/>
                    </a:lnTo>
                    <a:cubicBezTo>
                      <a:pt x="9430" y="14383"/>
                      <a:pt x="7429" y="14668"/>
                      <a:pt x="5048" y="14668"/>
                    </a:cubicBezTo>
                    <a:cubicBezTo>
                      <a:pt x="3524" y="14668"/>
                      <a:pt x="1810" y="14573"/>
                      <a:pt x="0" y="14383"/>
                    </a:cubicBezTo>
                    <a:cubicBezTo>
                      <a:pt x="4763" y="15240"/>
                      <a:pt x="8954" y="15812"/>
                      <a:pt x="12382" y="15812"/>
                    </a:cubicBezTo>
                    <a:cubicBezTo>
                      <a:pt x="14669" y="15812"/>
                      <a:pt x="16669" y="15621"/>
                      <a:pt x="18288" y="15050"/>
                    </a:cubicBezTo>
                    <a:lnTo>
                      <a:pt x="13621" y="476"/>
                    </a:lnTo>
                    <a:close/>
                  </a:path>
                </a:pathLst>
              </a:custGeom>
              <a:solidFill>
                <a:srgbClr val="889B4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50" name="Google Shape;350;p37"/>
              <p:cNvGrpSpPr/>
              <p:nvPr/>
            </p:nvGrpSpPr>
            <p:grpSpPr>
              <a:xfrm>
                <a:off x="5393905" y="2553448"/>
                <a:ext cx="992312" cy="1079791"/>
                <a:chOff x="7708963" y="2653093"/>
                <a:chExt cx="326236" cy="354996"/>
              </a:xfrm>
            </p:grpSpPr>
            <p:sp>
              <p:nvSpPr>
                <p:cNvPr id="351" name="Google Shape;351;p37"/>
                <p:cNvSpPr/>
                <p:nvPr/>
              </p:nvSpPr>
              <p:spPr>
                <a:xfrm>
                  <a:off x="7708963" y="2749010"/>
                  <a:ext cx="238220" cy="259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220" h="259079" extrusionOk="0">
                      <a:moveTo>
                        <a:pt x="230600" y="239744"/>
                      </a:moveTo>
                      <a:cubicBezTo>
                        <a:pt x="215837" y="249746"/>
                        <a:pt x="180975" y="268034"/>
                        <a:pt x="140113" y="253937"/>
                      </a:cubicBezTo>
                      <a:cubicBezTo>
                        <a:pt x="78391" y="232696"/>
                        <a:pt x="31147" y="148114"/>
                        <a:pt x="0" y="2762"/>
                      </a:cubicBezTo>
                      <a:lnTo>
                        <a:pt x="13621" y="0"/>
                      </a:lnTo>
                      <a:cubicBezTo>
                        <a:pt x="51054" y="174403"/>
                        <a:pt x="105346" y="227171"/>
                        <a:pt x="144304" y="240601"/>
                      </a:cubicBezTo>
                      <a:cubicBezTo>
                        <a:pt x="190024" y="256413"/>
                        <a:pt x="228600" y="223742"/>
                        <a:pt x="228981" y="223457"/>
                      </a:cubicBezTo>
                      <a:lnTo>
                        <a:pt x="238220" y="234125"/>
                      </a:lnTo>
                      <a:cubicBezTo>
                        <a:pt x="238220" y="234125"/>
                        <a:pt x="235172" y="236792"/>
                        <a:pt x="230696" y="23974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" name="Google Shape;352;p37"/>
                <p:cNvSpPr/>
                <p:nvPr/>
              </p:nvSpPr>
              <p:spPr>
                <a:xfrm>
                  <a:off x="7717059" y="2749010"/>
                  <a:ext cx="222980" cy="245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980" h="245205" extrusionOk="0">
                      <a:moveTo>
                        <a:pt x="134493" y="240316"/>
                      </a:moveTo>
                      <a:cubicBezTo>
                        <a:pt x="174212" y="253841"/>
                        <a:pt x="207931" y="236029"/>
                        <a:pt x="222313" y="226409"/>
                      </a:cubicBezTo>
                      <a:cubicBezTo>
                        <a:pt x="222599" y="226219"/>
                        <a:pt x="222695" y="226124"/>
                        <a:pt x="222980" y="225933"/>
                      </a:cubicBezTo>
                      <a:lnTo>
                        <a:pt x="220789" y="223457"/>
                      </a:lnTo>
                      <a:cubicBezTo>
                        <a:pt x="220789" y="223457"/>
                        <a:pt x="181832" y="256508"/>
                        <a:pt x="136112" y="240601"/>
                      </a:cubicBezTo>
                      <a:cubicBezTo>
                        <a:pt x="97155" y="227076"/>
                        <a:pt x="42863" y="174403"/>
                        <a:pt x="5429" y="0"/>
                      </a:cubicBezTo>
                      <a:lnTo>
                        <a:pt x="0" y="1048"/>
                      </a:lnTo>
                      <a:cubicBezTo>
                        <a:pt x="29908" y="139541"/>
                        <a:pt x="75152" y="220123"/>
                        <a:pt x="134493" y="24031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37"/>
                <p:cNvSpPr/>
                <p:nvPr/>
              </p:nvSpPr>
              <p:spPr>
                <a:xfrm>
                  <a:off x="7765541" y="2653093"/>
                  <a:ext cx="269405" cy="232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405" h="232124" extrusionOk="0">
                      <a:moveTo>
                        <a:pt x="256413" y="232124"/>
                      </a:moveTo>
                      <a:lnTo>
                        <a:pt x="243649" y="226219"/>
                      </a:lnTo>
                      <a:cubicBezTo>
                        <a:pt x="259461" y="190881"/>
                        <a:pt x="259366" y="158591"/>
                        <a:pt x="243459" y="130302"/>
                      </a:cubicBezTo>
                      <a:cubicBezTo>
                        <a:pt x="193072" y="40577"/>
                        <a:pt x="1905" y="14097"/>
                        <a:pt x="0" y="13907"/>
                      </a:cubicBezTo>
                      <a:lnTo>
                        <a:pt x="1619" y="0"/>
                      </a:lnTo>
                      <a:cubicBezTo>
                        <a:pt x="9811" y="1048"/>
                        <a:pt x="201644" y="27623"/>
                        <a:pt x="255556" y="123539"/>
                      </a:cubicBezTo>
                      <a:cubicBezTo>
                        <a:pt x="273748" y="156020"/>
                        <a:pt x="274034" y="192500"/>
                        <a:pt x="256318" y="23212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37"/>
                <p:cNvSpPr/>
                <p:nvPr/>
              </p:nvSpPr>
              <p:spPr>
                <a:xfrm>
                  <a:off x="7771733" y="2653855"/>
                  <a:ext cx="263466" cy="231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466" h="231457" extrusionOk="0">
                      <a:moveTo>
                        <a:pt x="381" y="0"/>
                      </a:moveTo>
                      <a:lnTo>
                        <a:pt x="0" y="8287"/>
                      </a:lnTo>
                      <a:cubicBezTo>
                        <a:pt x="1905" y="8573"/>
                        <a:pt x="195644" y="37529"/>
                        <a:pt x="247174" y="128969"/>
                      </a:cubicBezTo>
                      <a:cubicBezTo>
                        <a:pt x="263462" y="157829"/>
                        <a:pt x="264128" y="194120"/>
                        <a:pt x="248507" y="229838"/>
                      </a:cubicBezTo>
                      <a:lnTo>
                        <a:pt x="250222" y="231458"/>
                      </a:lnTo>
                      <a:cubicBezTo>
                        <a:pt x="268891" y="190976"/>
                        <a:pt x="267081" y="154400"/>
                        <a:pt x="249460" y="122873"/>
                      </a:cubicBezTo>
                      <a:cubicBezTo>
                        <a:pt x="200406" y="35528"/>
                        <a:pt x="35338" y="5429"/>
                        <a:pt x="38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37"/>
                <p:cNvSpPr/>
                <p:nvPr/>
              </p:nvSpPr>
              <p:spPr>
                <a:xfrm>
                  <a:off x="7937468" y="2950747"/>
                  <a:ext cx="36099" cy="34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99" h="34483" extrusionOk="0">
                      <a:moveTo>
                        <a:pt x="95" y="21243"/>
                      </a:moveTo>
                      <a:lnTo>
                        <a:pt x="7429" y="34483"/>
                      </a:lnTo>
                      <a:cubicBezTo>
                        <a:pt x="7429" y="34483"/>
                        <a:pt x="26956" y="31911"/>
                        <a:pt x="36100" y="22100"/>
                      </a:cubicBezTo>
                      <a:cubicBezTo>
                        <a:pt x="36100" y="22100"/>
                        <a:pt x="28575" y="-3808"/>
                        <a:pt x="17241" y="479"/>
                      </a:cubicBezTo>
                      <a:cubicBezTo>
                        <a:pt x="17241" y="479"/>
                        <a:pt x="4858" y="7337"/>
                        <a:pt x="0" y="2124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37"/>
                <p:cNvSpPr/>
                <p:nvPr/>
              </p:nvSpPr>
              <p:spPr>
                <a:xfrm>
                  <a:off x="8002809" y="2879788"/>
                  <a:ext cx="21146" cy="30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46" h="30479" extrusionOk="0">
                      <a:moveTo>
                        <a:pt x="0" y="15907"/>
                      </a:moveTo>
                      <a:cubicBezTo>
                        <a:pt x="0" y="15907"/>
                        <a:pt x="13240" y="21717"/>
                        <a:pt x="12763" y="30480"/>
                      </a:cubicBezTo>
                      <a:cubicBezTo>
                        <a:pt x="12763" y="30480"/>
                        <a:pt x="22193" y="11335"/>
                        <a:pt x="21050" y="7715"/>
                      </a:cubicBezTo>
                      <a:cubicBezTo>
                        <a:pt x="19907" y="4096"/>
                        <a:pt x="11621" y="0"/>
                        <a:pt x="11621" y="0"/>
                      </a:cubicBezTo>
                      <a:lnTo>
                        <a:pt x="95" y="1600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" name="Google Shape;357;p37"/>
                <p:cNvSpPr/>
                <p:nvPr/>
              </p:nvSpPr>
              <p:spPr>
                <a:xfrm>
                  <a:off x="7989760" y="2876835"/>
                  <a:ext cx="32953" cy="37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53" h="37388" extrusionOk="0">
                      <a:moveTo>
                        <a:pt x="32861" y="8954"/>
                      </a:moveTo>
                      <a:lnTo>
                        <a:pt x="20669" y="0"/>
                      </a:lnTo>
                      <a:cubicBezTo>
                        <a:pt x="20669" y="0"/>
                        <a:pt x="4191" y="10668"/>
                        <a:pt x="0" y="23527"/>
                      </a:cubicBezTo>
                      <a:cubicBezTo>
                        <a:pt x="0" y="23527"/>
                        <a:pt x="17621" y="43910"/>
                        <a:pt x="26003" y="35242"/>
                      </a:cubicBezTo>
                      <a:cubicBezTo>
                        <a:pt x="26003" y="35242"/>
                        <a:pt x="34290" y="23622"/>
                        <a:pt x="32766" y="895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" name="Google Shape;358;p37"/>
                <p:cNvSpPr/>
                <p:nvPr/>
              </p:nvSpPr>
              <p:spPr>
                <a:xfrm>
                  <a:off x="7997380" y="2901886"/>
                  <a:ext cx="10953" cy="7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3" h="7143" extrusionOk="0">
                      <a:moveTo>
                        <a:pt x="0" y="0"/>
                      </a:moveTo>
                      <a:cubicBezTo>
                        <a:pt x="0" y="0"/>
                        <a:pt x="3334" y="7048"/>
                        <a:pt x="10954" y="7144"/>
                      </a:cubicBezTo>
                      <a:cubicBezTo>
                        <a:pt x="10954" y="7144"/>
                        <a:pt x="8763" y="9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59" name="Google Shape;359;p37"/>
              <p:cNvSpPr/>
              <p:nvPr/>
            </p:nvSpPr>
            <p:spPr>
              <a:xfrm>
                <a:off x="5365298" y="2544943"/>
                <a:ext cx="220749" cy="332500"/>
              </a:xfrm>
              <a:custGeom>
                <a:avLst/>
                <a:gdLst/>
                <a:ahLst/>
                <a:cxnLst/>
                <a:rect l="l" t="t" r="r" b="b"/>
                <a:pathLst>
                  <a:path w="72555" h="109285" extrusionOk="0">
                    <a:moveTo>
                      <a:pt x="27217" y="102236"/>
                    </a:moveTo>
                    <a:lnTo>
                      <a:pt x="7405" y="109285"/>
                    </a:lnTo>
                    <a:cubicBezTo>
                      <a:pt x="6643" y="107094"/>
                      <a:pt x="-11550" y="54993"/>
                      <a:pt x="12072" y="23084"/>
                    </a:cubicBezTo>
                    <a:cubicBezTo>
                      <a:pt x="24264" y="6606"/>
                      <a:pt x="44648" y="-1110"/>
                      <a:pt x="72556" y="128"/>
                    </a:cubicBezTo>
                    <a:lnTo>
                      <a:pt x="71603" y="21084"/>
                    </a:lnTo>
                    <a:cubicBezTo>
                      <a:pt x="51125" y="20131"/>
                      <a:pt x="36742" y="25084"/>
                      <a:pt x="28931" y="35561"/>
                    </a:cubicBezTo>
                    <a:cubicBezTo>
                      <a:pt x="14834" y="54611"/>
                      <a:pt x="22835" y="90140"/>
                      <a:pt x="27122" y="1023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37"/>
              <p:cNvSpPr/>
              <p:nvPr/>
            </p:nvSpPr>
            <p:spPr>
              <a:xfrm>
                <a:off x="5393652" y="2556055"/>
                <a:ext cx="192097" cy="313560"/>
              </a:xfrm>
              <a:custGeom>
                <a:avLst/>
                <a:gdLst/>
                <a:ahLst/>
                <a:cxnLst/>
                <a:rect l="l" t="t" r="r" b="b"/>
                <a:pathLst>
                  <a:path w="63138" h="103060" extrusionOk="0">
                    <a:moveTo>
                      <a:pt x="62377" y="17431"/>
                    </a:moveTo>
                    <a:lnTo>
                      <a:pt x="63138" y="0"/>
                    </a:lnTo>
                    <a:cubicBezTo>
                      <a:pt x="39993" y="762"/>
                      <a:pt x="22848" y="8477"/>
                      <a:pt x="12085" y="23050"/>
                    </a:cubicBezTo>
                    <a:cubicBezTo>
                      <a:pt x="-7061" y="48863"/>
                      <a:pt x="1226" y="88011"/>
                      <a:pt x="5512" y="103060"/>
                    </a:cubicBezTo>
                    <a:lnTo>
                      <a:pt x="17990" y="98679"/>
                    </a:lnTo>
                    <a:cubicBezTo>
                      <a:pt x="13704" y="86582"/>
                      <a:pt x="5703" y="50959"/>
                      <a:pt x="19800" y="31909"/>
                    </a:cubicBezTo>
                    <a:cubicBezTo>
                      <a:pt x="27610" y="21431"/>
                      <a:pt x="41993" y="16478"/>
                      <a:pt x="62472" y="17431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37"/>
              <p:cNvSpPr/>
              <p:nvPr/>
            </p:nvSpPr>
            <p:spPr>
              <a:xfrm>
                <a:off x="5245278" y="2529111"/>
                <a:ext cx="180542" cy="142000"/>
              </a:xfrm>
              <a:custGeom>
                <a:avLst/>
                <a:gdLst/>
                <a:ahLst/>
                <a:cxnLst/>
                <a:rect l="l" t="t" r="r" b="b"/>
                <a:pathLst>
                  <a:path w="59340" h="46672" extrusionOk="0">
                    <a:moveTo>
                      <a:pt x="46577" y="46673"/>
                    </a:moveTo>
                    <a:cubicBezTo>
                      <a:pt x="46577" y="46673"/>
                      <a:pt x="29718" y="33528"/>
                      <a:pt x="0" y="20383"/>
                    </a:cubicBezTo>
                    <a:lnTo>
                      <a:pt x="3715" y="0"/>
                    </a:lnTo>
                    <a:cubicBezTo>
                      <a:pt x="39529" y="12668"/>
                      <a:pt x="58579" y="27623"/>
                      <a:pt x="59341" y="28289"/>
                    </a:cubicBezTo>
                    <a:lnTo>
                      <a:pt x="46387" y="44767"/>
                    </a:lnTo>
                    <a:lnTo>
                      <a:pt x="52864" y="36481"/>
                    </a:lnTo>
                    <a:lnTo>
                      <a:pt x="46482" y="466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37"/>
              <p:cNvSpPr/>
              <p:nvPr/>
            </p:nvSpPr>
            <p:spPr>
              <a:xfrm>
                <a:off x="5252809" y="2529400"/>
                <a:ext cx="160836" cy="101428"/>
              </a:xfrm>
              <a:custGeom>
                <a:avLst/>
                <a:gdLst/>
                <a:ahLst/>
                <a:cxnLst/>
                <a:rect l="l" t="t" r="r" b="b"/>
                <a:pathLst>
                  <a:path w="52863" h="33337" extrusionOk="0">
                    <a:moveTo>
                      <a:pt x="52864" y="33338"/>
                    </a:moveTo>
                    <a:lnTo>
                      <a:pt x="52388" y="24955"/>
                    </a:lnTo>
                    <a:cubicBezTo>
                      <a:pt x="47911" y="21717"/>
                      <a:pt x="37052" y="12573"/>
                      <a:pt x="1238" y="0"/>
                    </a:cubicBezTo>
                    <a:lnTo>
                      <a:pt x="0" y="6763"/>
                    </a:lnTo>
                    <a:cubicBezTo>
                      <a:pt x="32766" y="18955"/>
                      <a:pt x="50292" y="32671"/>
                      <a:pt x="51149" y="33338"/>
                    </a:cubicBezTo>
                    <a:lnTo>
                      <a:pt x="52864" y="33338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37"/>
              <p:cNvSpPr/>
              <p:nvPr/>
            </p:nvSpPr>
            <p:spPr>
              <a:xfrm>
                <a:off x="5036675" y="3971056"/>
                <a:ext cx="423686" cy="347174"/>
              </a:xfrm>
              <a:custGeom>
                <a:avLst/>
                <a:gdLst/>
                <a:ahLst/>
                <a:cxnLst/>
                <a:rect l="l" t="t" r="r" b="b"/>
                <a:pathLst>
                  <a:path w="139256" h="114108" extrusionOk="0">
                    <a:moveTo>
                      <a:pt x="139257" y="63532"/>
                    </a:moveTo>
                    <a:lnTo>
                      <a:pt x="23814" y="0"/>
                    </a:lnTo>
                    <a:lnTo>
                      <a:pt x="1620" y="40291"/>
                    </a:lnTo>
                    <a:cubicBezTo>
                      <a:pt x="-5714" y="56864"/>
                      <a:pt x="12479" y="83344"/>
                      <a:pt x="43435" y="100393"/>
                    </a:cubicBezTo>
                    <a:cubicBezTo>
                      <a:pt x="74392" y="117443"/>
                      <a:pt x="106491" y="118681"/>
                      <a:pt x="116492" y="103632"/>
                    </a:cubicBezTo>
                    <a:cubicBezTo>
                      <a:pt x="116587" y="103632"/>
                      <a:pt x="139161" y="63627"/>
                      <a:pt x="139161" y="636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37"/>
              <p:cNvSpPr/>
              <p:nvPr/>
            </p:nvSpPr>
            <p:spPr>
              <a:xfrm>
                <a:off x="5066520" y="4003797"/>
                <a:ext cx="393255" cy="314135"/>
              </a:xfrm>
              <a:custGeom>
                <a:avLst/>
                <a:gdLst/>
                <a:ahLst/>
                <a:cxnLst/>
                <a:rect l="l" t="t" r="r" b="b"/>
                <a:pathLst>
                  <a:path w="129254" h="103249" extrusionOk="0">
                    <a:moveTo>
                      <a:pt x="129159" y="52578"/>
                    </a:moveTo>
                    <a:lnTo>
                      <a:pt x="33814" y="0"/>
                    </a:lnTo>
                    <a:lnTo>
                      <a:pt x="0" y="61246"/>
                    </a:lnTo>
                    <a:cubicBezTo>
                      <a:pt x="7620" y="71438"/>
                      <a:pt x="19240" y="81534"/>
                      <a:pt x="33814" y="89535"/>
                    </a:cubicBezTo>
                    <a:cubicBezTo>
                      <a:pt x="64770" y="106585"/>
                      <a:pt x="96869" y="107823"/>
                      <a:pt x="106871" y="92773"/>
                    </a:cubicBezTo>
                    <a:cubicBezTo>
                      <a:pt x="106966" y="92773"/>
                      <a:pt x="129254" y="52578"/>
                      <a:pt x="129254" y="52578"/>
                    </a:cubicBez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37"/>
              <p:cNvSpPr/>
              <p:nvPr/>
            </p:nvSpPr>
            <p:spPr>
              <a:xfrm>
                <a:off x="5182698" y="4074486"/>
                <a:ext cx="243719" cy="243394"/>
              </a:xfrm>
              <a:custGeom>
                <a:avLst/>
                <a:gdLst/>
                <a:ahLst/>
                <a:cxnLst/>
                <a:rect l="l" t="t" r="r" b="b"/>
                <a:pathLst>
                  <a:path w="80105" h="79998" extrusionOk="0">
                    <a:moveTo>
                      <a:pt x="37814" y="95"/>
                    </a:moveTo>
                    <a:lnTo>
                      <a:pt x="0" y="68580"/>
                    </a:lnTo>
                    <a:cubicBezTo>
                      <a:pt x="17812" y="77533"/>
                      <a:pt x="35624" y="81248"/>
                      <a:pt x="49054" y="79629"/>
                    </a:cubicBezTo>
                    <a:lnTo>
                      <a:pt x="80105" y="23336"/>
                    </a:lnTo>
                    <a:lnTo>
                      <a:pt x="37814" y="0"/>
                    </a:ln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37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avLst/>
                <a:gdLst/>
                <a:ahLst/>
                <a:cxnLst/>
                <a:rect l="l" t="t" r="r" b="b"/>
                <a:pathLst>
                  <a:path w="119571" h="86824" extrusionOk="0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37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avLst/>
                <a:gdLst/>
                <a:ahLst/>
                <a:cxnLst/>
                <a:rect l="l" t="t" r="r" b="b"/>
                <a:pathLst>
                  <a:path w="119571" h="86824" extrusionOk="0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37"/>
              <p:cNvSpPr/>
              <p:nvPr/>
            </p:nvSpPr>
            <p:spPr>
              <a:xfrm>
                <a:off x="4939332" y="4090422"/>
                <a:ext cx="176775" cy="123452"/>
              </a:xfrm>
              <a:custGeom>
                <a:avLst/>
                <a:gdLst/>
                <a:ahLst/>
                <a:cxnLst/>
                <a:rect l="l" t="t" r="r" b="b"/>
                <a:pathLst>
                  <a:path w="58102" h="40576" extrusionOk="0">
                    <a:moveTo>
                      <a:pt x="0" y="16192"/>
                    </a:moveTo>
                    <a:lnTo>
                      <a:pt x="5144" y="18574"/>
                    </a:lnTo>
                    <a:lnTo>
                      <a:pt x="48292" y="40577"/>
                    </a:lnTo>
                    <a:lnTo>
                      <a:pt x="58103" y="24575"/>
                    </a:lnTo>
                    <a:lnTo>
                      <a:pt x="5048" y="0"/>
                    </a:lnTo>
                    <a:lnTo>
                      <a:pt x="0" y="161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37"/>
              <p:cNvSpPr/>
              <p:nvPr/>
            </p:nvSpPr>
            <p:spPr>
              <a:xfrm>
                <a:off x="4939332" y="4119394"/>
                <a:ext cx="166924" cy="94473"/>
              </a:xfrm>
              <a:custGeom>
                <a:avLst/>
                <a:gdLst/>
                <a:ahLst/>
                <a:cxnLst/>
                <a:rect l="l" t="t" r="r" b="b"/>
                <a:pathLst>
                  <a:path w="54864" h="31051" extrusionOk="0">
                    <a:moveTo>
                      <a:pt x="0" y="6096"/>
                    </a:moveTo>
                    <a:lnTo>
                      <a:pt x="48292" y="31052"/>
                    </a:lnTo>
                    <a:lnTo>
                      <a:pt x="54864" y="13621"/>
                    </a:lnTo>
                    <a:lnTo>
                      <a:pt x="1905" y="0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37"/>
              <p:cNvSpPr/>
              <p:nvPr/>
            </p:nvSpPr>
            <p:spPr>
              <a:xfrm>
                <a:off x="4939332" y="4137936"/>
                <a:ext cx="166924" cy="75926"/>
              </a:xfrm>
              <a:custGeom>
                <a:avLst/>
                <a:gdLst/>
                <a:ahLst/>
                <a:cxnLst/>
                <a:rect l="l" t="t" r="r" b="b"/>
                <a:pathLst>
                  <a:path w="54864" h="24955" extrusionOk="0">
                    <a:moveTo>
                      <a:pt x="0" y="0"/>
                    </a:moveTo>
                    <a:lnTo>
                      <a:pt x="48292" y="24956"/>
                    </a:lnTo>
                    <a:lnTo>
                      <a:pt x="54864" y="7525"/>
                    </a:lnTo>
                    <a:lnTo>
                      <a:pt x="49149" y="164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37"/>
              <p:cNvSpPr/>
              <p:nvPr/>
            </p:nvSpPr>
            <p:spPr>
              <a:xfrm>
                <a:off x="5082279" y="4119394"/>
                <a:ext cx="234619" cy="198818"/>
              </a:xfrm>
              <a:custGeom>
                <a:avLst/>
                <a:gdLst/>
                <a:ahLst/>
                <a:cxnLst/>
                <a:rect l="l" t="t" r="r" b="b"/>
                <a:pathLst>
                  <a:path w="77114" h="65347" extrusionOk="0">
                    <a:moveTo>
                      <a:pt x="77114" y="34100"/>
                    </a:moveTo>
                    <a:lnTo>
                      <a:pt x="15202" y="0"/>
                    </a:lnTo>
                    <a:lnTo>
                      <a:pt x="819" y="26003"/>
                    </a:lnTo>
                    <a:cubicBezTo>
                      <a:pt x="-2991" y="34766"/>
                      <a:pt x="6820" y="48863"/>
                      <a:pt x="23393" y="57912"/>
                    </a:cubicBezTo>
                    <a:cubicBezTo>
                      <a:pt x="39967" y="67056"/>
                      <a:pt x="57112" y="67818"/>
                      <a:pt x="62446" y="59912"/>
                    </a:cubicBezTo>
                    <a:cubicBezTo>
                      <a:pt x="62446" y="59912"/>
                      <a:pt x="77114" y="34100"/>
                      <a:pt x="77114" y="341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37"/>
              <p:cNvSpPr/>
              <p:nvPr/>
            </p:nvSpPr>
            <p:spPr>
              <a:xfrm>
                <a:off x="5098388" y="4137066"/>
                <a:ext cx="218506" cy="181141"/>
              </a:xfrm>
              <a:custGeom>
                <a:avLst/>
                <a:gdLst/>
                <a:ahLst/>
                <a:cxnLst/>
                <a:rect l="l" t="t" r="r" b="b"/>
                <a:pathLst>
                  <a:path w="71818" h="59537" extrusionOk="0">
                    <a:moveTo>
                      <a:pt x="71818" y="28289"/>
                    </a:moveTo>
                    <a:lnTo>
                      <a:pt x="20479" y="0"/>
                    </a:lnTo>
                    <a:lnTo>
                      <a:pt x="0" y="37052"/>
                    </a:lnTo>
                    <a:cubicBezTo>
                      <a:pt x="4096" y="42482"/>
                      <a:pt x="10382" y="47816"/>
                      <a:pt x="18097" y="52102"/>
                    </a:cubicBezTo>
                    <a:cubicBezTo>
                      <a:pt x="34671" y="61246"/>
                      <a:pt x="51816" y="62008"/>
                      <a:pt x="57150" y="54102"/>
                    </a:cubicBezTo>
                    <a:cubicBezTo>
                      <a:pt x="57150" y="54102"/>
                      <a:pt x="71818" y="28289"/>
                      <a:pt x="71818" y="2828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37"/>
              <p:cNvSpPr/>
              <p:nvPr/>
            </p:nvSpPr>
            <p:spPr>
              <a:xfrm>
                <a:off x="5160679" y="4175021"/>
                <a:ext cx="137652" cy="143439"/>
              </a:xfrm>
              <a:custGeom>
                <a:avLst/>
                <a:gdLst/>
                <a:ahLst/>
                <a:cxnLst/>
                <a:rect l="l" t="t" r="r" b="b"/>
                <a:pathLst>
                  <a:path w="45243" h="47145" extrusionOk="0">
                    <a:moveTo>
                      <a:pt x="22574" y="0"/>
                    </a:moveTo>
                    <a:lnTo>
                      <a:pt x="0" y="40958"/>
                    </a:lnTo>
                    <a:cubicBezTo>
                      <a:pt x="9525" y="45720"/>
                      <a:pt x="19050" y="47816"/>
                      <a:pt x="26194" y="46958"/>
                    </a:cubicBezTo>
                    <a:lnTo>
                      <a:pt x="45244" y="12478"/>
                    </a:lnTo>
                    <a:lnTo>
                      <a:pt x="22574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37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avLst/>
                <a:gdLst/>
                <a:ahLst/>
                <a:cxnLst/>
                <a:rect l="l" t="t" r="r" b="b"/>
                <a:pathLst>
                  <a:path w="64014" h="46118" extrusionOk="0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37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avLst/>
                <a:gdLst/>
                <a:ahLst/>
                <a:cxnLst/>
                <a:rect l="l" t="t" r="r" b="b"/>
                <a:pathLst>
                  <a:path w="64014" h="46118" extrusionOk="0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8"/>
          <p:cNvSpPr txBox="1">
            <a:spLocks noGrp="1"/>
          </p:cNvSpPr>
          <p:nvPr>
            <p:ph type="subTitle" idx="1"/>
          </p:nvPr>
        </p:nvSpPr>
        <p:spPr>
          <a:xfrm>
            <a:off x="720000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38"/>
          <p:cNvSpPr txBox="1">
            <a:spLocks noGrp="1"/>
          </p:cNvSpPr>
          <p:nvPr>
            <p:ph type="subTitle" idx="2"/>
          </p:nvPr>
        </p:nvSpPr>
        <p:spPr>
          <a:xfrm>
            <a:off x="3527456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38"/>
          <p:cNvSpPr txBox="1">
            <a:spLocks noGrp="1"/>
          </p:cNvSpPr>
          <p:nvPr>
            <p:ph type="subTitle" idx="3"/>
          </p:nvPr>
        </p:nvSpPr>
        <p:spPr>
          <a:xfrm>
            <a:off x="720000" y="3401002"/>
            <a:ext cx="20859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38"/>
          <p:cNvSpPr txBox="1">
            <a:spLocks noGrp="1"/>
          </p:cNvSpPr>
          <p:nvPr>
            <p:ph type="subTitle" idx="4"/>
          </p:nvPr>
        </p:nvSpPr>
        <p:spPr>
          <a:xfrm>
            <a:off x="3527456" y="3401002"/>
            <a:ext cx="20859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38"/>
          <p:cNvSpPr txBox="1">
            <a:spLocks noGrp="1"/>
          </p:cNvSpPr>
          <p:nvPr>
            <p:ph type="subTitle" idx="5"/>
          </p:nvPr>
        </p:nvSpPr>
        <p:spPr>
          <a:xfrm>
            <a:off x="6334911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38"/>
          <p:cNvSpPr txBox="1">
            <a:spLocks noGrp="1"/>
          </p:cNvSpPr>
          <p:nvPr>
            <p:ph type="subTitle" idx="6"/>
          </p:nvPr>
        </p:nvSpPr>
        <p:spPr>
          <a:xfrm>
            <a:off x="6334911" y="3401002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38"/>
          <p:cNvSpPr txBox="1">
            <a:spLocks noGrp="1"/>
          </p:cNvSpPr>
          <p:nvPr>
            <p:ph type="subTitle" idx="7"/>
          </p:nvPr>
        </p:nvSpPr>
        <p:spPr>
          <a:xfrm>
            <a:off x="720000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85" name="Google Shape;385;p38"/>
          <p:cNvSpPr txBox="1">
            <a:spLocks noGrp="1"/>
          </p:cNvSpPr>
          <p:nvPr>
            <p:ph type="subTitle" idx="8"/>
          </p:nvPr>
        </p:nvSpPr>
        <p:spPr>
          <a:xfrm>
            <a:off x="3527456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86" name="Google Shape;386;p38"/>
          <p:cNvSpPr txBox="1">
            <a:spLocks noGrp="1"/>
          </p:cNvSpPr>
          <p:nvPr>
            <p:ph type="subTitle" idx="9"/>
          </p:nvPr>
        </p:nvSpPr>
        <p:spPr>
          <a:xfrm>
            <a:off x="6334911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87" name="Google Shape;387;p38"/>
          <p:cNvSpPr txBox="1">
            <a:spLocks noGrp="1"/>
          </p:cNvSpPr>
          <p:nvPr>
            <p:ph type="subTitle" idx="13"/>
          </p:nvPr>
        </p:nvSpPr>
        <p:spPr>
          <a:xfrm>
            <a:off x="720000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88" name="Google Shape;388;p38"/>
          <p:cNvSpPr txBox="1">
            <a:spLocks noGrp="1"/>
          </p:cNvSpPr>
          <p:nvPr>
            <p:ph type="subTitle" idx="14"/>
          </p:nvPr>
        </p:nvSpPr>
        <p:spPr>
          <a:xfrm>
            <a:off x="3527456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89" name="Google Shape;389;p38"/>
          <p:cNvSpPr txBox="1">
            <a:spLocks noGrp="1"/>
          </p:cNvSpPr>
          <p:nvPr>
            <p:ph type="subTitle" idx="15"/>
          </p:nvPr>
        </p:nvSpPr>
        <p:spPr>
          <a:xfrm>
            <a:off x="6334911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390" name="Google Shape;390;p38"/>
          <p:cNvGrpSpPr/>
          <p:nvPr/>
        </p:nvGrpSpPr>
        <p:grpSpPr>
          <a:xfrm rot="10800000" flipH="1">
            <a:off x="720000" y="0"/>
            <a:ext cx="8436600" cy="3934200"/>
            <a:chOff x="727700" y="1172700"/>
            <a:chExt cx="8436600" cy="3934200"/>
          </a:xfrm>
        </p:grpSpPr>
        <p:cxnSp>
          <p:nvCxnSpPr>
            <p:cNvPr id="391" name="Google Shape;391;p38"/>
            <p:cNvCxnSpPr/>
            <p:nvPr/>
          </p:nvCxnSpPr>
          <p:spPr>
            <a:xfrm rot="10800000">
              <a:off x="727700" y="4821300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38"/>
            <p:cNvCxnSpPr/>
            <p:nvPr/>
          </p:nvCxnSpPr>
          <p:spPr>
            <a:xfrm rot="10800000">
              <a:off x="8886825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3" name="Google Shape;393;p38"/>
            <p:cNvSpPr/>
            <p:nvPr/>
          </p:nvSpPr>
          <p:spPr>
            <a:xfrm rot="5400000" flipH="1">
              <a:off x="8206875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9"/>
          <p:cNvSpPr txBox="1">
            <a:spLocks noGrp="1"/>
          </p:cNvSpPr>
          <p:nvPr>
            <p:ph type="ctrTitle"/>
          </p:nvPr>
        </p:nvSpPr>
        <p:spPr>
          <a:xfrm>
            <a:off x="715100" y="669825"/>
            <a:ext cx="37782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6" name="Google Shape;396;p39"/>
          <p:cNvSpPr txBox="1">
            <a:spLocks noGrp="1"/>
          </p:cNvSpPr>
          <p:nvPr>
            <p:ph type="subTitle" idx="1"/>
          </p:nvPr>
        </p:nvSpPr>
        <p:spPr>
          <a:xfrm>
            <a:off x="715100" y="1793825"/>
            <a:ext cx="37782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97" name="Google Shape;397;p39"/>
          <p:cNvGrpSpPr/>
          <p:nvPr/>
        </p:nvGrpSpPr>
        <p:grpSpPr>
          <a:xfrm>
            <a:off x="0" y="219425"/>
            <a:ext cx="9143900" cy="4705700"/>
            <a:chOff x="0" y="219425"/>
            <a:chExt cx="9143900" cy="4705700"/>
          </a:xfrm>
        </p:grpSpPr>
        <p:grpSp>
          <p:nvGrpSpPr>
            <p:cNvPr id="398" name="Google Shape;398;p39"/>
            <p:cNvGrpSpPr/>
            <p:nvPr/>
          </p:nvGrpSpPr>
          <p:grpSpPr>
            <a:xfrm>
              <a:off x="715100" y="219425"/>
              <a:ext cx="8428800" cy="117300"/>
              <a:chOff x="715100" y="219425"/>
              <a:chExt cx="8428800" cy="117300"/>
            </a:xfrm>
          </p:grpSpPr>
          <p:cxnSp>
            <p:nvCxnSpPr>
              <p:cNvPr id="399" name="Google Shape;399;p39"/>
              <p:cNvCxnSpPr>
                <a:endCxn id="400" idx="3"/>
              </p:cNvCxnSpPr>
              <p:nvPr/>
            </p:nvCxnSpPr>
            <p:spPr>
              <a:xfrm rot="10800000">
                <a:off x="715100" y="278075"/>
                <a:ext cx="842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00" name="Google Shape;400;p39"/>
              <p:cNvSpPr/>
              <p:nvPr/>
            </p:nvSpPr>
            <p:spPr>
              <a:xfrm flipH="1">
                <a:off x="715100" y="219425"/>
                <a:ext cx="1359900" cy="117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cxnSp>
          <p:nvCxnSpPr>
            <p:cNvPr id="401" name="Google Shape;401;p39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02" name="Google Shape;402;p39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403" name="Google Shape;403;p39"/>
          <p:cNvSpPr txBox="1"/>
          <p:nvPr/>
        </p:nvSpPr>
        <p:spPr>
          <a:xfrm>
            <a:off x="71600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includes icons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highlight>
                <a:srgbClr val="DFDEFC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40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406" name="Google Shape;406;p40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40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08" name="Google Shape;408;p40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41"/>
          <p:cNvGrpSpPr/>
          <p:nvPr/>
        </p:nvGrpSpPr>
        <p:grpSpPr>
          <a:xfrm>
            <a:off x="715100" y="1172700"/>
            <a:ext cx="8436600" cy="3934200"/>
            <a:chOff x="715100" y="1172700"/>
            <a:chExt cx="8436600" cy="3934200"/>
          </a:xfrm>
        </p:grpSpPr>
        <p:cxnSp>
          <p:nvCxnSpPr>
            <p:cNvPr id="411" name="Google Shape;411;p41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41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13" name="Google Shape;413;p41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3"/>
          <p:cNvSpPr txBox="1">
            <a:spLocks noGrp="1"/>
          </p:cNvSpPr>
          <p:nvPr>
            <p:ph type="ctrTitle"/>
          </p:nvPr>
        </p:nvSpPr>
        <p:spPr>
          <a:xfrm>
            <a:off x="712000" y="1028613"/>
            <a:ext cx="4598700" cy="23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19" name="Google Shape;419;p43"/>
          <p:cNvSpPr txBox="1">
            <a:spLocks noGrp="1"/>
          </p:cNvSpPr>
          <p:nvPr>
            <p:ph type="subTitle" idx="1"/>
          </p:nvPr>
        </p:nvSpPr>
        <p:spPr>
          <a:xfrm>
            <a:off x="712000" y="3705388"/>
            <a:ext cx="45987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420" name="Google Shape;420;p43"/>
          <p:cNvGrpSpPr/>
          <p:nvPr/>
        </p:nvGrpSpPr>
        <p:grpSpPr>
          <a:xfrm>
            <a:off x="100" y="218900"/>
            <a:ext cx="9151600" cy="4705700"/>
            <a:chOff x="100" y="218900"/>
            <a:chExt cx="9151600" cy="4705700"/>
          </a:xfrm>
        </p:grpSpPr>
        <p:cxnSp>
          <p:nvCxnSpPr>
            <p:cNvPr id="421" name="Google Shape;421;p43"/>
            <p:cNvCxnSpPr>
              <a:endCxn id="422" idx="3"/>
            </p:cNvCxnSpPr>
            <p:nvPr/>
          </p:nvCxnSpPr>
          <p:spPr>
            <a:xfrm>
              <a:off x="100" y="277550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2" name="Google Shape;422;p43"/>
            <p:cNvSpPr/>
            <p:nvPr/>
          </p:nvSpPr>
          <p:spPr>
            <a:xfrm>
              <a:off x="7069000" y="2189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423" name="Google Shape;423;p43"/>
            <p:cNvCxnSpPr>
              <a:endCxn id="424" idx="3"/>
            </p:cNvCxnSpPr>
            <p:nvPr/>
          </p:nvCxnSpPr>
          <p:spPr>
            <a:xfrm rot="10800000">
              <a:off x="715100" y="4865950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4" name="Google Shape;424;p43"/>
            <p:cNvSpPr/>
            <p:nvPr/>
          </p:nvSpPr>
          <p:spPr>
            <a:xfrm flipH="1">
              <a:off x="715100" y="48073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4"/>
          <p:cNvSpPr txBox="1">
            <a:spLocks noGrp="1"/>
          </p:cNvSpPr>
          <p:nvPr>
            <p:ph type="title"/>
          </p:nvPr>
        </p:nvSpPr>
        <p:spPr>
          <a:xfrm>
            <a:off x="4095575" y="2755650"/>
            <a:ext cx="36444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7" name="Google Shape;427;p44"/>
          <p:cNvSpPr txBox="1">
            <a:spLocks noGrp="1"/>
          </p:cNvSpPr>
          <p:nvPr>
            <p:ph type="title" idx="2" hasCustomPrompt="1"/>
          </p:nvPr>
        </p:nvSpPr>
        <p:spPr>
          <a:xfrm>
            <a:off x="4095575" y="1859850"/>
            <a:ext cx="2106900" cy="66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8" name="Google Shape;428;p44"/>
          <p:cNvSpPr>
            <a:spLocks noGrp="1"/>
          </p:cNvSpPr>
          <p:nvPr>
            <p:ph type="pic" idx="3"/>
          </p:nvPr>
        </p:nvSpPr>
        <p:spPr>
          <a:xfrm>
            <a:off x="824988" y="881425"/>
            <a:ext cx="2718900" cy="33573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429" name="Google Shape;429;p44"/>
          <p:cNvGrpSpPr/>
          <p:nvPr/>
        </p:nvGrpSpPr>
        <p:grpSpPr>
          <a:xfrm>
            <a:off x="100" y="0"/>
            <a:ext cx="8428800" cy="2574300"/>
            <a:chOff x="100" y="0"/>
            <a:chExt cx="8428800" cy="2574300"/>
          </a:xfrm>
        </p:grpSpPr>
        <p:cxnSp>
          <p:nvCxnSpPr>
            <p:cNvPr id="430" name="Google Shape;430;p44"/>
            <p:cNvCxnSpPr>
              <a:endCxn id="431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1" name="Google Shape;431;p44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432" name="Google Shape;432;p44"/>
            <p:cNvCxnSpPr/>
            <p:nvPr/>
          </p:nvCxnSpPr>
          <p:spPr>
            <a:xfrm rot="10800000"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4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436" name="Google Shape;436;p45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437" name="Google Shape;437;p45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45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9" name="Google Shape;439;p45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46"/>
          <p:cNvSpPr txBox="1">
            <a:spLocks noGrp="1"/>
          </p:cNvSpPr>
          <p:nvPr>
            <p:ph type="subTitle" idx="1"/>
          </p:nvPr>
        </p:nvSpPr>
        <p:spPr>
          <a:xfrm>
            <a:off x="4923250" y="2963351"/>
            <a:ext cx="31269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46"/>
          <p:cNvSpPr txBox="1">
            <a:spLocks noGrp="1"/>
          </p:cNvSpPr>
          <p:nvPr>
            <p:ph type="subTitle" idx="2"/>
          </p:nvPr>
        </p:nvSpPr>
        <p:spPr>
          <a:xfrm>
            <a:off x="1094050" y="2963351"/>
            <a:ext cx="31269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46"/>
          <p:cNvSpPr txBox="1">
            <a:spLocks noGrp="1"/>
          </p:cNvSpPr>
          <p:nvPr>
            <p:ph type="subTitle" idx="3"/>
          </p:nvPr>
        </p:nvSpPr>
        <p:spPr>
          <a:xfrm>
            <a:off x="1094050" y="2313500"/>
            <a:ext cx="3126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45" name="Google Shape;445;p46"/>
          <p:cNvSpPr txBox="1">
            <a:spLocks noGrp="1"/>
          </p:cNvSpPr>
          <p:nvPr>
            <p:ph type="subTitle" idx="4"/>
          </p:nvPr>
        </p:nvSpPr>
        <p:spPr>
          <a:xfrm>
            <a:off x="4923250" y="2313500"/>
            <a:ext cx="3126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446" name="Google Shape;446;p46"/>
          <p:cNvGrpSpPr/>
          <p:nvPr/>
        </p:nvGrpSpPr>
        <p:grpSpPr>
          <a:xfrm>
            <a:off x="715100" y="2569200"/>
            <a:ext cx="8436600" cy="2574300"/>
            <a:chOff x="715100" y="2569200"/>
            <a:chExt cx="8436600" cy="2574300"/>
          </a:xfrm>
        </p:grpSpPr>
        <p:cxnSp>
          <p:nvCxnSpPr>
            <p:cNvPr id="447" name="Google Shape;447;p46"/>
            <p:cNvCxnSpPr>
              <a:endCxn id="448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8" name="Google Shape;448;p46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449" name="Google Shape;449;p46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52" name="Google Shape;452;p47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453" name="Google Shape;453;p47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4" name="Google Shape;454;p47"/>
            <p:cNvSpPr/>
            <p:nvPr/>
          </p:nvSpPr>
          <p:spPr>
            <a:xfrm rot="5400000" flipH="1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455" name="Google Shape;455;p47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48"/>
          <p:cNvSpPr txBox="1">
            <a:spLocks noGrp="1"/>
          </p:cNvSpPr>
          <p:nvPr>
            <p:ph type="body" idx="1"/>
          </p:nvPr>
        </p:nvSpPr>
        <p:spPr>
          <a:xfrm>
            <a:off x="720000" y="1611800"/>
            <a:ext cx="3852000" cy="27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rgbClr val="434343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59" name="Google Shape;459;p48"/>
          <p:cNvSpPr>
            <a:spLocks noGrp="1"/>
          </p:cNvSpPr>
          <p:nvPr>
            <p:ph type="pic" idx="2"/>
          </p:nvPr>
        </p:nvSpPr>
        <p:spPr>
          <a:xfrm>
            <a:off x="5063025" y="696475"/>
            <a:ext cx="3230400" cy="37506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460" name="Google Shape;460;p48"/>
          <p:cNvGrpSpPr/>
          <p:nvPr/>
        </p:nvGrpSpPr>
        <p:grpSpPr>
          <a:xfrm rot="10800000" flipH="1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461" name="Google Shape;461;p48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2" name="Google Shape;462;p48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3" name="Google Shape;463;p48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9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466" name="Google Shape;466;p49"/>
          <p:cNvGrpSpPr/>
          <p:nvPr/>
        </p:nvGrpSpPr>
        <p:grpSpPr>
          <a:xfrm rot="10800000" flipH="1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467" name="Google Shape;467;p49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49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9" name="Google Shape;469;p49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0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2" name="Google Shape;472;p50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473" name="Google Shape;473;p50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474" name="Google Shape;474;p50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5" name="Google Shape;475;p50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476" name="Google Shape;476;p50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1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479" name="Google Shape;479;p51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2"/>
          <p:cNvSpPr txBox="1">
            <a:spLocks noGrp="1"/>
          </p:cNvSpPr>
          <p:nvPr>
            <p:ph type="title" hasCustomPrompt="1"/>
          </p:nvPr>
        </p:nvSpPr>
        <p:spPr>
          <a:xfrm>
            <a:off x="1004575" y="1379025"/>
            <a:ext cx="3726600" cy="96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82" name="Google Shape;482;p52"/>
          <p:cNvSpPr txBox="1">
            <a:spLocks noGrp="1"/>
          </p:cNvSpPr>
          <p:nvPr>
            <p:ph type="subTitle" idx="1"/>
          </p:nvPr>
        </p:nvSpPr>
        <p:spPr>
          <a:xfrm>
            <a:off x="1004575" y="2645175"/>
            <a:ext cx="37266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83" name="Google Shape;483;p52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484" name="Google Shape;484;p52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5" name="Google Shape;485;p52"/>
            <p:cNvSpPr/>
            <p:nvPr/>
          </p:nvSpPr>
          <p:spPr>
            <a:xfrm rot="-5400000" flipH="1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486" name="Google Shape;486;p52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54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1" name="Google Shape;491;p54"/>
          <p:cNvSpPr txBox="1">
            <a:spLocks noGrp="1"/>
          </p:cNvSpPr>
          <p:nvPr>
            <p:ph type="title" idx="3" hasCustomPrompt="1"/>
          </p:nvPr>
        </p:nvSpPr>
        <p:spPr>
          <a:xfrm>
            <a:off x="4572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2" name="Google Shape;492;p54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3" name="Google Shape;493;p54"/>
          <p:cNvSpPr txBox="1">
            <a:spLocks noGrp="1"/>
          </p:cNvSpPr>
          <p:nvPr>
            <p:ph type="title" idx="5" hasCustomPrompt="1"/>
          </p:nvPr>
        </p:nvSpPr>
        <p:spPr>
          <a:xfrm>
            <a:off x="4572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4" name="Google Shape;494;p54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5" name="Google Shape;495;p54"/>
          <p:cNvSpPr txBox="1">
            <a:spLocks noGrp="1"/>
          </p:cNvSpPr>
          <p:nvPr>
            <p:ph type="title" idx="7" hasCustomPrompt="1"/>
          </p:nvPr>
        </p:nvSpPr>
        <p:spPr>
          <a:xfrm>
            <a:off x="4572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6" name="Google Shape;496;p54"/>
          <p:cNvSpPr txBox="1">
            <a:spLocks noGrp="1"/>
          </p:cNvSpPr>
          <p:nvPr>
            <p:ph type="subTitle" idx="1"/>
          </p:nvPr>
        </p:nvSpPr>
        <p:spPr>
          <a:xfrm>
            <a:off x="1926025" y="1532506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97" name="Google Shape;497;p54"/>
          <p:cNvSpPr txBox="1">
            <a:spLocks noGrp="1"/>
          </p:cNvSpPr>
          <p:nvPr>
            <p:ph type="subTitle" idx="8"/>
          </p:nvPr>
        </p:nvSpPr>
        <p:spPr>
          <a:xfrm>
            <a:off x="1926025" y="2382753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98" name="Google Shape;498;p54"/>
          <p:cNvSpPr txBox="1">
            <a:spLocks noGrp="1"/>
          </p:cNvSpPr>
          <p:nvPr>
            <p:ph type="subTitle" idx="9"/>
          </p:nvPr>
        </p:nvSpPr>
        <p:spPr>
          <a:xfrm>
            <a:off x="1926025" y="3233000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99" name="Google Shape;499;p54"/>
          <p:cNvSpPr txBox="1">
            <a:spLocks noGrp="1"/>
          </p:cNvSpPr>
          <p:nvPr>
            <p:ph type="subTitle" idx="13"/>
          </p:nvPr>
        </p:nvSpPr>
        <p:spPr>
          <a:xfrm>
            <a:off x="5775350" y="1532506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0" name="Google Shape;500;p54"/>
          <p:cNvSpPr txBox="1">
            <a:spLocks noGrp="1"/>
          </p:cNvSpPr>
          <p:nvPr>
            <p:ph type="subTitle" idx="14"/>
          </p:nvPr>
        </p:nvSpPr>
        <p:spPr>
          <a:xfrm>
            <a:off x="5775350" y="2382753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1" name="Google Shape;501;p54"/>
          <p:cNvSpPr txBox="1">
            <a:spLocks noGrp="1"/>
          </p:cNvSpPr>
          <p:nvPr>
            <p:ph type="subTitle" idx="15"/>
          </p:nvPr>
        </p:nvSpPr>
        <p:spPr>
          <a:xfrm>
            <a:off x="5775350" y="3233000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502" name="Google Shape;502;p54"/>
          <p:cNvCxnSpPr/>
          <p:nvPr/>
        </p:nvCxnSpPr>
        <p:spPr>
          <a:xfrm rot="10800000">
            <a:off x="715100" y="4866475"/>
            <a:ext cx="8436600" cy="3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3" name="Google Shape;503;p54"/>
          <p:cNvCxnSpPr/>
          <p:nvPr/>
        </p:nvCxnSpPr>
        <p:spPr>
          <a:xfrm rot="10800000">
            <a:off x="8870700" y="2532650"/>
            <a:ext cx="0" cy="2618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4" name="Google Shape;504;p54"/>
          <p:cNvSpPr/>
          <p:nvPr/>
        </p:nvSpPr>
        <p:spPr>
          <a:xfrm flipH="1">
            <a:off x="715100" y="4801050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07" name="Google Shape;507;p55"/>
          <p:cNvGrpSpPr/>
          <p:nvPr/>
        </p:nvGrpSpPr>
        <p:grpSpPr>
          <a:xfrm>
            <a:off x="715400" y="0"/>
            <a:ext cx="8428500" cy="3934200"/>
            <a:chOff x="715400" y="0"/>
            <a:chExt cx="8428500" cy="3934200"/>
          </a:xfrm>
        </p:grpSpPr>
        <p:cxnSp>
          <p:nvCxnSpPr>
            <p:cNvPr id="508" name="Google Shape;508;p55"/>
            <p:cNvCxnSpPr/>
            <p:nvPr/>
          </p:nvCxnSpPr>
          <p:spPr>
            <a:xfrm rot="10800000">
              <a:off x="715400" y="278075"/>
              <a:ext cx="842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55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10" name="Google Shape;510;p55"/>
            <p:cNvSpPr/>
            <p:nvPr/>
          </p:nvSpPr>
          <p:spPr>
            <a:xfrm rot="-5400000" flipH="1">
              <a:off x="8190750" y="3195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13" name="Google Shape;513;p56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514" name="Google Shape;514;p56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15" name="Google Shape;515;p56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16" name="Google Shape;516;p56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19" name="Google Shape;519;p57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520" name="Google Shape;520;p57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1" name="Google Shape;521;p57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2" name="Google Shape;522;p57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25" name="Google Shape;525;p58"/>
          <p:cNvGrpSpPr/>
          <p:nvPr/>
        </p:nvGrpSpPr>
        <p:grpSpPr>
          <a:xfrm>
            <a:off x="715100" y="0"/>
            <a:ext cx="8428800" cy="2574300"/>
            <a:chOff x="715100" y="0"/>
            <a:chExt cx="8428800" cy="2574300"/>
          </a:xfrm>
        </p:grpSpPr>
        <p:cxnSp>
          <p:nvCxnSpPr>
            <p:cNvPr id="526" name="Google Shape;526;p58"/>
            <p:cNvCxnSpPr>
              <a:endCxn id="527" idx="3"/>
            </p:cNvCxnSpPr>
            <p:nvPr/>
          </p:nvCxnSpPr>
          <p:spPr>
            <a:xfrm rot="10800000">
              <a:off x="715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7" name="Google Shape;527;p58"/>
            <p:cNvSpPr/>
            <p:nvPr/>
          </p:nvSpPr>
          <p:spPr>
            <a:xfrm flipH="1">
              <a:off x="7151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28" name="Google Shape;528;p58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31" name="Google Shape;531;p59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532" name="Google Shape;532;p59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33" name="Google Shape;533;p59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34" name="Google Shape;534;p59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0"/>
          <p:cNvSpPr txBox="1">
            <a:spLocks noGrp="1"/>
          </p:cNvSpPr>
          <p:nvPr>
            <p:ph type="title" hasCustomPrompt="1"/>
          </p:nvPr>
        </p:nvSpPr>
        <p:spPr>
          <a:xfrm>
            <a:off x="1161681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7" name="Google Shape;537;p60"/>
          <p:cNvSpPr txBox="1">
            <a:spLocks noGrp="1"/>
          </p:cNvSpPr>
          <p:nvPr>
            <p:ph type="subTitle" idx="1"/>
          </p:nvPr>
        </p:nvSpPr>
        <p:spPr>
          <a:xfrm>
            <a:off x="1161694" y="3583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8" name="Google Shape;538;p60"/>
          <p:cNvSpPr txBox="1">
            <a:spLocks noGrp="1"/>
          </p:cNvSpPr>
          <p:nvPr>
            <p:ph type="title" idx="2" hasCustomPrompt="1"/>
          </p:nvPr>
        </p:nvSpPr>
        <p:spPr>
          <a:xfrm>
            <a:off x="3189000" y="961200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9" name="Google Shape;539;p60"/>
          <p:cNvSpPr txBox="1">
            <a:spLocks noGrp="1"/>
          </p:cNvSpPr>
          <p:nvPr>
            <p:ph type="subTitle" idx="3"/>
          </p:nvPr>
        </p:nvSpPr>
        <p:spPr>
          <a:xfrm>
            <a:off x="3189000" y="1872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0" name="Google Shape;540;p60"/>
          <p:cNvSpPr txBox="1">
            <a:spLocks noGrp="1"/>
          </p:cNvSpPr>
          <p:nvPr>
            <p:ph type="title" idx="4" hasCustomPrompt="1"/>
          </p:nvPr>
        </p:nvSpPr>
        <p:spPr>
          <a:xfrm>
            <a:off x="5216269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1" name="Google Shape;541;p60"/>
          <p:cNvSpPr txBox="1">
            <a:spLocks noGrp="1"/>
          </p:cNvSpPr>
          <p:nvPr>
            <p:ph type="subTitle" idx="5"/>
          </p:nvPr>
        </p:nvSpPr>
        <p:spPr>
          <a:xfrm>
            <a:off x="5216319" y="3583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542" name="Google Shape;542;p60"/>
          <p:cNvGrpSpPr/>
          <p:nvPr/>
        </p:nvGrpSpPr>
        <p:grpSpPr>
          <a:xfrm>
            <a:off x="100" y="219425"/>
            <a:ext cx="9151600" cy="4705700"/>
            <a:chOff x="100" y="219425"/>
            <a:chExt cx="9151600" cy="4705700"/>
          </a:xfrm>
        </p:grpSpPr>
        <p:cxnSp>
          <p:nvCxnSpPr>
            <p:cNvPr id="543" name="Google Shape;543;p60"/>
            <p:cNvCxnSpPr>
              <a:endCxn id="544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4" name="Google Shape;544;p60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45" name="Google Shape;545;p60"/>
            <p:cNvCxnSpPr>
              <a:endCxn id="546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6" name="Google Shape;546;p60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1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3123900" cy="10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61"/>
          <p:cNvSpPr txBox="1">
            <a:spLocks noGrp="1"/>
          </p:cNvSpPr>
          <p:nvPr>
            <p:ph type="subTitle" idx="1"/>
          </p:nvPr>
        </p:nvSpPr>
        <p:spPr>
          <a:xfrm>
            <a:off x="720000" y="1636150"/>
            <a:ext cx="31239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61"/>
          <p:cNvSpPr>
            <a:spLocks noGrp="1"/>
          </p:cNvSpPr>
          <p:nvPr>
            <p:ph type="pic" idx="2"/>
          </p:nvPr>
        </p:nvSpPr>
        <p:spPr>
          <a:xfrm>
            <a:off x="6212050" y="535000"/>
            <a:ext cx="2216700" cy="4104000"/>
          </a:xfrm>
          <a:prstGeom prst="rect">
            <a:avLst/>
          </a:prstGeom>
          <a:noFill/>
          <a:ln>
            <a:noFill/>
          </a:ln>
        </p:spPr>
      </p:sp>
      <p:sp>
        <p:nvSpPr>
          <p:cNvPr id="551" name="Google Shape;551;p61"/>
          <p:cNvSpPr>
            <a:spLocks noGrp="1"/>
          </p:cNvSpPr>
          <p:nvPr>
            <p:ph type="pic" idx="3"/>
          </p:nvPr>
        </p:nvSpPr>
        <p:spPr>
          <a:xfrm>
            <a:off x="715100" y="2701800"/>
            <a:ext cx="25410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552" name="Google Shape;552;p61"/>
          <p:cNvSpPr>
            <a:spLocks noGrp="1"/>
          </p:cNvSpPr>
          <p:nvPr>
            <p:ph type="pic" idx="4"/>
          </p:nvPr>
        </p:nvSpPr>
        <p:spPr>
          <a:xfrm>
            <a:off x="3346050" y="2701775"/>
            <a:ext cx="27762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553" name="Google Shape;553;p61"/>
          <p:cNvSpPr>
            <a:spLocks noGrp="1"/>
          </p:cNvSpPr>
          <p:nvPr>
            <p:ph type="pic" idx="5"/>
          </p:nvPr>
        </p:nvSpPr>
        <p:spPr>
          <a:xfrm>
            <a:off x="4386900" y="535000"/>
            <a:ext cx="1735200" cy="2064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54" name="Google Shape;554;p61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555" name="Google Shape;555;p61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61"/>
            <p:cNvSpPr/>
            <p:nvPr/>
          </p:nvSpPr>
          <p:spPr>
            <a:xfrm rot="-5400000" flipH="1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57" name="Google Shape;557;p61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2"/>
          <p:cNvSpPr txBox="1">
            <a:spLocks noGrp="1"/>
          </p:cNvSpPr>
          <p:nvPr>
            <p:ph type="title"/>
          </p:nvPr>
        </p:nvSpPr>
        <p:spPr>
          <a:xfrm>
            <a:off x="998775" y="972150"/>
            <a:ext cx="31239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62"/>
          <p:cNvSpPr txBox="1">
            <a:spLocks noGrp="1"/>
          </p:cNvSpPr>
          <p:nvPr>
            <p:ph type="subTitle" idx="1"/>
          </p:nvPr>
        </p:nvSpPr>
        <p:spPr>
          <a:xfrm>
            <a:off x="998775" y="3067600"/>
            <a:ext cx="3123900" cy="12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62"/>
          <p:cNvSpPr>
            <a:spLocks noGrp="1"/>
          </p:cNvSpPr>
          <p:nvPr>
            <p:ph type="pic" idx="2"/>
          </p:nvPr>
        </p:nvSpPr>
        <p:spPr>
          <a:xfrm>
            <a:off x="4812375" y="821800"/>
            <a:ext cx="3123900" cy="34998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562" name="Google Shape;562;p62"/>
          <p:cNvGrpSpPr/>
          <p:nvPr/>
        </p:nvGrpSpPr>
        <p:grpSpPr>
          <a:xfrm>
            <a:off x="0" y="0"/>
            <a:ext cx="8428800" cy="2574300"/>
            <a:chOff x="0" y="0"/>
            <a:chExt cx="8428800" cy="2574300"/>
          </a:xfrm>
        </p:grpSpPr>
        <p:cxnSp>
          <p:nvCxnSpPr>
            <p:cNvPr id="563" name="Google Shape;563;p62"/>
            <p:cNvCxnSpPr>
              <a:endCxn id="564" idx="3"/>
            </p:cNvCxnSpPr>
            <p:nvPr/>
          </p:nvCxnSpPr>
          <p:spPr>
            <a:xfrm>
              <a:off x="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4" name="Google Shape;564;p62"/>
            <p:cNvSpPr/>
            <p:nvPr/>
          </p:nvSpPr>
          <p:spPr>
            <a:xfrm>
              <a:off x="70689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65" name="Google Shape;565;p62"/>
            <p:cNvCxnSpPr/>
            <p:nvPr/>
          </p:nvCxnSpPr>
          <p:spPr>
            <a:xfrm rot="10800000">
              <a:off x="2732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8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63"/>
          <p:cNvSpPr txBox="1">
            <a:spLocks noGrp="1"/>
          </p:cNvSpPr>
          <p:nvPr>
            <p:ph type="subTitle" idx="1"/>
          </p:nvPr>
        </p:nvSpPr>
        <p:spPr>
          <a:xfrm>
            <a:off x="715100" y="1137550"/>
            <a:ext cx="77040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69" name="Google Shape;569;p63"/>
          <p:cNvSpPr txBox="1">
            <a:spLocks noGrp="1"/>
          </p:cNvSpPr>
          <p:nvPr>
            <p:ph type="subTitle" idx="2"/>
          </p:nvPr>
        </p:nvSpPr>
        <p:spPr>
          <a:xfrm>
            <a:off x="715100" y="2135105"/>
            <a:ext cx="77040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70" name="Google Shape;570;p63"/>
          <p:cNvSpPr txBox="1">
            <a:spLocks noGrp="1"/>
          </p:cNvSpPr>
          <p:nvPr>
            <p:ph type="subTitle" idx="3"/>
          </p:nvPr>
        </p:nvSpPr>
        <p:spPr>
          <a:xfrm>
            <a:off x="715100" y="3611160"/>
            <a:ext cx="77040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571" name="Google Shape;571;p63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572" name="Google Shape;572;p63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73" name="Google Shape;573;p63"/>
            <p:cNvSpPr/>
            <p:nvPr/>
          </p:nvSpPr>
          <p:spPr>
            <a:xfrm rot="5400000" flipH="1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74" name="Google Shape;574;p63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64"/>
          <p:cNvSpPr txBox="1">
            <a:spLocks noGrp="1"/>
          </p:cNvSpPr>
          <p:nvPr>
            <p:ph type="subTitle" idx="1"/>
          </p:nvPr>
        </p:nvSpPr>
        <p:spPr>
          <a:xfrm>
            <a:off x="882275" y="2756728"/>
            <a:ext cx="22896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64"/>
          <p:cNvSpPr txBox="1">
            <a:spLocks noGrp="1"/>
          </p:cNvSpPr>
          <p:nvPr>
            <p:ph type="subTitle" idx="2"/>
          </p:nvPr>
        </p:nvSpPr>
        <p:spPr>
          <a:xfrm>
            <a:off x="3430800" y="2756725"/>
            <a:ext cx="22860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64"/>
          <p:cNvSpPr txBox="1">
            <a:spLocks noGrp="1"/>
          </p:cNvSpPr>
          <p:nvPr>
            <p:ph type="subTitle" idx="3"/>
          </p:nvPr>
        </p:nvSpPr>
        <p:spPr>
          <a:xfrm>
            <a:off x="5975725" y="2756725"/>
            <a:ext cx="22860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64"/>
          <p:cNvSpPr txBox="1">
            <a:spLocks noGrp="1"/>
          </p:cNvSpPr>
          <p:nvPr>
            <p:ph type="subTitle" idx="4"/>
          </p:nvPr>
        </p:nvSpPr>
        <p:spPr>
          <a:xfrm>
            <a:off x="882275" y="2135975"/>
            <a:ext cx="228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1" name="Google Shape;581;p64"/>
          <p:cNvSpPr txBox="1">
            <a:spLocks noGrp="1"/>
          </p:cNvSpPr>
          <p:nvPr>
            <p:ph type="subTitle" idx="5"/>
          </p:nvPr>
        </p:nvSpPr>
        <p:spPr>
          <a:xfrm>
            <a:off x="3430800" y="2135975"/>
            <a:ext cx="22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2" name="Google Shape;582;p64"/>
          <p:cNvSpPr txBox="1">
            <a:spLocks noGrp="1"/>
          </p:cNvSpPr>
          <p:nvPr>
            <p:ph type="subTitle" idx="6"/>
          </p:nvPr>
        </p:nvSpPr>
        <p:spPr>
          <a:xfrm>
            <a:off x="5975725" y="2135975"/>
            <a:ext cx="22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583" name="Google Shape;583;p64"/>
          <p:cNvGrpSpPr/>
          <p:nvPr/>
        </p:nvGrpSpPr>
        <p:grpSpPr>
          <a:xfrm>
            <a:off x="0" y="1209825"/>
            <a:ext cx="8436600" cy="3933025"/>
            <a:chOff x="0" y="1209825"/>
            <a:chExt cx="8436600" cy="3933025"/>
          </a:xfrm>
        </p:grpSpPr>
        <p:cxnSp>
          <p:nvCxnSpPr>
            <p:cNvPr id="584" name="Google Shape;584;p64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5" name="Google Shape;585;p64"/>
            <p:cNvSpPr/>
            <p:nvPr/>
          </p:nvSpPr>
          <p:spPr>
            <a:xfrm rot="-5400000" flipH="1">
              <a:off x="-406650" y="18311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86" name="Google Shape;586;p64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65"/>
          <p:cNvSpPr txBox="1">
            <a:spLocks noGrp="1"/>
          </p:cNvSpPr>
          <p:nvPr>
            <p:ph type="subTitle" idx="1"/>
          </p:nvPr>
        </p:nvSpPr>
        <p:spPr>
          <a:xfrm>
            <a:off x="1163736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90" name="Google Shape;590;p65"/>
          <p:cNvSpPr txBox="1">
            <a:spLocks noGrp="1"/>
          </p:cNvSpPr>
          <p:nvPr>
            <p:ph type="subTitle" idx="2"/>
          </p:nvPr>
        </p:nvSpPr>
        <p:spPr>
          <a:xfrm>
            <a:off x="1163738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1" name="Google Shape;591;p65"/>
          <p:cNvSpPr txBox="1">
            <a:spLocks noGrp="1"/>
          </p:cNvSpPr>
          <p:nvPr>
            <p:ph type="subTitle" idx="3"/>
          </p:nvPr>
        </p:nvSpPr>
        <p:spPr>
          <a:xfrm>
            <a:off x="5013264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5"/>
          <p:cNvSpPr txBox="1">
            <a:spLocks noGrp="1"/>
          </p:cNvSpPr>
          <p:nvPr>
            <p:ph type="subTitle" idx="4"/>
          </p:nvPr>
        </p:nvSpPr>
        <p:spPr>
          <a:xfrm>
            <a:off x="1163738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65"/>
          <p:cNvSpPr txBox="1">
            <a:spLocks noGrp="1"/>
          </p:cNvSpPr>
          <p:nvPr>
            <p:ph type="subTitle" idx="5"/>
          </p:nvPr>
        </p:nvSpPr>
        <p:spPr>
          <a:xfrm>
            <a:off x="5013264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65"/>
          <p:cNvSpPr txBox="1">
            <a:spLocks noGrp="1"/>
          </p:cNvSpPr>
          <p:nvPr>
            <p:ph type="subTitle" idx="6"/>
          </p:nvPr>
        </p:nvSpPr>
        <p:spPr>
          <a:xfrm>
            <a:off x="1163736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95" name="Google Shape;595;p65"/>
          <p:cNvSpPr txBox="1">
            <a:spLocks noGrp="1"/>
          </p:cNvSpPr>
          <p:nvPr>
            <p:ph type="subTitle" idx="7"/>
          </p:nvPr>
        </p:nvSpPr>
        <p:spPr>
          <a:xfrm>
            <a:off x="5013261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96" name="Google Shape;596;p65"/>
          <p:cNvSpPr txBox="1">
            <a:spLocks noGrp="1"/>
          </p:cNvSpPr>
          <p:nvPr>
            <p:ph type="subTitle" idx="8"/>
          </p:nvPr>
        </p:nvSpPr>
        <p:spPr>
          <a:xfrm>
            <a:off x="5013261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597" name="Google Shape;597;p65"/>
          <p:cNvCxnSpPr>
            <a:endCxn id="598" idx="3"/>
          </p:cNvCxnSpPr>
          <p:nvPr/>
        </p:nvCxnSpPr>
        <p:spPr>
          <a:xfrm>
            <a:off x="100" y="27807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8" name="Google Shape;598;p65"/>
          <p:cNvSpPr/>
          <p:nvPr/>
        </p:nvSpPr>
        <p:spPr>
          <a:xfrm>
            <a:off x="7069000" y="219425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599" name="Google Shape;599;p65"/>
          <p:cNvGrpSpPr/>
          <p:nvPr/>
        </p:nvGrpSpPr>
        <p:grpSpPr>
          <a:xfrm>
            <a:off x="264781" y="3966668"/>
            <a:ext cx="822047" cy="892889"/>
            <a:chOff x="4358474" y="2115969"/>
            <a:chExt cx="2027743" cy="2202490"/>
          </a:xfrm>
        </p:grpSpPr>
        <p:grpSp>
          <p:nvGrpSpPr>
            <p:cNvPr id="600" name="Google Shape;600;p65"/>
            <p:cNvGrpSpPr/>
            <p:nvPr/>
          </p:nvGrpSpPr>
          <p:grpSpPr>
            <a:xfrm>
              <a:off x="4655982" y="2115969"/>
              <a:ext cx="1609960" cy="1914199"/>
              <a:chOff x="4655982" y="2115969"/>
              <a:chExt cx="1609960" cy="1914199"/>
            </a:xfrm>
          </p:grpSpPr>
          <p:sp>
            <p:nvSpPr>
              <p:cNvPr id="601" name="Google Shape;601;p65"/>
              <p:cNvSpPr/>
              <p:nvPr/>
            </p:nvSpPr>
            <p:spPr>
              <a:xfrm>
                <a:off x="4668441" y="2708450"/>
                <a:ext cx="1111666" cy="1089349"/>
              </a:xfrm>
              <a:custGeom>
                <a:avLst/>
                <a:gdLst/>
                <a:ahLst/>
                <a:cxnLst/>
                <a:rect l="l" t="t" r="r" b="b"/>
                <a:pathLst>
                  <a:path w="365379" h="358044" extrusionOk="0">
                    <a:moveTo>
                      <a:pt x="0" y="180880"/>
                    </a:moveTo>
                    <a:lnTo>
                      <a:pt x="191643" y="358045"/>
                    </a:lnTo>
                    <a:lnTo>
                      <a:pt x="365379" y="158401"/>
                    </a:lnTo>
                    <a:lnTo>
                      <a:pt x="187928" y="0"/>
                    </a:lnTo>
                    <a:lnTo>
                      <a:pt x="0" y="18088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65"/>
              <p:cNvSpPr/>
              <p:nvPr/>
            </p:nvSpPr>
            <p:spPr>
              <a:xfrm>
                <a:off x="5260055" y="2190716"/>
                <a:ext cx="1005887" cy="999802"/>
              </a:xfrm>
              <a:custGeom>
                <a:avLst/>
                <a:gdLst/>
                <a:ahLst/>
                <a:cxnLst/>
                <a:rect l="l" t="t" r="r" b="b"/>
                <a:pathLst>
                  <a:path w="330612" h="328612" extrusionOk="0">
                    <a:moveTo>
                      <a:pt x="0" y="158401"/>
                    </a:moveTo>
                    <a:lnTo>
                      <a:pt x="170879" y="328613"/>
                    </a:lnTo>
                    <a:lnTo>
                      <a:pt x="330613" y="143732"/>
                    </a:lnTo>
                    <a:lnTo>
                      <a:pt x="147066" y="0"/>
                    </a:lnTo>
                    <a:lnTo>
                      <a:pt x="0" y="15840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65"/>
              <p:cNvSpPr/>
              <p:nvPr/>
            </p:nvSpPr>
            <p:spPr>
              <a:xfrm>
                <a:off x="4655982" y="2708450"/>
                <a:ext cx="1100363" cy="1006179"/>
              </a:xfrm>
              <a:custGeom>
                <a:avLst/>
                <a:gdLst/>
                <a:ahLst/>
                <a:cxnLst/>
                <a:rect l="l" t="t" r="r" b="b"/>
                <a:pathLst>
                  <a:path w="361664" h="330708" extrusionOk="0">
                    <a:moveTo>
                      <a:pt x="0" y="161068"/>
                    </a:moveTo>
                    <a:lnTo>
                      <a:pt x="190024" y="330708"/>
                    </a:lnTo>
                    <a:lnTo>
                      <a:pt x="361664" y="151447"/>
                    </a:lnTo>
                    <a:lnTo>
                      <a:pt x="192024" y="0"/>
                    </a:lnTo>
                    <a:lnTo>
                      <a:pt x="0" y="16106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65"/>
              <p:cNvSpPr/>
              <p:nvPr/>
            </p:nvSpPr>
            <p:spPr>
              <a:xfrm>
                <a:off x="4666412" y="2708450"/>
                <a:ext cx="1089930" cy="965607"/>
              </a:xfrm>
              <a:custGeom>
                <a:avLst/>
                <a:gdLst/>
                <a:ahLst/>
                <a:cxnLst/>
                <a:rect l="l" t="t" r="r" b="b"/>
                <a:pathLst>
                  <a:path w="358235" h="317373" extrusionOk="0">
                    <a:moveTo>
                      <a:pt x="0" y="139351"/>
                    </a:moveTo>
                    <a:lnTo>
                      <a:pt x="183832" y="317373"/>
                    </a:lnTo>
                    <a:lnTo>
                      <a:pt x="358235" y="151447"/>
                    </a:lnTo>
                    <a:lnTo>
                      <a:pt x="188595" y="0"/>
                    </a:lnTo>
                    <a:lnTo>
                      <a:pt x="0" y="13935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65"/>
              <p:cNvSpPr/>
              <p:nvPr/>
            </p:nvSpPr>
            <p:spPr>
              <a:xfrm>
                <a:off x="5240062" y="2202305"/>
                <a:ext cx="955753" cy="967056"/>
              </a:xfrm>
              <a:custGeom>
                <a:avLst/>
                <a:gdLst/>
                <a:ahLst/>
                <a:cxnLst/>
                <a:rect l="l" t="t" r="r" b="b"/>
                <a:pathLst>
                  <a:path w="314134" h="317849" extrusionOk="0">
                    <a:moveTo>
                      <a:pt x="134684" y="0"/>
                    </a:moveTo>
                    <a:lnTo>
                      <a:pt x="314135" y="139922"/>
                    </a:lnTo>
                    <a:lnTo>
                      <a:pt x="169640" y="317849"/>
                    </a:lnTo>
                    <a:lnTo>
                      <a:pt x="0" y="166402"/>
                    </a:lnTo>
                    <a:lnTo>
                      <a:pt x="1346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65"/>
              <p:cNvSpPr/>
              <p:nvPr/>
            </p:nvSpPr>
            <p:spPr>
              <a:xfrm>
                <a:off x="5240062" y="2115969"/>
                <a:ext cx="927062" cy="1053414"/>
              </a:xfrm>
              <a:custGeom>
                <a:avLst/>
                <a:gdLst/>
                <a:ahLst/>
                <a:cxnLst/>
                <a:rect l="l" t="t" r="r" b="b"/>
                <a:pathLst>
                  <a:path w="304704" h="346233" extrusionOk="0">
                    <a:moveTo>
                      <a:pt x="136493" y="0"/>
                    </a:moveTo>
                    <a:lnTo>
                      <a:pt x="304705" y="146685"/>
                    </a:lnTo>
                    <a:lnTo>
                      <a:pt x="169640" y="346234"/>
                    </a:lnTo>
                    <a:lnTo>
                      <a:pt x="0" y="194786"/>
                    </a:lnTo>
                    <a:lnTo>
                      <a:pt x="136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07" name="Google Shape;607;p65"/>
              <p:cNvGrpSpPr/>
              <p:nvPr/>
            </p:nvGrpSpPr>
            <p:grpSpPr>
              <a:xfrm>
                <a:off x="4734498" y="2157689"/>
                <a:ext cx="1385449" cy="1457878"/>
                <a:chOff x="7492174" y="2522982"/>
                <a:chExt cx="455485" cy="479297"/>
              </a:xfrm>
            </p:grpSpPr>
            <p:sp>
              <p:nvSpPr>
                <p:cNvPr id="608" name="Google Shape;608;p65"/>
                <p:cNvSpPr/>
                <p:nvPr/>
              </p:nvSpPr>
              <p:spPr>
                <a:xfrm>
                  <a:off x="7492174" y="2522982"/>
                  <a:ext cx="455485" cy="479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485" h="479297" extrusionOk="0">
                      <a:moveTo>
                        <a:pt x="159829" y="479298"/>
                      </a:moveTo>
                      <a:lnTo>
                        <a:pt x="159163" y="478631"/>
                      </a:lnTo>
                      <a:lnTo>
                        <a:pt x="0" y="318897"/>
                      </a:lnTo>
                      <a:lnTo>
                        <a:pt x="1048" y="318135"/>
                      </a:lnTo>
                      <a:lnTo>
                        <a:pt x="180308" y="193453"/>
                      </a:lnTo>
                      <a:lnTo>
                        <a:pt x="301752" y="0"/>
                      </a:lnTo>
                      <a:lnTo>
                        <a:pt x="302609" y="762"/>
                      </a:lnTo>
                      <a:lnTo>
                        <a:pt x="455486" y="136112"/>
                      </a:lnTo>
                      <a:lnTo>
                        <a:pt x="454914" y="136874"/>
                      </a:lnTo>
                      <a:lnTo>
                        <a:pt x="326708" y="326136"/>
                      </a:lnTo>
                      <a:lnTo>
                        <a:pt x="159734" y="479203"/>
                      </a:lnTo>
                      <a:close/>
                      <a:moveTo>
                        <a:pt x="3143" y="319278"/>
                      </a:moveTo>
                      <a:lnTo>
                        <a:pt x="159734" y="476536"/>
                      </a:lnTo>
                      <a:lnTo>
                        <a:pt x="325279" y="324802"/>
                      </a:lnTo>
                      <a:lnTo>
                        <a:pt x="452819" y="136493"/>
                      </a:lnTo>
                      <a:lnTo>
                        <a:pt x="302228" y="3143"/>
                      </a:lnTo>
                      <a:lnTo>
                        <a:pt x="181547" y="195263"/>
                      </a:lnTo>
                      <a:lnTo>
                        <a:pt x="3143" y="31937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9" name="Google Shape;609;p65"/>
                <p:cNvSpPr/>
                <p:nvPr/>
              </p:nvSpPr>
              <p:spPr>
                <a:xfrm>
                  <a:off x="7639811" y="2838259"/>
                  <a:ext cx="172307" cy="151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307" h="151637" extrusionOk="0">
                      <a:moveTo>
                        <a:pt x="476" y="151638"/>
                      </a:moveTo>
                      <a:lnTo>
                        <a:pt x="0" y="150971"/>
                      </a:lnTo>
                      <a:lnTo>
                        <a:pt x="171831" y="0"/>
                      </a:lnTo>
                      <a:lnTo>
                        <a:pt x="172308" y="667"/>
                      </a:lnTo>
                      <a:lnTo>
                        <a:pt x="476" y="15163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0" name="Google Shape;610;p65"/>
                <p:cNvSpPr/>
                <p:nvPr/>
              </p:nvSpPr>
              <p:spPr>
                <a:xfrm>
                  <a:off x="7629429" y="2829591"/>
                  <a:ext cx="172688" cy="149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88" h="149542" extrusionOk="0">
                      <a:moveTo>
                        <a:pt x="476" y="149542"/>
                      </a:moveTo>
                      <a:lnTo>
                        <a:pt x="0" y="148876"/>
                      </a:lnTo>
                      <a:lnTo>
                        <a:pt x="172212" y="0"/>
                      </a:lnTo>
                      <a:lnTo>
                        <a:pt x="172688" y="667"/>
                      </a:lnTo>
                      <a:lnTo>
                        <a:pt x="476" y="1495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1" name="Google Shape;611;p65"/>
                <p:cNvSpPr/>
                <p:nvPr/>
              </p:nvSpPr>
              <p:spPr>
                <a:xfrm>
                  <a:off x="7618952" y="2821019"/>
                  <a:ext cx="173164" cy="14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164" h="147351" extrusionOk="0">
                      <a:moveTo>
                        <a:pt x="571" y="147352"/>
                      </a:moveTo>
                      <a:lnTo>
                        <a:pt x="0" y="146685"/>
                      </a:lnTo>
                      <a:lnTo>
                        <a:pt x="172688" y="0"/>
                      </a:lnTo>
                      <a:lnTo>
                        <a:pt x="173164" y="667"/>
                      </a:lnTo>
                      <a:lnTo>
                        <a:pt x="571" y="14735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2" name="Google Shape;612;p65"/>
                <p:cNvSpPr/>
                <p:nvPr/>
              </p:nvSpPr>
              <p:spPr>
                <a:xfrm>
                  <a:off x="7608569" y="2812351"/>
                  <a:ext cx="173450" cy="145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50" h="145256" extrusionOk="0">
                      <a:moveTo>
                        <a:pt x="476" y="145256"/>
                      </a:moveTo>
                      <a:lnTo>
                        <a:pt x="0" y="144590"/>
                      </a:lnTo>
                      <a:lnTo>
                        <a:pt x="172974" y="0"/>
                      </a:lnTo>
                      <a:lnTo>
                        <a:pt x="173450" y="667"/>
                      </a:lnTo>
                      <a:lnTo>
                        <a:pt x="476" y="145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3" name="Google Shape;613;p65"/>
                <p:cNvSpPr/>
                <p:nvPr/>
              </p:nvSpPr>
              <p:spPr>
                <a:xfrm>
                  <a:off x="7598187" y="2803683"/>
                  <a:ext cx="173831" cy="143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831" h="143255" extrusionOk="0">
                      <a:moveTo>
                        <a:pt x="476" y="143256"/>
                      </a:moveTo>
                      <a:lnTo>
                        <a:pt x="0" y="142494"/>
                      </a:lnTo>
                      <a:lnTo>
                        <a:pt x="173355" y="0"/>
                      </a:lnTo>
                      <a:lnTo>
                        <a:pt x="173831" y="667"/>
                      </a:lnTo>
                      <a:lnTo>
                        <a:pt x="476" y="143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4" name="Google Shape;614;p65"/>
                <p:cNvSpPr/>
                <p:nvPr/>
              </p:nvSpPr>
              <p:spPr>
                <a:xfrm>
                  <a:off x="7587805" y="2795016"/>
                  <a:ext cx="174212" cy="14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212" h="141160" extrusionOk="0">
                      <a:moveTo>
                        <a:pt x="476" y="141160"/>
                      </a:moveTo>
                      <a:lnTo>
                        <a:pt x="0" y="140494"/>
                      </a:lnTo>
                      <a:lnTo>
                        <a:pt x="173736" y="0"/>
                      </a:lnTo>
                      <a:lnTo>
                        <a:pt x="174212" y="667"/>
                      </a:lnTo>
                      <a:lnTo>
                        <a:pt x="476" y="14116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5" name="Google Shape;615;p65"/>
                <p:cNvSpPr/>
                <p:nvPr/>
              </p:nvSpPr>
              <p:spPr>
                <a:xfrm>
                  <a:off x="7577327" y="2786348"/>
                  <a:ext cx="174688" cy="1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88" h="139065" extrusionOk="0">
                      <a:moveTo>
                        <a:pt x="476" y="139065"/>
                      </a:moveTo>
                      <a:lnTo>
                        <a:pt x="0" y="138398"/>
                      </a:lnTo>
                      <a:lnTo>
                        <a:pt x="174212" y="0"/>
                      </a:lnTo>
                      <a:lnTo>
                        <a:pt x="174688" y="667"/>
                      </a:lnTo>
                      <a:lnTo>
                        <a:pt x="476" y="13906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6" name="Google Shape;616;p65"/>
                <p:cNvSpPr/>
                <p:nvPr/>
              </p:nvSpPr>
              <p:spPr>
                <a:xfrm>
                  <a:off x="7566945" y="2777775"/>
                  <a:ext cx="175069" cy="136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069" h="136874" extrusionOk="0">
                      <a:moveTo>
                        <a:pt x="476" y="136874"/>
                      </a:moveTo>
                      <a:lnTo>
                        <a:pt x="0" y="136207"/>
                      </a:lnTo>
                      <a:lnTo>
                        <a:pt x="174593" y="0"/>
                      </a:lnTo>
                      <a:lnTo>
                        <a:pt x="175070" y="667"/>
                      </a:lnTo>
                      <a:lnTo>
                        <a:pt x="476" y="13687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7" name="Google Shape;617;p65"/>
                <p:cNvSpPr/>
                <p:nvPr/>
              </p:nvSpPr>
              <p:spPr>
                <a:xfrm>
                  <a:off x="7556563" y="2769108"/>
                  <a:ext cx="175355" cy="134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355" h="134778" extrusionOk="0">
                      <a:moveTo>
                        <a:pt x="476" y="134779"/>
                      </a:moveTo>
                      <a:lnTo>
                        <a:pt x="0" y="134112"/>
                      </a:lnTo>
                      <a:lnTo>
                        <a:pt x="174974" y="0"/>
                      </a:lnTo>
                      <a:lnTo>
                        <a:pt x="175355" y="667"/>
                      </a:lnTo>
                      <a:lnTo>
                        <a:pt x="476" y="13477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8" name="Google Shape;618;p65"/>
                <p:cNvSpPr/>
                <p:nvPr/>
              </p:nvSpPr>
              <p:spPr>
                <a:xfrm>
                  <a:off x="7546181" y="2760440"/>
                  <a:ext cx="175736" cy="132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36" h="132683" extrusionOk="0">
                      <a:moveTo>
                        <a:pt x="381" y="132683"/>
                      </a:moveTo>
                      <a:lnTo>
                        <a:pt x="0" y="132017"/>
                      </a:lnTo>
                      <a:lnTo>
                        <a:pt x="175260" y="0"/>
                      </a:lnTo>
                      <a:lnTo>
                        <a:pt x="175736" y="667"/>
                      </a:lnTo>
                      <a:lnTo>
                        <a:pt x="381" y="1326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9" name="Google Shape;619;p65"/>
                <p:cNvSpPr/>
                <p:nvPr/>
              </p:nvSpPr>
              <p:spPr>
                <a:xfrm>
                  <a:off x="7535703" y="2751772"/>
                  <a:ext cx="176212" cy="13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212" h="130587" extrusionOk="0">
                      <a:moveTo>
                        <a:pt x="476" y="130588"/>
                      </a:moveTo>
                      <a:lnTo>
                        <a:pt x="0" y="129921"/>
                      </a:lnTo>
                      <a:lnTo>
                        <a:pt x="175736" y="0"/>
                      </a:lnTo>
                      <a:lnTo>
                        <a:pt x="176213" y="762"/>
                      </a:lnTo>
                      <a:lnTo>
                        <a:pt x="476" y="130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0" name="Google Shape;620;p65"/>
                <p:cNvSpPr/>
                <p:nvPr/>
              </p:nvSpPr>
              <p:spPr>
                <a:xfrm>
                  <a:off x="7525321" y="2743104"/>
                  <a:ext cx="176593" cy="128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93" h="128587" extrusionOk="0">
                      <a:moveTo>
                        <a:pt x="476" y="128588"/>
                      </a:moveTo>
                      <a:lnTo>
                        <a:pt x="0" y="127825"/>
                      </a:lnTo>
                      <a:lnTo>
                        <a:pt x="176117" y="0"/>
                      </a:lnTo>
                      <a:lnTo>
                        <a:pt x="176594" y="762"/>
                      </a:lnTo>
                      <a:lnTo>
                        <a:pt x="476" y="128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1" name="Google Shape;621;p65"/>
                <p:cNvSpPr/>
                <p:nvPr/>
              </p:nvSpPr>
              <p:spPr>
                <a:xfrm>
                  <a:off x="7514939" y="2734532"/>
                  <a:ext cx="176879" cy="126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879" h="126396" extrusionOk="0">
                      <a:moveTo>
                        <a:pt x="381" y="126397"/>
                      </a:moveTo>
                      <a:lnTo>
                        <a:pt x="0" y="125635"/>
                      </a:lnTo>
                      <a:lnTo>
                        <a:pt x="176498" y="0"/>
                      </a:lnTo>
                      <a:lnTo>
                        <a:pt x="176879" y="667"/>
                      </a:lnTo>
                      <a:lnTo>
                        <a:pt x="381" y="12639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2" name="Google Shape;622;p65"/>
                <p:cNvSpPr/>
                <p:nvPr/>
              </p:nvSpPr>
              <p:spPr>
                <a:xfrm>
                  <a:off x="7504461" y="2725864"/>
                  <a:ext cx="177355" cy="124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355" h="124301" extrusionOk="0">
                      <a:moveTo>
                        <a:pt x="476" y="124301"/>
                      </a:moveTo>
                      <a:lnTo>
                        <a:pt x="0" y="123539"/>
                      </a:lnTo>
                      <a:lnTo>
                        <a:pt x="176975" y="0"/>
                      </a:lnTo>
                      <a:lnTo>
                        <a:pt x="177355" y="667"/>
                      </a:lnTo>
                      <a:lnTo>
                        <a:pt x="476" y="12430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65"/>
                <p:cNvSpPr/>
                <p:nvPr/>
              </p:nvSpPr>
              <p:spPr>
                <a:xfrm>
                  <a:off x="7681531" y="2535459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65"/>
                <p:cNvSpPr/>
                <p:nvPr/>
              </p:nvSpPr>
              <p:spPr>
                <a:xfrm>
                  <a:off x="7691342" y="2544222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5" name="Google Shape;625;p65"/>
                <p:cNvSpPr/>
                <p:nvPr/>
              </p:nvSpPr>
              <p:spPr>
                <a:xfrm>
                  <a:off x="7701248" y="2552985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6" name="Google Shape;626;p65"/>
                <p:cNvSpPr/>
                <p:nvPr/>
              </p:nvSpPr>
              <p:spPr>
                <a:xfrm>
                  <a:off x="7711154" y="2561748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7" name="Google Shape;627;p65"/>
                <p:cNvSpPr/>
                <p:nvPr/>
              </p:nvSpPr>
              <p:spPr>
                <a:xfrm>
                  <a:off x="7720965" y="2570511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8" name="Google Shape;628;p65"/>
                <p:cNvSpPr/>
                <p:nvPr/>
              </p:nvSpPr>
              <p:spPr>
                <a:xfrm>
                  <a:off x="7730871" y="2579274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65"/>
                <p:cNvSpPr/>
                <p:nvPr/>
              </p:nvSpPr>
              <p:spPr>
                <a:xfrm>
                  <a:off x="7740776" y="2588037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65"/>
                <p:cNvSpPr/>
                <p:nvPr/>
              </p:nvSpPr>
              <p:spPr>
                <a:xfrm>
                  <a:off x="7750587" y="2596800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65"/>
                <p:cNvSpPr/>
                <p:nvPr/>
              </p:nvSpPr>
              <p:spPr>
                <a:xfrm>
                  <a:off x="7760493" y="2605563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65"/>
                <p:cNvSpPr/>
                <p:nvPr/>
              </p:nvSpPr>
              <p:spPr>
                <a:xfrm>
                  <a:off x="7770399" y="2614326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65"/>
                <p:cNvSpPr/>
                <p:nvPr/>
              </p:nvSpPr>
              <p:spPr>
                <a:xfrm>
                  <a:off x="7780210" y="2623089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65"/>
                <p:cNvSpPr/>
                <p:nvPr/>
              </p:nvSpPr>
              <p:spPr>
                <a:xfrm>
                  <a:off x="7790116" y="2631852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65"/>
                <p:cNvSpPr/>
                <p:nvPr/>
              </p:nvSpPr>
              <p:spPr>
                <a:xfrm>
                  <a:off x="7800022" y="2640615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65"/>
                <p:cNvSpPr/>
                <p:nvPr/>
              </p:nvSpPr>
              <p:spPr>
                <a:xfrm>
                  <a:off x="7809833" y="2649378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65"/>
                <p:cNvSpPr/>
                <p:nvPr/>
              </p:nvSpPr>
              <p:spPr>
                <a:xfrm>
                  <a:off x="7521416" y="2822352"/>
                  <a:ext cx="154876" cy="156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76" h="156781" extrusionOk="0">
                      <a:moveTo>
                        <a:pt x="154400" y="156782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54877" y="156210"/>
                      </a:lnTo>
                      <a:lnTo>
                        <a:pt x="154400" y="15678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65"/>
                <p:cNvSpPr/>
                <p:nvPr/>
              </p:nvSpPr>
              <p:spPr>
                <a:xfrm>
                  <a:off x="7688008" y="2694432"/>
                  <a:ext cx="145827" cy="130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27" h="130111" extrusionOk="0">
                      <a:moveTo>
                        <a:pt x="145351" y="130111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45828" y="129540"/>
                      </a:lnTo>
                      <a:lnTo>
                        <a:pt x="145351" y="13011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39" name="Google Shape;639;p65"/>
              <p:cNvGrpSpPr/>
              <p:nvPr/>
            </p:nvGrpSpPr>
            <p:grpSpPr>
              <a:xfrm>
                <a:off x="4759433" y="2241923"/>
                <a:ext cx="1089768" cy="1247368"/>
                <a:chOff x="7500372" y="2550675"/>
                <a:chExt cx="358276" cy="410089"/>
              </a:xfrm>
            </p:grpSpPr>
            <p:sp>
              <p:nvSpPr>
                <p:cNvPr id="640" name="Google Shape;640;p65"/>
                <p:cNvSpPr/>
                <p:nvPr/>
              </p:nvSpPr>
              <p:spPr>
                <a:xfrm>
                  <a:off x="7500372" y="2836023"/>
                  <a:ext cx="7254" cy="11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4" h="11971" extrusionOk="0">
                      <a:moveTo>
                        <a:pt x="7042" y="10523"/>
                      </a:moveTo>
                      <a:cubicBezTo>
                        <a:pt x="4565" y="8046"/>
                        <a:pt x="2279" y="4903"/>
                        <a:pt x="2375" y="1188"/>
                      </a:cubicBezTo>
                      <a:cubicBezTo>
                        <a:pt x="2375" y="236"/>
                        <a:pt x="1612" y="-431"/>
                        <a:pt x="946" y="331"/>
                      </a:cubicBezTo>
                      <a:cubicBezTo>
                        <a:pt x="-2198" y="3760"/>
                        <a:pt x="3232" y="10904"/>
                        <a:pt x="6470" y="11951"/>
                      </a:cubicBezTo>
                      <a:cubicBezTo>
                        <a:pt x="7137" y="12142"/>
                        <a:pt x="7518" y="10904"/>
                        <a:pt x="7042" y="1052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65"/>
                <p:cNvSpPr/>
                <p:nvPr/>
              </p:nvSpPr>
              <p:spPr>
                <a:xfrm>
                  <a:off x="7506517" y="2821498"/>
                  <a:ext cx="23357" cy="20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57" h="20837" extrusionOk="0">
                      <a:moveTo>
                        <a:pt x="325" y="15427"/>
                      </a:moveTo>
                      <a:cubicBezTo>
                        <a:pt x="-246" y="17904"/>
                        <a:pt x="-436" y="22095"/>
                        <a:pt x="2992" y="20475"/>
                      </a:cubicBezTo>
                      <a:cubicBezTo>
                        <a:pt x="6898" y="18666"/>
                        <a:pt x="8898" y="13141"/>
                        <a:pt x="8707" y="8760"/>
                      </a:cubicBezTo>
                      <a:cubicBezTo>
                        <a:pt x="8136" y="9045"/>
                        <a:pt x="7660" y="9331"/>
                        <a:pt x="7088" y="9712"/>
                      </a:cubicBezTo>
                      <a:cubicBezTo>
                        <a:pt x="7469" y="11427"/>
                        <a:pt x="8231" y="12856"/>
                        <a:pt x="8803" y="14475"/>
                      </a:cubicBezTo>
                      <a:cubicBezTo>
                        <a:pt x="9184" y="15523"/>
                        <a:pt x="10232" y="14951"/>
                        <a:pt x="10422" y="14094"/>
                      </a:cubicBezTo>
                      <a:cubicBezTo>
                        <a:pt x="11565" y="9807"/>
                        <a:pt x="13280" y="5998"/>
                        <a:pt x="13280" y="1330"/>
                      </a:cubicBezTo>
                      <a:cubicBezTo>
                        <a:pt x="12708" y="1616"/>
                        <a:pt x="12136" y="1997"/>
                        <a:pt x="11660" y="2283"/>
                      </a:cubicBezTo>
                      <a:cubicBezTo>
                        <a:pt x="14041" y="5998"/>
                        <a:pt x="16708" y="9331"/>
                        <a:pt x="18518" y="13332"/>
                      </a:cubicBezTo>
                      <a:cubicBezTo>
                        <a:pt x="18804" y="13903"/>
                        <a:pt x="19280" y="14189"/>
                        <a:pt x="19757" y="13808"/>
                      </a:cubicBezTo>
                      <a:cubicBezTo>
                        <a:pt x="21471" y="12570"/>
                        <a:pt x="22138" y="11236"/>
                        <a:pt x="23185" y="9331"/>
                      </a:cubicBezTo>
                      <a:cubicBezTo>
                        <a:pt x="23852" y="7998"/>
                        <a:pt x="22424" y="6474"/>
                        <a:pt x="21661" y="7998"/>
                      </a:cubicBezTo>
                      <a:cubicBezTo>
                        <a:pt x="20899" y="9522"/>
                        <a:pt x="20518" y="10474"/>
                        <a:pt x="18994" y="11522"/>
                      </a:cubicBezTo>
                      <a:cubicBezTo>
                        <a:pt x="19375" y="11712"/>
                        <a:pt x="19852" y="11808"/>
                        <a:pt x="20233" y="11998"/>
                      </a:cubicBezTo>
                      <a:cubicBezTo>
                        <a:pt x="18328" y="7807"/>
                        <a:pt x="15566" y="4283"/>
                        <a:pt x="13089" y="378"/>
                      </a:cubicBezTo>
                      <a:cubicBezTo>
                        <a:pt x="12422" y="-575"/>
                        <a:pt x="11470" y="473"/>
                        <a:pt x="11470" y="1330"/>
                      </a:cubicBezTo>
                      <a:cubicBezTo>
                        <a:pt x="11470" y="5712"/>
                        <a:pt x="9850" y="9331"/>
                        <a:pt x="8803" y="13427"/>
                      </a:cubicBezTo>
                      <a:cubicBezTo>
                        <a:pt x="9374" y="13332"/>
                        <a:pt x="9946" y="13236"/>
                        <a:pt x="10517" y="13046"/>
                      </a:cubicBezTo>
                      <a:cubicBezTo>
                        <a:pt x="9946" y="11427"/>
                        <a:pt x="9184" y="9998"/>
                        <a:pt x="8707" y="8379"/>
                      </a:cubicBezTo>
                      <a:cubicBezTo>
                        <a:pt x="8326" y="6950"/>
                        <a:pt x="6993" y="8379"/>
                        <a:pt x="7088" y="9331"/>
                      </a:cubicBezTo>
                      <a:cubicBezTo>
                        <a:pt x="7279" y="11998"/>
                        <a:pt x="6517" y="14284"/>
                        <a:pt x="5183" y="16380"/>
                      </a:cubicBezTo>
                      <a:cubicBezTo>
                        <a:pt x="3659" y="18666"/>
                        <a:pt x="230" y="20380"/>
                        <a:pt x="1183" y="15618"/>
                      </a:cubicBezTo>
                      <a:cubicBezTo>
                        <a:pt x="1373" y="14856"/>
                        <a:pt x="516" y="14475"/>
                        <a:pt x="325" y="153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65"/>
                <p:cNvSpPr/>
                <p:nvPr/>
              </p:nvSpPr>
              <p:spPr>
                <a:xfrm>
                  <a:off x="7543700" y="2777586"/>
                  <a:ext cx="44473" cy="3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73" h="34003" extrusionOk="0">
                      <a:moveTo>
                        <a:pt x="481" y="34003"/>
                      </a:moveTo>
                      <a:cubicBezTo>
                        <a:pt x="4958" y="32765"/>
                        <a:pt x="5719" y="25907"/>
                        <a:pt x="9910" y="30860"/>
                      </a:cubicBezTo>
                      <a:cubicBezTo>
                        <a:pt x="10387" y="31432"/>
                        <a:pt x="11053" y="30575"/>
                        <a:pt x="11149" y="30193"/>
                      </a:cubicBezTo>
                      <a:cubicBezTo>
                        <a:pt x="12101" y="27241"/>
                        <a:pt x="14387" y="16858"/>
                        <a:pt x="18769" y="20573"/>
                      </a:cubicBezTo>
                      <a:cubicBezTo>
                        <a:pt x="19340" y="21050"/>
                        <a:pt x="20578" y="21621"/>
                        <a:pt x="21341" y="21240"/>
                      </a:cubicBezTo>
                      <a:cubicBezTo>
                        <a:pt x="23055" y="20478"/>
                        <a:pt x="24198" y="19811"/>
                        <a:pt x="24579" y="17430"/>
                      </a:cubicBezTo>
                      <a:cubicBezTo>
                        <a:pt x="24960" y="15239"/>
                        <a:pt x="29341" y="14572"/>
                        <a:pt x="31056" y="13334"/>
                      </a:cubicBezTo>
                      <a:cubicBezTo>
                        <a:pt x="35723" y="10096"/>
                        <a:pt x="39247" y="5428"/>
                        <a:pt x="44010" y="2190"/>
                      </a:cubicBezTo>
                      <a:cubicBezTo>
                        <a:pt x="44772" y="1714"/>
                        <a:pt x="44582" y="-477"/>
                        <a:pt x="43534" y="94"/>
                      </a:cubicBezTo>
                      <a:cubicBezTo>
                        <a:pt x="37724" y="2952"/>
                        <a:pt x="31246" y="14477"/>
                        <a:pt x="24484" y="13144"/>
                      </a:cubicBezTo>
                      <a:cubicBezTo>
                        <a:pt x="23722" y="12953"/>
                        <a:pt x="23341" y="13715"/>
                        <a:pt x="23245" y="14382"/>
                      </a:cubicBezTo>
                      <a:cubicBezTo>
                        <a:pt x="21341" y="15049"/>
                        <a:pt x="19531" y="15715"/>
                        <a:pt x="17626" y="16382"/>
                      </a:cubicBezTo>
                      <a:cubicBezTo>
                        <a:pt x="17245" y="16001"/>
                        <a:pt x="16768" y="16287"/>
                        <a:pt x="16483" y="16573"/>
                      </a:cubicBezTo>
                      <a:cubicBezTo>
                        <a:pt x="15054" y="18001"/>
                        <a:pt x="13625" y="19335"/>
                        <a:pt x="12673" y="21335"/>
                      </a:cubicBezTo>
                      <a:cubicBezTo>
                        <a:pt x="11530" y="23716"/>
                        <a:pt x="10958" y="29812"/>
                        <a:pt x="7720" y="24574"/>
                      </a:cubicBezTo>
                      <a:cubicBezTo>
                        <a:pt x="7339" y="24002"/>
                        <a:pt x="6767" y="24383"/>
                        <a:pt x="6482" y="24764"/>
                      </a:cubicBezTo>
                      <a:cubicBezTo>
                        <a:pt x="5243" y="28288"/>
                        <a:pt x="3148" y="31051"/>
                        <a:pt x="195" y="32956"/>
                      </a:cubicBezTo>
                      <a:cubicBezTo>
                        <a:pt x="-91" y="33146"/>
                        <a:pt x="-91" y="34003"/>
                        <a:pt x="385" y="338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65"/>
                <p:cNvSpPr/>
                <p:nvPr/>
              </p:nvSpPr>
              <p:spPr>
                <a:xfrm>
                  <a:off x="7598092" y="2723978"/>
                  <a:ext cx="62476" cy="54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76" h="54295" extrusionOk="0">
                      <a:moveTo>
                        <a:pt x="95" y="49321"/>
                      </a:moveTo>
                      <a:cubicBezTo>
                        <a:pt x="95" y="50749"/>
                        <a:pt x="95" y="52178"/>
                        <a:pt x="0" y="53512"/>
                      </a:cubicBezTo>
                      <a:cubicBezTo>
                        <a:pt x="0" y="54178"/>
                        <a:pt x="476" y="54559"/>
                        <a:pt x="952" y="54083"/>
                      </a:cubicBezTo>
                      <a:cubicBezTo>
                        <a:pt x="2000" y="52940"/>
                        <a:pt x="23431" y="29128"/>
                        <a:pt x="26670" y="34652"/>
                      </a:cubicBezTo>
                      <a:cubicBezTo>
                        <a:pt x="27241" y="35605"/>
                        <a:pt x="28004" y="34462"/>
                        <a:pt x="28099" y="33795"/>
                      </a:cubicBezTo>
                      <a:cubicBezTo>
                        <a:pt x="29242" y="23603"/>
                        <a:pt x="41529" y="23984"/>
                        <a:pt x="46482" y="17317"/>
                      </a:cubicBezTo>
                      <a:cubicBezTo>
                        <a:pt x="46767" y="16936"/>
                        <a:pt x="47054" y="15697"/>
                        <a:pt x="46291" y="15507"/>
                      </a:cubicBezTo>
                      <a:cubicBezTo>
                        <a:pt x="42100" y="14364"/>
                        <a:pt x="52959" y="12173"/>
                        <a:pt x="55245" y="10840"/>
                      </a:cubicBezTo>
                      <a:cubicBezTo>
                        <a:pt x="58674" y="8839"/>
                        <a:pt x="60579" y="6172"/>
                        <a:pt x="62293" y="2458"/>
                      </a:cubicBezTo>
                      <a:cubicBezTo>
                        <a:pt x="63055" y="838"/>
                        <a:pt x="61246" y="-1162"/>
                        <a:pt x="60388" y="838"/>
                      </a:cubicBezTo>
                      <a:cubicBezTo>
                        <a:pt x="56959" y="8649"/>
                        <a:pt x="48673" y="10935"/>
                        <a:pt x="42481" y="15316"/>
                      </a:cubicBezTo>
                      <a:cubicBezTo>
                        <a:pt x="41910" y="15697"/>
                        <a:pt x="41719" y="17698"/>
                        <a:pt x="42767" y="17507"/>
                      </a:cubicBezTo>
                      <a:cubicBezTo>
                        <a:pt x="41434" y="17698"/>
                        <a:pt x="35528" y="22270"/>
                        <a:pt x="33338" y="23127"/>
                      </a:cubicBezTo>
                      <a:cubicBezTo>
                        <a:pt x="31528" y="23889"/>
                        <a:pt x="29718" y="25127"/>
                        <a:pt x="28480" y="26746"/>
                      </a:cubicBezTo>
                      <a:cubicBezTo>
                        <a:pt x="24860" y="31318"/>
                        <a:pt x="28480" y="29509"/>
                        <a:pt x="23527" y="27699"/>
                      </a:cubicBezTo>
                      <a:cubicBezTo>
                        <a:pt x="21907" y="27127"/>
                        <a:pt x="20098" y="29890"/>
                        <a:pt x="19621" y="30842"/>
                      </a:cubicBezTo>
                      <a:cubicBezTo>
                        <a:pt x="16288" y="37319"/>
                        <a:pt x="11430" y="41415"/>
                        <a:pt x="6286" y="45796"/>
                      </a:cubicBezTo>
                      <a:cubicBezTo>
                        <a:pt x="4667" y="47225"/>
                        <a:pt x="1238" y="53131"/>
                        <a:pt x="857" y="49130"/>
                      </a:cubicBezTo>
                      <a:cubicBezTo>
                        <a:pt x="857" y="48559"/>
                        <a:pt x="190" y="48844"/>
                        <a:pt x="190" y="4922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65"/>
                <p:cNvSpPr/>
                <p:nvPr/>
              </p:nvSpPr>
              <p:spPr>
                <a:xfrm>
                  <a:off x="7549354" y="2788430"/>
                  <a:ext cx="49222" cy="53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22" h="53014" extrusionOk="0">
                      <a:moveTo>
                        <a:pt x="1113" y="43352"/>
                      </a:moveTo>
                      <a:cubicBezTo>
                        <a:pt x="350" y="46972"/>
                        <a:pt x="-316" y="48686"/>
                        <a:pt x="160" y="52306"/>
                      </a:cubicBezTo>
                      <a:cubicBezTo>
                        <a:pt x="350" y="53544"/>
                        <a:pt x="1589" y="52972"/>
                        <a:pt x="1589" y="52020"/>
                      </a:cubicBezTo>
                      <a:cubicBezTo>
                        <a:pt x="1875" y="41352"/>
                        <a:pt x="6923" y="42876"/>
                        <a:pt x="12733" y="38971"/>
                      </a:cubicBezTo>
                      <a:cubicBezTo>
                        <a:pt x="15972" y="36780"/>
                        <a:pt x="13495" y="32398"/>
                        <a:pt x="15495" y="34113"/>
                      </a:cubicBezTo>
                      <a:cubicBezTo>
                        <a:pt x="16162" y="34684"/>
                        <a:pt x="16733" y="33922"/>
                        <a:pt x="16924" y="33256"/>
                      </a:cubicBezTo>
                      <a:cubicBezTo>
                        <a:pt x="18543" y="28112"/>
                        <a:pt x="26544" y="16206"/>
                        <a:pt x="33116" y="17349"/>
                      </a:cubicBezTo>
                      <a:cubicBezTo>
                        <a:pt x="33593" y="17349"/>
                        <a:pt x="33974" y="16777"/>
                        <a:pt x="34069" y="16301"/>
                      </a:cubicBezTo>
                      <a:cubicBezTo>
                        <a:pt x="36546" y="9443"/>
                        <a:pt x="42832" y="5157"/>
                        <a:pt x="48642" y="2014"/>
                      </a:cubicBezTo>
                      <a:cubicBezTo>
                        <a:pt x="49214" y="1728"/>
                        <a:pt x="49595" y="-177"/>
                        <a:pt x="48642" y="13"/>
                      </a:cubicBezTo>
                      <a:cubicBezTo>
                        <a:pt x="44832" y="585"/>
                        <a:pt x="31878" y="14110"/>
                        <a:pt x="31211" y="13539"/>
                      </a:cubicBezTo>
                      <a:cubicBezTo>
                        <a:pt x="30831" y="13158"/>
                        <a:pt x="30259" y="13348"/>
                        <a:pt x="30068" y="13729"/>
                      </a:cubicBezTo>
                      <a:cubicBezTo>
                        <a:pt x="27973" y="16777"/>
                        <a:pt x="13590" y="24016"/>
                        <a:pt x="15781" y="30684"/>
                      </a:cubicBezTo>
                      <a:cubicBezTo>
                        <a:pt x="15400" y="29541"/>
                        <a:pt x="14162" y="30112"/>
                        <a:pt x="13971" y="31065"/>
                      </a:cubicBezTo>
                      <a:cubicBezTo>
                        <a:pt x="11209" y="43924"/>
                        <a:pt x="5970" y="34399"/>
                        <a:pt x="1970" y="40590"/>
                      </a:cubicBezTo>
                      <a:cubicBezTo>
                        <a:pt x="-792" y="44876"/>
                        <a:pt x="541" y="52687"/>
                        <a:pt x="1589" y="43447"/>
                      </a:cubicBezTo>
                      <a:cubicBezTo>
                        <a:pt x="1589" y="42876"/>
                        <a:pt x="1017" y="42876"/>
                        <a:pt x="922" y="433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65"/>
                <p:cNvSpPr/>
                <p:nvPr/>
              </p:nvSpPr>
              <p:spPr>
                <a:xfrm>
                  <a:off x="7616296" y="2736773"/>
                  <a:ext cx="52434" cy="39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34" h="39598" extrusionOk="0">
                      <a:moveTo>
                        <a:pt x="465" y="39383"/>
                      </a:moveTo>
                      <a:cubicBezTo>
                        <a:pt x="5514" y="36907"/>
                        <a:pt x="9800" y="37478"/>
                        <a:pt x="13229" y="33001"/>
                      </a:cubicBezTo>
                      <a:cubicBezTo>
                        <a:pt x="16277" y="29001"/>
                        <a:pt x="20754" y="25762"/>
                        <a:pt x="24564" y="22619"/>
                      </a:cubicBezTo>
                      <a:cubicBezTo>
                        <a:pt x="28469" y="19381"/>
                        <a:pt x="29326" y="17952"/>
                        <a:pt x="33707" y="21476"/>
                      </a:cubicBezTo>
                      <a:cubicBezTo>
                        <a:pt x="34089" y="21762"/>
                        <a:pt x="34565" y="21571"/>
                        <a:pt x="34850" y="21286"/>
                      </a:cubicBezTo>
                      <a:cubicBezTo>
                        <a:pt x="36565" y="19286"/>
                        <a:pt x="37898" y="17762"/>
                        <a:pt x="39137" y="15380"/>
                      </a:cubicBezTo>
                      <a:cubicBezTo>
                        <a:pt x="40565" y="12713"/>
                        <a:pt x="40947" y="9379"/>
                        <a:pt x="41708" y="13190"/>
                      </a:cubicBezTo>
                      <a:cubicBezTo>
                        <a:pt x="41899" y="13856"/>
                        <a:pt x="42471" y="14618"/>
                        <a:pt x="43137" y="14047"/>
                      </a:cubicBezTo>
                      <a:cubicBezTo>
                        <a:pt x="45899" y="11570"/>
                        <a:pt x="47900" y="9094"/>
                        <a:pt x="50090" y="5950"/>
                      </a:cubicBezTo>
                      <a:cubicBezTo>
                        <a:pt x="51138" y="4426"/>
                        <a:pt x="49900" y="140"/>
                        <a:pt x="49709" y="3665"/>
                      </a:cubicBezTo>
                      <a:cubicBezTo>
                        <a:pt x="49709" y="5760"/>
                        <a:pt x="51900" y="5474"/>
                        <a:pt x="51900" y="3665"/>
                      </a:cubicBezTo>
                      <a:cubicBezTo>
                        <a:pt x="51996" y="3188"/>
                        <a:pt x="52186" y="2807"/>
                        <a:pt x="52281" y="2331"/>
                      </a:cubicBezTo>
                      <a:cubicBezTo>
                        <a:pt x="52853" y="1188"/>
                        <a:pt x="51710" y="-1003"/>
                        <a:pt x="50757" y="521"/>
                      </a:cubicBezTo>
                      <a:cubicBezTo>
                        <a:pt x="49519" y="2521"/>
                        <a:pt x="44185" y="14713"/>
                        <a:pt x="42661" y="7665"/>
                      </a:cubicBezTo>
                      <a:cubicBezTo>
                        <a:pt x="42375" y="6617"/>
                        <a:pt x="41328" y="6332"/>
                        <a:pt x="40851" y="7379"/>
                      </a:cubicBezTo>
                      <a:cubicBezTo>
                        <a:pt x="39041" y="11380"/>
                        <a:pt x="35994" y="21095"/>
                        <a:pt x="30945" y="16047"/>
                      </a:cubicBezTo>
                      <a:cubicBezTo>
                        <a:pt x="30659" y="15761"/>
                        <a:pt x="30279" y="15857"/>
                        <a:pt x="30088" y="16047"/>
                      </a:cubicBezTo>
                      <a:cubicBezTo>
                        <a:pt x="25040" y="19762"/>
                        <a:pt x="19896" y="23762"/>
                        <a:pt x="15515" y="28334"/>
                      </a:cubicBezTo>
                      <a:cubicBezTo>
                        <a:pt x="10657" y="33478"/>
                        <a:pt x="6466" y="35097"/>
                        <a:pt x="275" y="38621"/>
                      </a:cubicBezTo>
                      <a:cubicBezTo>
                        <a:pt x="-106" y="38812"/>
                        <a:pt x="-106" y="39764"/>
                        <a:pt x="370" y="3957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65"/>
                <p:cNvSpPr/>
                <p:nvPr/>
              </p:nvSpPr>
              <p:spPr>
                <a:xfrm>
                  <a:off x="7565590" y="2886361"/>
                  <a:ext cx="21715" cy="23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5" h="23646" extrusionOk="0">
                      <a:moveTo>
                        <a:pt x="1355" y="20002"/>
                      </a:moveTo>
                      <a:cubicBezTo>
                        <a:pt x="594" y="21716"/>
                        <a:pt x="-454" y="20859"/>
                        <a:pt x="212" y="23335"/>
                      </a:cubicBezTo>
                      <a:cubicBezTo>
                        <a:pt x="212" y="23526"/>
                        <a:pt x="403" y="23716"/>
                        <a:pt x="594" y="23621"/>
                      </a:cubicBezTo>
                      <a:cubicBezTo>
                        <a:pt x="7547" y="22954"/>
                        <a:pt x="6499" y="13525"/>
                        <a:pt x="4689" y="8095"/>
                      </a:cubicBezTo>
                      <a:cubicBezTo>
                        <a:pt x="4213" y="8667"/>
                        <a:pt x="3737" y="9238"/>
                        <a:pt x="3356" y="9810"/>
                      </a:cubicBezTo>
                      <a:cubicBezTo>
                        <a:pt x="5356" y="12191"/>
                        <a:pt x="8023" y="13810"/>
                        <a:pt x="10119" y="16096"/>
                      </a:cubicBezTo>
                      <a:cubicBezTo>
                        <a:pt x="10404" y="16477"/>
                        <a:pt x="10976" y="16096"/>
                        <a:pt x="11262" y="15906"/>
                      </a:cubicBezTo>
                      <a:cubicBezTo>
                        <a:pt x="12023" y="14954"/>
                        <a:pt x="12881" y="11810"/>
                        <a:pt x="14024" y="11905"/>
                      </a:cubicBezTo>
                      <a:cubicBezTo>
                        <a:pt x="15357" y="11905"/>
                        <a:pt x="17167" y="11905"/>
                        <a:pt x="18120" y="10667"/>
                      </a:cubicBezTo>
                      <a:cubicBezTo>
                        <a:pt x="19072" y="9334"/>
                        <a:pt x="19358" y="8095"/>
                        <a:pt x="19453" y="6381"/>
                      </a:cubicBezTo>
                      <a:cubicBezTo>
                        <a:pt x="19453" y="5429"/>
                        <a:pt x="19358" y="4476"/>
                        <a:pt x="19262" y="3619"/>
                      </a:cubicBezTo>
                      <a:cubicBezTo>
                        <a:pt x="19262" y="3333"/>
                        <a:pt x="20977" y="2380"/>
                        <a:pt x="21263" y="2190"/>
                      </a:cubicBezTo>
                      <a:cubicBezTo>
                        <a:pt x="21929" y="1714"/>
                        <a:pt x="21929" y="-477"/>
                        <a:pt x="20787" y="94"/>
                      </a:cubicBezTo>
                      <a:cubicBezTo>
                        <a:pt x="19072" y="856"/>
                        <a:pt x="18501" y="285"/>
                        <a:pt x="17357" y="1999"/>
                      </a:cubicBezTo>
                      <a:cubicBezTo>
                        <a:pt x="17167" y="2190"/>
                        <a:pt x="17167" y="2666"/>
                        <a:pt x="17167" y="2952"/>
                      </a:cubicBezTo>
                      <a:cubicBezTo>
                        <a:pt x="17834" y="6381"/>
                        <a:pt x="17072" y="10000"/>
                        <a:pt x="13071" y="9238"/>
                      </a:cubicBezTo>
                      <a:cubicBezTo>
                        <a:pt x="12595" y="9238"/>
                        <a:pt x="12214" y="9334"/>
                        <a:pt x="12023" y="9810"/>
                      </a:cubicBezTo>
                      <a:cubicBezTo>
                        <a:pt x="11452" y="11143"/>
                        <a:pt x="11357" y="14096"/>
                        <a:pt x="9833" y="12572"/>
                      </a:cubicBezTo>
                      <a:cubicBezTo>
                        <a:pt x="8118" y="10858"/>
                        <a:pt x="6118" y="9524"/>
                        <a:pt x="4499" y="7714"/>
                      </a:cubicBezTo>
                      <a:cubicBezTo>
                        <a:pt x="3642" y="6762"/>
                        <a:pt x="2879" y="8762"/>
                        <a:pt x="3165" y="9429"/>
                      </a:cubicBezTo>
                      <a:cubicBezTo>
                        <a:pt x="4213" y="12572"/>
                        <a:pt x="4975" y="16096"/>
                        <a:pt x="4308" y="19335"/>
                      </a:cubicBezTo>
                      <a:cubicBezTo>
                        <a:pt x="3451" y="20287"/>
                        <a:pt x="2594" y="21145"/>
                        <a:pt x="1832" y="22097"/>
                      </a:cubicBezTo>
                      <a:cubicBezTo>
                        <a:pt x="1165" y="21621"/>
                        <a:pt x="1165" y="21240"/>
                        <a:pt x="1832" y="21049"/>
                      </a:cubicBezTo>
                      <a:cubicBezTo>
                        <a:pt x="2022" y="20954"/>
                        <a:pt x="2118" y="20573"/>
                        <a:pt x="2213" y="20383"/>
                      </a:cubicBezTo>
                      <a:cubicBezTo>
                        <a:pt x="2403" y="19906"/>
                        <a:pt x="1832" y="19525"/>
                        <a:pt x="1641" y="200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65"/>
                <p:cNvSpPr/>
                <p:nvPr/>
              </p:nvSpPr>
              <p:spPr>
                <a:xfrm>
                  <a:off x="7609254" y="2822153"/>
                  <a:ext cx="60937" cy="56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7" h="56021" extrusionOk="0">
                      <a:moveTo>
                        <a:pt x="173" y="52682"/>
                      </a:moveTo>
                      <a:cubicBezTo>
                        <a:pt x="649" y="53730"/>
                        <a:pt x="1030" y="54682"/>
                        <a:pt x="1506" y="55730"/>
                      </a:cubicBezTo>
                      <a:cubicBezTo>
                        <a:pt x="1696" y="56302"/>
                        <a:pt x="2268" y="55921"/>
                        <a:pt x="2363" y="55540"/>
                      </a:cubicBezTo>
                      <a:cubicBezTo>
                        <a:pt x="2744" y="54206"/>
                        <a:pt x="7792" y="38871"/>
                        <a:pt x="9031" y="41443"/>
                      </a:cubicBezTo>
                      <a:cubicBezTo>
                        <a:pt x="9316" y="42109"/>
                        <a:pt x="12460" y="45634"/>
                        <a:pt x="13126" y="46396"/>
                      </a:cubicBezTo>
                      <a:cubicBezTo>
                        <a:pt x="13508" y="46872"/>
                        <a:pt x="14174" y="46396"/>
                        <a:pt x="14365" y="45919"/>
                      </a:cubicBezTo>
                      <a:cubicBezTo>
                        <a:pt x="16079" y="42681"/>
                        <a:pt x="19603" y="37156"/>
                        <a:pt x="18175" y="33156"/>
                      </a:cubicBezTo>
                      <a:cubicBezTo>
                        <a:pt x="17889" y="32489"/>
                        <a:pt x="17222" y="32394"/>
                        <a:pt x="16841" y="32870"/>
                      </a:cubicBezTo>
                      <a:cubicBezTo>
                        <a:pt x="15603" y="34585"/>
                        <a:pt x="15984" y="37918"/>
                        <a:pt x="18746" y="37918"/>
                      </a:cubicBezTo>
                      <a:cubicBezTo>
                        <a:pt x="22651" y="37918"/>
                        <a:pt x="25414" y="34108"/>
                        <a:pt x="27509" y="31251"/>
                      </a:cubicBezTo>
                      <a:cubicBezTo>
                        <a:pt x="29509" y="28489"/>
                        <a:pt x="29509" y="19535"/>
                        <a:pt x="32462" y="25536"/>
                      </a:cubicBezTo>
                      <a:cubicBezTo>
                        <a:pt x="32748" y="26107"/>
                        <a:pt x="33510" y="25917"/>
                        <a:pt x="33796" y="25536"/>
                      </a:cubicBezTo>
                      <a:cubicBezTo>
                        <a:pt x="35225" y="23631"/>
                        <a:pt x="43892" y="10391"/>
                        <a:pt x="44845" y="11629"/>
                      </a:cubicBezTo>
                      <a:cubicBezTo>
                        <a:pt x="45321" y="12201"/>
                        <a:pt x="46464" y="13153"/>
                        <a:pt x="47226" y="13058"/>
                      </a:cubicBezTo>
                      <a:cubicBezTo>
                        <a:pt x="53227" y="12391"/>
                        <a:pt x="52846" y="3819"/>
                        <a:pt x="59799" y="2962"/>
                      </a:cubicBezTo>
                      <a:cubicBezTo>
                        <a:pt x="61133" y="2771"/>
                        <a:pt x="61418" y="-182"/>
                        <a:pt x="59990" y="9"/>
                      </a:cubicBezTo>
                      <a:cubicBezTo>
                        <a:pt x="56275" y="485"/>
                        <a:pt x="47321" y="10677"/>
                        <a:pt x="44368" y="7057"/>
                      </a:cubicBezTo>
                      <a:cubicBezTo>
                        <a:pt x="43987" y="6581"/>
                        <a:pt x="43321" y="6486"/>
                        <a:pt x="42940" y="7057"/>
                      </a:cubicBezTo>
                      <a:cubicBezTo>
                        <a:pt x="40558" y="10867"/>
                        <a:pt x="34653" y="24964"/>
                        <a:pt x="31224" y="18202"/>
                      </a:cubicBezTo>
                      <a:cubicBezTo>
                        <a:pt x="30748" y="17249"/>
                        <a:pt x="29700" y="18202"/>
                        <a:pt x="29605" y="18773"/>
                      </a:cubicBezTo>
                      <a:cubicBezTo>
                        <a:pt x="28366" y="27346"/>
                        <a:pt x="23794" y="33823"/>
                        <a:pt x="15793" y="38204"/>
                      </a:cubicBezTo>
                      <a:cubicBezTo>
                        <a:pt x="13317" y="43919"/>
                        <a:pt x="11031" y="43538"/>
                        <a:pt x="8840" y="37156"/>
                      </a:cubicBezTo>
                      <a:cubicBezTo>
                        <a:pt x="8554" y="36680"/>
                        <a:pt x="7983" y="36775"/>
                        <a:pt x="7792" y="37156"/>
                      </a:cubicBezTo>
                      <a:cubicBezTo>
                        <a:pt x="6173" y="39728"/>
                        <a:pt x="5221" y="40871"/>
                        <a:pt x="4363" y="44014"/>
                      </a:cubicBezTo>
                      <a:cubicBezTo>
                        <a:pt x="3792" y="46300"/>
                        <a:pt x="3411" y="55635"/>
                        <a:pt x="744" y="51730"/>
                      </a:cubicBezTo>
                      <a:cubicBezTo>
                        <a:pt x="363" y="51158"/>
                        <a:pt x="-209" y="52111"/>
                        <a:pt x="77" y="524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65"/>
                <p:cNvSpPr/>
                <p:nvPr/>
              </p:nvSpPr>
              <p:spPr>
                <a:xfrm>
                  <a:off x="7678544" y="2804227"/>
                  <a:ext cx="14160" cy="13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60" h="13902" extrusionOk="0">
                      <a:moveTo>
                        <a:pt x="225" y="9744"/>
                      </a:moveTo>
                      <a:cubicBezTo>
                        <a:pt x="1177" y="11363"/>
                        <a:pt x="1272" y="12506"/>
                        <a:pt x="2606" y="13744"/>
                      </a:cubicBezTo>
                      <a:cubicBezTo>
                        <a:pt x="2987" y="14125"/>
                        <a:pt x="3463" y="13744"/>
                        <a:pt x="3653" y="13363"/>
                      </a:cubicBezTo>
                      <a:cubicBezTo>
                        <a:pt x="5368" y="9553"/>
                        <a:pt x="7083" y="6505"/>
                        <a:pt x="7083" y="2028"/>
                      </a:cubicBezTo>
                      <a:cubicBezTo>
                        <a:pt x="7083" y="409"/>
                        <a:pt x="5368" y="600"/>
                        <a:pt x="5273" y="2028"/>
                      </a:cubicBezTo>
                      <a:cubicBezTo>
                        <a:pt x="5082" y="4410"/>
                        <a:pt x="5273" y="6601"/>
                        <a:pt x="5844" y="8982"/>
                      </a:cubicBezTo>
                      <a:cubicBezTo>
                        <a:pt x="5844" y="9458"/>
                        <a:pt x="6225" y="9934"/>
                        <a:pt x="6701" y="9934"/>
                      </a:cubicBezTo>
                      <a:cubicBezTo>
                        <a:pt x="11083" y="9934"/>
                        <a:pt x="12702" y="5648"/>
                        <a:pt x="14036" y="1838"/>
                      </a:cubicBezTo>
                      <a:cubicBezTo>
                        <a:pt x="14702" y="28"/>
                        <a:pt x="12512" y="-829"/>
                        <a:pt x="11940" y="1076"/>
                      </a:cubicBezTo>
                      <a:cubicBezTo>
                        <a:pt x="11083" y="3934"/>
                        <a:pt x="10035" y="7077"/>
                        <a:pt x="6892" y="7267"/>
                      </a:cubicBezTo>
                      <a:cubicBezTo>
                        <a:pt x="7178" y="7648"/>
                        <a:pt x="7463" y="7934"/>
                        <a:pt x="7749" y="8220"/>
                      </a:cubicBezTo>
                      <a:cubicBezTo>
                        <a:pt x="7273" y="6029"/>
                        <a:pt x="6987" y="4124"/>
                        <a:pt x="7083" y="1933"/>
                      </a:cubicBezTo>
                      <a:cubicBezTo>
                        <a:pt x="6511" y="2028"/>
                        <a:pt x="5939" y="2219"/>
                        <a:pt x="5273" y="2314"/>
                      </a:cubicBezTo>
                      <a:cubicBezTo>
                        <a:pt x="5368" y="6219"/>
                        <a:pt x="3844" y="8886"/>
                        <a:pt x="2415" y="12220"/>
                      </a:cubicBezTo>
                      <a:cubicBezTo>
                        <a:pt x="2796" y="12125"/>
                        <a:pt x="3082" y="11935"/>
                        <a:pt x="3463" y="11839"/>
                      </a:cubicBezTo>
                      <a:cubicBezTo>
                        <a:pt x="2320" y="10887"/>
                        <a:pt x="1939" y="9553"/>
                        <a:pt x="1177" y="8315"/>
                      </a:cubicBezTo>
                      <a:cubicBezTo>
                        <a:pt x="605" y="7362"/>
                        <a:pt x="-347" y="8886"/>
                        <a:pt x="129" y="964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65"/>
                <p:cNvSpPr/>
                <p:nvPr/>
              </p:nvSpPr>
              <p:spPr>
                <a:xfrm>
                  <a:off x="7699275" y="2784126"/>
                  <a:ext cx="15599" cy="15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9" h="15039" extrusionOk="0">
                      <a:moveTo>
                        <a:pt x="67" y="13842"/>
                      </a:moveTo>
                      <a:cubicBezTo>
                        <a:pt x="3687" y="18319"/>
                        <a:pt x="6830" y="8984"/>
                        <a:pt x="7592" y="6413"/>
                      </a:cubicBezTo>
                      <a:cubicBezTo>
                        <a:pt x="7211" y="6794"/>
                        <a:pt x="6735" y="7079"/>
                        <a:pt x="6354" y="7365"/>
                      </a:cubicBezTo>
                      <a:cubicBezTo>
                        <a:pt x="11212" y="8984"/>
                        <a:pt x="13307" y="5651"/>
                        <a:pt x="15498" y="1555"/>
                      </a:cubicBezTo>
                      <a:cubicBezTo>
                        <a:pt x="15879" y="793"/>
                        <a:pt x="15117" y="-636"/>
                        <a:pt x="14450" y="317"/>
                      </a:cubicBezTo>
                      <a:cubicBezTo>
                        <a:pt x="12545" y="3174"/>
                        <a:pt x="10830" y="5841"/>
                        <a:pt x="7116" y="4698"/>
                      </a:cubicBezTo>
                      <a:cubicBezTo>
                        <a:pt x="6449" y="4508"/>
                        <a:pt x="5973" y="5079"/>
                        <a:pt x="5878" y="5651"/>
                      </a:cubicBezTo>
                      <a:cubicBezTo>
                        <a:pt x="5496" y="6794"/>
                        <a:pt x="3306" y="14509"/>
                        <a:pt x="925" y="12413"/>
                      </a:cubicBezTo>
                      <a:cubicBezTo>
                        <a:pt x="353" y="11937"/>
                        <a:pt x="-314" y="13175"/>
                        <a:pt x="162" y="136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65"/>
                <p:cNvSpPr/>
                <p:nvPr/>
              </p:nvSpPr>
              <p:spPr>
                <a:xfrm>
                  <a:off x="7722357" y="2777851"/>
                  <a:ext cx="929" cy="1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1276" extrusionOk="0">
                      <a:moveTo>
                        <a:pt x="512" y="1258"/>
                      </a:moveTo>
                      <a:cubicBezTo>
                        <a:pt x="1084" y="1068"/>
                        <a:pt x="1084" y="-171"/>
                        <a:pt x="417" y="20"/>
                      </a:cubicBezTo>
                      <a:cubicBezTo>
                        <a:pt x="-154" y="115"/>
                        <a:pt x="-154" y="1449"/>
                        <a:pt x="512" y="12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65"/>
                <p:cNvSpPr/>
                <p:nvPr/>
              </p:nvSpPr>
              <p:spPr>
                <a:xfrm>
                  <a:off x="7633941" y="2831255"/>
                  <a:ext cx="51356" cy="4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56" h="49961" extrusionOk="0">
                      <a:moveTo>
                        <a:pt x="251" y="49962"/>
                      </a:moveTo>
                      <a:cubicBezTo>
                        <a:pt x="1965" y="49390"/>
                        <a:pt x="6156" y="44628"/>
                        <a:pt x="5966" y="43580"/>
                      </a:cubicBezTo>
                      <a:cubicBezTo>
                        <a:pt x="5966" y="43866"/>
                        <a:pt x="6442" y="44152"/>
                        <a:pt x="6728" y="43961"/>
                      </a:cubicBezTo>
                      <a:cubicBezTo>
                        <a:pt x="11205" y="41770"/>
                        <a:pt x="13300" y="32531"/>
                        <a:pt x="18539" y="33579"/>
                      </a:cubicBezTo>
                      <a:cubicBezTo>
                        <a:pt x="19301" y="33769"/>
                        <a:pt x="19872" y="33007"/>
                        <a:pt x="19967" y="32150"/>
                      </a:cubicBezTo>
                      <a:cubicBezTo>
                        <a:pt x="20539" y="14815"/>
                        <a:pt x="24444" y="22530"/>
                        <a:pt x="27587" y="27102"/>
                      </a:cubicBezTo>
                      <a:cubicBezTo>
                        <a:pt x="27968" y="27769"/>
                        <a:pt x="28635" y="27578"/>
                        <a:pt x="29111" y="27102"/>
                      </a:cubicBezTo>
                      <a:cubicBezTo>
                        <a:pt x="31112" y="24911"/>
                        <a:pt x="32922" y="23196"/>
                        <a:pt x="33874" y="20149"/>
                      </a:cubicBezTo>
                      <a:cubicBezTo>
                        <a:pt x="35493" y="15100"/>
                        <a:pt x="33588" y="13862"/>
                        <a:pt x="33398" y="18148"/>
                      </a:cubicBezTo>
                      <a:cubicBezTo>
                        <a:pt x="33398" y="18815"/>
                        <a:pt x="33683" y="19577"/>
                        <a:pt x="34350" y="19577"/>
                      </a:cubicBezTo>
                      <a:cubicBezTo>
                        <a:pt x="39494" y="19577"/>
                        <a:pt x="41684" y="16815"/>
                        <a:pt x="43685" y="11766"/>
                      </a:cubicBezTo>
                      <a:cubicBezTo>
                        <a:pt x="44923" y="8623"/>
                        <a:pt x="49305" y="5194"/>
                        <a:pt x="51114" y="2146"/>
                      </a:cubicBezTo>
                      <a:cubicBezTo>
                        <a:pt x="51972" y="718"/>
                        <a:pt x="50352" y="-997"/>
                        <a:pt x="49400" y="718"/>
                      </a:cubicBezTo>
                      <a:cubicBezTo>
                        <a:pt x="47304" y="2623"/>
                        <a:pt x="45114" y="4623"/>
                        <a:pt x="43018" y="6528"/>
                      </a:cubicBezTo>
                      <a:cubicBezTo>
                        <a:pt x="42447" y="6623"/>
                        <a:pt x="42161" y="7480"/>
                        <a:pt x="42161" y="7957"/>
                      </a:cubicBezTo>
                      <a:cubicBezTo>
                        <a:pt x="37112" y="16815"/>
                        <a:pt x="35017" y="18148"/>
                        <a:pt x="35969" y="12052"/>
                      </a:cubicBezTo>
                      <a:cubicBezTo>
                        <a:pt x="36065" y="10052"/>
                        <a:pt x="34065" y="10528"/>
                        <a:pt x="33874" y="12052"/>
                      </a:cubicBezTo>
                      <a:cubicBezTo>
                        <a:pt x="31207" y="28435"/>
                        <a:pt x="28064" y="24054"/>
                        <a:pt x="24920" y="18148"/>
                      </a:cubicBezTo>
                      <a:cubicBezTo>
                        <a:pt x="24635" y="17672"/>
                        <a:pt x="23968" y="17577"/>
                        <a:pt x="23682" y="17958"/>
                      </a:cubicBezTo>
                      <a:cubicBezTo>
                        <a:pt x="21110" y="20339"/>
                        <a:pt x="9109" y="43294"/>
                        <a:pt x="5870" y="39294"/>
                      </a:cubicBezTo>
                      <a:cubicBezTo>
                        <a:pt x="5490" y="38818"/>
                        <a:pt x="4918" y="39199"/>
                        <a:pt x="4823" y="39675"/>
                      </a:cubicBezTo>
                      <a:cubicBezTo>
                        <a:pt x="4442" y="43294"/>
                        <a:pt x="2918" y="46342"/>
                        <a:pt x="346" y="48819"/>
                      </a:cubicBezTo>
                      <a:cubicBezTo>
                        <a:pt x="-130" y="49009"/>
                        <a:pt x="-130" y="50057"/>
                        <a:pt x="441" y="4986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65"/>
                <p:cNvSpPr/>
                <p:nvPr/>
              </p:nvSpPr>
              <p:spPr>
                <a:xfrm>
                  <a:off x="7700867" y="2791427"/>
                  <a:ext cx="30808" cy="29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8" h="29370" extrusionOk="0">
                      <a:moveTo>
                        <a:pt x="0" y="24353"/>
                      </a:moveTo>
                      <a:cubicBezTo>
                        <a:pt x="0" y="25782"/>
                        <a:pt x="0" y="27115"/>
                        <a:pt x="0" y="28544"/>
                      </a:cubicBezTo>
                      <a:cubicBezTo>
                        <a:pt x="0" y="29211"/>
                        <a:pt x="476" y="29687"/>
                        <a:pt x="953" y="29115"/>
                      </a:cubicBezTo>
                      <a:cubicBezTo>
                        <a:pt x="3334" y="26258"/>
                        <a:pt x="4191" y="24257"/>
                        <a:pt x="4382" y="20352"/>
                      </a:cubicBezTo>
                      <a:cubicBezTo>
                        <a:pt x="4382" y="19209"/>
                        <a:pt x="3334" y="18733"/>
                        <a:pt x="2762" y="19781"/>
                      </a:cubicBezTo>
                      <a:cubicBezTo>
                        <a:pt x="1715" y="21781"/>
                        <a:pt x="1429" y="23400"/>
                        <a:pt x="1238" y="25782"/>
                      </a:cubicBezTo>
                      <a:cubicBezTo>
                        <a:pt x="1238" y="26353"/>
                        <a:pt x="1524" y="27401"/>
                        <a:pt x="2191" y="27305"/>
                      </a:cubicBezTo>
                      <a:cubicBezTo>
                        <a:pt x="15430" y="25115"/>
                        <a:pt x="17621" y="7398"/>
                        <a:pt x="29813" y="3398"/>
                      </a:cubicBezTo>
                      <a:cubicBezTo>
                        <a:pt x="31242" y="2921"/>
                        <a:pt x="31147" y="-508"/>
                        <a:pt x="29432" y="64"/>
                      </a:cubicBezTo>
                      <a:cubicBezTo>
                        <a:pt x="17145" y="4160"/>
                        <a:pt x="14859" y="21400"/>
                        <a:pt x="2191" y="24257"/>
                      </a:cubicBezTo>
                      <a:cubicBezTo>
                        <a:pt x="2572" y="24734"/>
                        <a:pt x="3048" y="25210"/>
                        <a:pt x="3429" y="25686"/>
                      </a:cubicBezTo>
                      <a:cubicBezTo>
                        <a:pt x="3429" y="24067"/>
                        <a:pt x="3620" y="22448"/>
                        <a:pt x="4286" y="21019"/>
                      </a:cubicBezTo>
                      <a:cubicBezTo>
                        <a:pt x="3715" y="21019"/>
                        <a:pt x="3238" y="20828"/>
                        <a:pt x="2667" y="20733"/>
                      </a:cubicBezTo>
                      <a:cubicBezTo>
                        <a:pt x="2667" y="19876"/>
                        <a:pt x="1429" y="30639"/>
                        <a:pt x="1048" y="24162"/>
                      </a:cubicBezTo>
                      <a:cubicBezTo>
                        <a:pt x="1048" y="23400"/>
                        <a:pt x="191" y="23781"/>
                        <a:pt x="95" y="2435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65"/>
                <p:cNvSpPr/>
                <p:nvPr/>
              </p:nvSpPr>
              <p:spPr>
                <a:xfrm>
                  <a:off x="7682375" y="2861991"/>
                  <a:ext cx="6718" cy="12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8" h="12540" extrusionOk="0">
                      <a:moveTo>
                        <a:pt x="3919" y="1890"/>
                      </a:moveTo>
                      <a:cubicBezTo>
                        <a:pt x="3919" y="1890"/>
                        <a:pt x="3538" y="461"/>
                        <a:pt x="3252" y="175"/>
                      </a:cubicBezTo>
                      <a:cubicBezTo>
                        <a:pt x="2585" y="-491"/>
                        <a:pt x="1347" y="937"/>
                        <a:pt x="1061" y="1223"/>
                      </a:cubicBezTo>
                      <a:cubicBezTo>
                        <a:pt x="-1130" y="3414"/>
                        <a:pt x="585" y="9319"/>
                        <a:pt x="1633" y="11891"/>
                      </a:cubicBezTo>
                      <a:cubicBezTo>
                        <a:pt x="1823" y="12463"/>
                        <a:pt x="2395" y="12748"/>
                        <a:pt x="2871" y="12367"/>
                      </a:cubicBezTo>
                      <a:cubicBezTo>
                        <a:pt x="6014" y="9605"/>
                        <a:pt x="9443" y="3414"/>
                        <a:pt x="3347" y="1604"/>
                      </a:cubicBezTo>
                      <a:cubicBezTo>
                        <a:pt x="2395" y="1318"/>
                        <a:pt x="1728" y="3223"/>
                        <a:pt x="2490" y="3795"/>
                      </a:cubicBezTo>
                      <a:cubicBezTo>
                        <a:pt x="5252" y="5700"/>
                        <a:pt x="4300" y="8176"/>
                        <a:pt x="2109" y="10272"/>
                      </a:cubicBezTo>
                      <a:cubicBezTo>
                        <a:pt x="2490" y="10462"/>
                        <a:pt x="2871" y="10558"/>
                        <a:pt x="3347" y="10748"/>
                      </a:cubicBezTo>
                      <a:cubicBezTo>
                        <a:pt x="2204" y="8367"/>
                        <a:pt x="1823" y="6271"/>
                        <a:pt x="2014" y="3604"/>
                      </a:cubicBezTo>
                      <a:cubicBezTo>
                        <a:pt x="2204" y="461"/>
                        <a:pt x="2966" y="3128"/>
                        <a:pt x="3633" y="3223"/>
                      </a:cubicBezTo>
                      <a:cubicBezTo>
                        <a:pt x="4204" y="3414"/>
                        <a:pt x="4490" y="2271"/>
                        <a:pt x="4014" y="19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65"/>
                <p:cNvSpPr/>
                <p:nvPr/>
              </p:nvSpPr>
              <p:spPr>
                <a:xfrm>
                  <a:off x="7694478" y="2866619"/>
                  <a:ext cx="2497" cy="4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7" h="4832" extrusionOk="0">
                      <a:moveTo>
                        <a:pt x="769" y="1073"/>
                      </a:moveTo>
                      <a:cubicBezTo>
                        <a:pt x="579" y="1835"/>
                        <a:pt x="293" y="2597"/>
                        <a:pt x="102" y="3359"/>
                      </a:cubicBezTo>
                      <a:cubicBezTo>
                        <a:pt x="-278" y="4121"/>
                        <a:pt x="484" y="5454"/>
                        <a:pt x="1055" y="4502"/>
                      </a:cubicBezTo>
                      <a:cubicBezTo>
                        <a:pt x="1817" y="3359"/>
                        <a:pt x="2293" y="2502"/>
                        <a:pt x="2484" y="1073"/>
                      </a:cubicBezTo>
                      <a:cubicBezTo>
                        <a:pt x="2674" y="-451"/>
                        <a:pt x="769" y="-261"/>
                        <a:pt x="769" y="10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65"/>
                <p:cNvSpPr/>
                <p:nvPr/>
              </p:nvSpPr>
              <p:spPr>
                <a:xfrm>
                  <a:off x="7694060" y="2851997"/>
                  <a:ext cx="11404" cy="8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4" h="8967" extrusionOk="0">
                      <a:moveTo>
                        <a:pt x="615" y="550"/>
                      </a:moveTo>
                      <a:cubicBezTo>
                        <a:pt x="329" y="2645"/>
                        <a:pt x="-147" y="4645"/>
                        <a:pt x="44" y="6836"/>
                      </a:cubicBezTo>
                      <a:cubicBezTo>
                        <a:pt x="44" y="7312"/>
                        <a:pt x="425" y="7789"/>
                        <a:pt x="901" y="7598"/>
                      </a:cubicBezTo>
                      <a:cubicBezTo>
                        <a:pt x="3473" y="6455"/>
                        <a:pt x="6330" y="6550"/>
                        <a:pt x="8997" y="5788"/>
                      </a:cubicBezTo>
                      <a:cubicBezTo>
                        <a:pt x="9473" y="6646"/>
                        <a:pt x="9569" y="6741"/>
                        <a:pt x="9473" y="6074"/>
                      </a:cubicBezTo>
                      <a:cubicBezTo>
                        <a:pt x="9473" y="5693"/>
                        <a:pt x="9473" y="5217"/>
                        <a:pt x="9283" y="4931"/>
                      </a:cubicBezTo>
                      <a:cubicBezTo>
                        <a:pt x="9093" y="4550"/>
                        <a:pt x="8997" y="4264"/>
                        <a:pt x="8521" y="4074"/>
                      </a:cubicBezTo>
                      <a:cubicBezTo>
                        <a:pt x="7664" y="3788"/>
                        <a:pt x="6997" y="5503"/>
                        <a:pt x="7759" y="6074"/>
                      </a:cubicBezTo>
                      <a:cubicBezTo>
                        <a:pt x="7759" y="6074"/>
                        <a:pt x="7092" y="9694"/>
                        <a:pt x="9188" y="8836"/>
                      </a:cubicBezTo>
                      <a:cubicBezTo>
                        <a:pt x="11664" y="7884"/>
                        <a:pt x="12140" y="4550"/>
                        <a:pt x="10236" y="2740"/>
                      </a:cubicBezTo>
                      <a:cubicBezTo>
                        <a:pt x="10045" y="2550"/>
                        <a:pt x="9664" y="2455"/>
                        <a:pt x="9473" y="2645"/>
                      </a:cubicBezTo>
                      <a:cubicBezTo>
                        <a:pt x="6711" y="4169"/>
                        <a:pt x="3568" y="4169"/>
                        <a:pt x="806" y="5598"/>
                      </a:cubicBezTo>
                      <a:cubicBezTo>
                        <a:pt x="1092" y="5884"/>
                        <a:pt x="1377" y="6074"/>
                        <a:pt x="1663" y="6360"/>
                      </a:cubicBezTo>
                      <a:cubicBezTo>
                        <a:pt x="1377" y="4455"/>
                        <a:pt x="1663" y="2550"/>
                        <a:pt x="1663" y="645"/>
                      </a:cubicBezTo>
                      <a:cubicBezTo>
                        <a:pt x="1663" y="-308"/>
                        <a:pt x="806" y="-117"/>
                        <a:pt x="615" y="64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65"/>
                <p:cNvSpPr/>
                <p:nvPr/>
              </p:nvSpPr>
              <p:spPr>
                <a:xfrm>
                  <a:off x="7699960" y="2843265"/>
                  <a:ext cx="13242" cy="6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42" h="6614" extrusionOk="0">
                      <a:moveTo>
                        <a:pt x="241" y="1281"/>
                      </a:moveTo>
                      <a:cubicBezTo>
                        <a:pt x="3955" y="3472"/>
                        <a:pt x="7956" y="4615"/>
                        <a:pt x="11766" y="6520"/>
                      </a:cubicBezTo>
                      <a:cubicBezTo>
                        <a:pt x="13004" y="7186"/>
                        <a:pt x="13956" y="4138"/>
                        <a:pt x="12528" y="3662"/>
                      </a:cubicBezTo>
                      <a:cubicBezTo>
                        <a:pt x="8622" y="2233"/>
                        <a:pt x="4527" y="1662"/>
                        <a:pt x="621" y="42"/>
                      </a:cubicBezTo>
                      <a:cubicBezTo>
                        <a:pt x="50" y="-243"/>
                        <a:pt x="-236" y="995"/>
                        <a:pt x="241" y="128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65"/>
                <p:cNvSpPr/>
                <p:nvPr/>
              </p:nvSpPr>
              <p:spPr>
                <a:xfrm>
                  <a:off x="7721200" y="2825898"/>
                  <a:ext cx="9274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4" h="14025" extrusionOk="0">
                      <a:moveTo>
                        <a:pt x="336" y="2550"/>
                      </a:moveTo>
                      <a:cubicBezTo>
                        <a:pt x="1194" y="2646"/>
                        <a:pt x="2051" y="2741"/>
                        <a:pt x="2908" y="3027"/>
                      </a:cubicBezTo>
                      <a:cubicBezTo>
                        <a:pt x="5480" y="3789"/>
                        <a:pt x="3289" y="6837"/>
                        <a:pt x="2718" y="7694"/>
                      </a:cubicBezTo>
                      <a:cubicBezTo>
                        <a:pt x="1765" y="8932"/>
                        <a:pt x="1384" y="10837"/>
                        <a:pt x="908" y="12361"/>
                      </a:cubicBezTo>
                      <a:cubicBezTo>
                        <a:pt x="622" y="13123"/>
                        <a:pt x="1098" y="14266"/>
                        <a:pt x="1955" y="13980"/>
                      </a:cubicBezTo>
                      <a:cubicBezTo>
                        <a:pt x="7290" y="12552"/>
                        <a:pt x="10528" y="6551"/>
                        <a:pt x="8813" y="646"/>
                      </a:cubicBezTo>
                      <a:cubicBezTo>
                        <a:pt x="8528" y="-212"/>
                        <a:pt x="7766" y="-117"/>
                        <a:pt x="7290" y="360"/>
                      </a:cubicBezTo>
                      <a:cubicBezTo>
                        <a:pt x="5956" y="1788"/>
                        <a:pt x="4432" y="4360"/>
                        <a:pt x="6527" y="6075"/>
                      </a:cubicBezTo>
                      <a:cubicBezTo>
                        <a:pt x="7670" y="7027"/>
                        <a:pt x="8718" y="4455"/>
                        <a:pt x="7766" y="3598"/>
                      </a:cubicBezTo>
                      <a:cubicBezTo>
                        <a:pt x="7290" y="3217"/>
                        <a:pt x="7575" y="2741"/>
                        <a:pt x="8528" y="2265"/>
                      </a:cubicBezTo>
                      <a:cubicBezTo>
                        <a:pt x="8052" y="2265"/>
                        <a:pt x="7480" y="2074"/>
                        <a:pt x="7004" y="1979"/>
                      </a:cubicBezTo>
                      <a:cubicBezTo>
                        <a:pt x="8337" y="6456"/>
                        <a:pt x="5480" y="10266"/>
                        <a:pt x="1670" y="11313"/>
                      </a:cubicBezTo>
                      <a:cubicBezTo>
                        <a:pt x="2051" y="11885"/>
                        <a:pt x="2336" y="12361"/>
                        <a:pt x="2718" y="12933"/>
                      </a:cubicBezTo>
                      <a:cubicBezTo>
                        <a:pt x="3861" y="9504"/>
                        <a:pt x="5861" y="7504"/>
                        <a:pt x="5099" y="3598"/>
                      </a:cubicBezTo>
                      <a:cubicBezTo>
                        <a:pt x="4527" y="1122"/>
                        <a:pt x="2241" y="1312"/>
                        <a:pt x="432" y="1312"/>
                      </a:cubicBezTo>
                      <a:cubicBezTo>
                        <a:pt x="-45" y="1312"/>
                        <a:pt x="-235" y="2360"/>
                        <a:pt x="432" y="245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65"/>
                <p:cNvSpPr/>
                <p:nvPr/>
              </p:nvSpPr>
              <p:spPr>
                <a:xfrm>
                  <a:off x="7737178" y="2810028"/>
                  <a:ext cx="17153" cy="10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3" h="10997" extrusionOk="0">
                      <a:moveTo>
                        <a:pt x="741" y="10991"/>
                      </a:moveTo>
                      <a:cubicBezTo>
                        <a:pt x="2646" y="9657"/>
                        <a:pt x="4456" y="8324"/>
                        <a:pt x="6075" y="6705"/>
                      </a:cubicBezTo>
                      <a:cubicBezTo>
                        <a:pt x="7408" y="5466"/>
                        <a:pt x="8075" y="2990"/>
                        <a:pt x="9885" y="4419"/>
                      </a:cubicBezTo>
                      <a:cubicBezTo>
                        <a:pt x="12171" y="6228"/>
                        <a:pt x="14362" y="3085"/>
                        <a:pt x="16362" y="2609"/>
                      </a:cubicBezTo>
                      <a:cubicBezTo>
                        <a:pt x="17505" y="2323"/>
                        <a:pt x="17410" y="-344"/>
                        <a:pt x="16076" y="37"/>
                      </a:cubicBezTo>
                      <a:cubicBezTo>
                        <a:pt x="13219" y="990"/>
                        <a:pt x="12171" y="3942"/>
                        <a:pt x="9123" y="990"/>
                      </a:cubicBezTo>
                      <a:cubicBezTo>
                        <a:pt x="8742" y="609"/>
                        <a:pt x="8266" y="990"/>
                        <a:pt x="8075" y="1371"/>
                      </a:cubicBezTo>
                      <a:cubicBezTo>
                        <a:pt x="5980" y="4800"/>
                        <a:pt x="3313" y="7371"/>
                        <a:pt x="264" y="9657"/>
                      </a:cubicBezTo>
                      <a:cubicBezTo>
                        <a:pt x="-212" y="10038"/>
                        <a:pt x="-21" y="11372"/>
                        <a:pt x="646" y="108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65"/>
                <p:cNvSpPr/>
                <p:nvPr/>
              </p:nvSpPr>
              <p:spPr>
                <a:xfrm>
                  <a:off x="7695113" y="2876796"/>
                  <a:ext cx="9880" cy="17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0" h="17013" extrusionOk="0">
                      <a:moveTo>
                        <a:pt x="1087" y="4135"/>
                      </a:moveTo>
                      <a:cubicBezTo>
                        <a:pt x="229" y="8136"/>
                        <a:pt x="229" y="12517"/>
                        <a:pt x="1658" y="16518"/>
                      </a:cubicBezTo>
                      <a:cubicBezTo>
                        <a:pt x="1849" y="17089"/>
                        <a:pt x="2515" y="17185"/>
                        <a:pt x="2801" y="16708"/>
                      </a:cubicBezTo>
                      <a:cubicBezTo>
                        <a:pt x="3754" y="15184"/>
                        <a:pt x="4802" y="13660"/>
                        <a:pt x="5754" y="12041"/>
                      </a:cubicBezTo>
                      <a:cubicBezTo>
                        <a:pt x="6230" y="11279"/>
                        <a:pt x="6040" y="9279"/>
                        <a:pt x="4802" y="10041"/>
                      </a:cubicBezTo>
                      <a:cubicBezTo>
                        <a:pt x="3563" y="10803"/>
                        <a:pt x="2325" y="11755"/>
                        <a:pt x="896" y="12232"/>
                      </a:cubicBezTo>
                      <a:cubicBezTo>
                        <a:pt x="-152" y="12517"/>
                        <a:pt x="-437" y="15280"/>
                        <a:pt x="896" y="15089"/>
                      </a:cubicBezTo>
                      <a:cubicBezTo>
                        <a:pt x="7564" y="14327"/>
                        <a:pt x="9754" y="7660"/>
                        <a:pt x="8611" y="897"/>
                      </a:cubicBezTo>
                      <a:cubicBezTo>
                        <a:pt x="8421" y="-246"/>
                        <a:pt x="7373" y="-246"/>
                        <a:pt x="6897" y="611"/>
                      </a:cubicBezTo>
                      <a:cubicBezTo>
                        <a:pt x="6135" y="2040"/>
                        <a:pt x="4706" y="4135"/>
                        <a:pt x="5373" y="5945"/>
                      </a:cubicBezTo>
                      <a:cubicBezTo>
                        <a:pt x="5849" y="7374"/>
                        <a:pt x="7278" y="7374"/>
                        <a:pt x="8326" y="8136"/>
                      </a:cubicBezTo>
                      <a:cubicBezTo>
                        <a:pt x="9373" y="8898"/>
                        <a:pt x="10326" y="6898"/>
                        <a:pt x="9659" y="6040"/>
                      </a:cubicBezTo>
                      <a:cubicBezTo>
                        <a:pt x="9373" y="5659"/>
                        <a:pt x="9088" y="5278"/>
                        <a:pt x="8611" y="5088"/>
                      </a:cubicBezTo>
                      <a:cubicBezTo>
                        <a:pt x="6897" y="4326"/>
                        <a:pt x="7564" y="3564"/>
                        <a:pt x="8421" y="1945"/>
                      </a:cubicBezTo>
                      <a:cubicBezTo>
                        <a:pt x="7849" y="1945"/>
                        <a:pt x="7278" y="1754"/>
                        <a:pt x="6706" y="1659"/>
                      </a:cubicBezTo>
                      <a:cubicBezTo>
                        <a:pt x="7659" y="6802"/>
                        <a:pt x="6325" y="11470"/>
                        <a:pt x="1087" y="12136"/>
                      </a:cubicBezTo>
                      <a:cubicBezTo>
                        <a:pt x="1087" y="13089"/>
                        <a:pt x="1087" y="14041"/>
                        <a:pt x="1087" y="14994"/>
                      </a:cubicBezTo>
                      <a:cubicBezTo>
                        <a:pt x="2611" y="14327"/>
                        <a:pt x="4039" y="13184"/>
                        <a:pt x="5373" y="12136"/>
                      </a:cubicBezTo>
                      <a:cubicBezTo>
                        <a:pt x="4992" y="11565"/>
                        <a:pt x="4611" y="10993"/>
                        <a:pt x="4230" y="10422"/>
                      </a:cubicBezTo>
                      <a:cubicBezTo>
                        <a:pt x="3278" y="12041"/>
                        <a:pt x="2420" y="13660"/>
                        <a:pt x="1468" y="15280"/>
                      </a:cubicBezTo>
                      <a:cubicBezTo>
                        <a:pt x="1849" y="15280"/>
                        <a:pt x="2325" y="15280"/>
                        <a:pt x="2706" y="15280"/>
                      </a:cubicBezTo>
                      <a:cubicBezTo>
                        <a:pt x="1182" y="11660"/>
                        <a:pt x="896" y="7850"/>
                        <a:pt x="1563" y="4135"/>
                      </a:cubicBezTo>
                      <a:cubicBezTo>
                        <a:pt x="1563" y="3469"/>
                        <a:pt x="896" y="3469"/>
                        <a:pt x="801" y="4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65"/>
                <p:cNvSpPr/>
                <p:nvPr/>
              </p:nvSpPr>
              <p:spPr>
                <a:xfrm>
                  <a:off x="7711796" y="2882248"/>
                  <a:ext cx="2829" cy="3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" h="3579" extrusionOk="0">
                      <a:moveTo>
                        <a:pt x="25" y="1254"/>
                      </a:moveTo>
                      <a:cubicBezTo>
                        <a:pt x="692" y="4207"/>
                        <a:pt x="2025" y="4397"/>
                        <a:pt x="2787" y="1540"/>
                      </a:cubicBezTo>
                      <a:cubicBezTo>
                        <a:pt x="3073" y="492"/>
                        <a:pt x="1835" y="16"/>
                        <a:pt x="1644" y="1064"/>
                      </a:cubicBezTo>
                      <a:cubicBezTo>
                        <a:pt x="1358" y="2302"/>
                        <a:pt x="1358" y="1350"/>
                        <a:pt x="1073" y="397"/>
                      </a:cubicBezTo>
                      <a:cubicBezTo>
                        <a:pt x="787" y="-556"/>
                        <a:pt x="-166" y="397"/>
                        <a:pt x="25" y="1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65"/>
                <p:cNvSpPr/>
                <p:nvPr/>
              </p:nvSpPr>
              <p:spPr>
                <a:xfrm>
                  <a:off x="7709340" y="2861967"/>
                  <a:ext cx="12364" cy="18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64" h="18501" extrusionOk="0">
                      <a:moveTo>
                        <a:pt x="386" y="6962"/>
                      </a:moveTo>
                      <a:cubicBezTo>
                        <a:pt x="3910" y="9534"/>
                        <a:pt x="12863" y="10010"/>
                        <a:pt x="9911" y="16392"/>
                      </a:cubicBezTo>
                      <a:cubicBezTo>
                        <a:pt x="10387" y="16297"/>
                        <a:pt x="10958" y="16201"/>
                        <a:pt x="11434" y="16106"/>
                      </a:cubicBezTo>
                      <a:cubicBezTo>
                        <a:pt x="8767" y="10677"/>
                        <a:pt x="6196" y="4676"/>
                        <a:pt x="2290" y="200"/>
                      </a:cubicBezTo>
                      <a:cubicBezTo>
                        <a:pt x="1719" y="-562"/>
                        <a:pt x="957" y="1057"/>
                        <a:pt x="1338" y="1723"/>
                      </a:cubicBezTo>
                      <a:cubicBezTo>
                        <a:pt x="3338" y="4772"/>
                        <a:pt x="5053" y="2962"/>
                        <a:pt x="7910" y="3629"/>
                      </a:cubicBezTo>
                      <a:cubicBezTo>
                        <a:pt x="9148" y="3914"/>
                        <a:pt x="9815" y="1247"/>
                        <a:pt x="8577" y="1057"/>
                      </a:cubicBezTo>
                      <a:cubicBezTo>
                        <a:pt x="6481" y="676"/>
                        <a:pt x="4005" y="1819"/>
                        <a:pt x="2195" y="295"/>
                      </a:cubicBezTo>
                      <a:cubicBezTo>
                        <a:pt x="1909" y="866"/>
                        <a:pt x="1624" y="1438"/>
                        <a:pt x="1338" y="1914"/>
                      </a:cubicBezTo>
                      <a:cubicBezTo>
                        <a:pt x="5529" y="6581"/>
                        <a:pt x="7053" y="12487"/>
                        <a:pt x="9720" y="18106"/>
                      </a:cubicBezTo>
                      <a:cubicBezTo>
                        <a:pt x="10101" y="18868"/>
                        <a:pt x="10958" y="18392"/>
                        <a:pt x="11244" y="17821"/>
                      </a:cubicBezTo>
                      <a:cubicBezTo>
                        <a:pt x="12578" y="14868"/>
                        <a:pt x="13149" y="11725"/>
                        <a:pt x="10482" y="9343"/>
                      </a:cubicBezTo>
                      <a:cubicBezTo>
                        <a:pt x="7815" y="6962"/>
                        <a:pt x="3719" y="7343"/>
                        <a:pt x="766" y="5629"/>
                      </a:cubicBezTo>
                      <a:cubicBezTo>
                        <a:pt x="195" y="5248"/>
                        <a:pt x="-281" y="6676"/>
                        <a:pt x="195" y="70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65"/>
                <p:cNvSpPr/>
                <p:nvPr/>
              </p:nvSpPr>
              <p:spPr>
                <a:xfrm>
                  <a:off x="7724842" y="2854033"/>
                  <a:ext cx="8017" cy="1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17" h="13909" extrusionOk="0">
                      <a:moveTo>
                        <a:pt x="28" y="6705"/>
                      </a:moveTo>
                      <a:cubicBezTo>
                        <a:pt x="1933" y="9181"/>
                        <a:pt x="3267" y="12039"/>
                        <a:pt x="5934" y="13753"/>
                      </a:cubicBezTo>
                      <a:cubicBezTo>
                        <a:pt x="6219" y="12896"/>
                        <a:pt x="6505" y="12134"/>
                        <a:pt x="6886" y="11277"/>
                      </a:cubicBezTo>
                      <a:cubicBezTo>
                        <a:pt x="4314" y="9943"/>
                        <a:pt x="1266" y="4800"/>
                        <a:pt x="2219" y="1657"/>
                      </a:cubicBezTo>
                      <a:cubicBezTo>
                        <a:pt x="1838" y="1942"/>
                        <a:pt x="1362" y="2323"/>
                        <a:pt x="980" y="2609"/>
                      </a:cubicBezTo>
                      <a:cubicBezTo>
                        <a:pt x="504" y="1847"/>
                        <a:pt x="409" y="1942"/>
                        <a:pt x="600" y="2704"/>
                      </a:cubicBezTo>
                      <a:cubicBezTo>
                        <a:pt x="600" y="3276"/>
                        <a:pt x="600" y="3943"/>
                        <a:pt x="790" y="4609"/>
                      </a:cubicBezTo>
                      <a:cubicBezTo>
                        <a:pt x="790" y="4895"/>
                        <a:pt x="980" y="5467"/>
                        <a:pt x="1362" y="5562"/>
                      </a:cubicBezTo>
                      <a:cubicBezTo>
                        <a:pt x="4695" y="6229"/>
                        <a:pt x="4695" y="3657"/>
                        <a:pt x="7362" y="2514"/>
                      </a:cubicBezTo>
                      <a:cubicBezTo>
                        <a:pt x="8220" y="2133"/>
                        <a:pt x="8315" y="37"/>
                        <a:pt x="7172" y="418"/>
                      </a:cubicBezTo>
                      <a:cubicBezTo>
                        <a:pt x="6315" y="704"/>
                        <a:pt x="5648" y="1085"/>
                        <a:pt x="5076" y="1752"/>
                      </a:cubicBezTo>
                      <a:cubicBezTo>
                        <a:pt x="4410" y="2514"/>
                        <a:pt x="2695" y="4609"/>
                        <a:pt x="2600" y="2704"/>
                      </a:cubicBezTo>
                      <a:cubicBezTo>
                        <a:pt x="2600" y="2133"/>
                        <a:pt x="2600" y="1561"/>
                        <a:pt x="2409" y="990"/>
                      </a:cubicBezTo>
                      <a:cubicBezTo>
                        <a:pt x="2409" y="609"/>
                        <a:pt x="2219" y="133"/>
                        <a:pt x="1838" y="37"/>
                      </a:cubicBezTo>
                      <a:cubicBezTo>
                        <a:pt x="1076" y="-153"/>
                        <a:pt x="695" y="418"/>
                        <a:pt x="504" y="990"/>
                      </a:cubicBezTo>
                      <a:cubicBezTo>
                        <a:pt x="-829" y="5181"/>
                        <a:pt x="2219" y="12420"/>
                        <a:pt x="6219" y="13849"/>
                      </a:cubicBezTo>
                      <a:cubicBezTo>
                        <a:pt x="7458" y="14325"/>
                        <a:pt x="8029" y="11848"/>
                        <a:pt x="6886" y="11277"/>
                      </a:cubicBezTo>
                      <a:cubicBezTo>
                        <a:pt x="4410" y="10039"/>
                        <a:pt x="2886" y="7467"/>
                        <a:pt x="885" y="5467"/>
                      </a:cubicBezTo>
                      <a:cubicBezTo>
                        <a:pt x="314" y="4895"/>
                        <a:pt x="-258" y="6229"/>
                        <a:pt x="123" y="670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65"/>
                <p:cNvSpPr/>
                <p:nvPr/>
              </p:nvSpPr>
              <p:spPr>
                <a:xfrm>
                  <a:off x="7740289" y="2838570"/>
                  <a:ext cx="6238" cy="6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8" h="6267" extrusionOk="0">
                      <a:moveTo>
                        <a:pt x="1154" y="260"/>
                      </a:moveTo>
                      <a:cubicBezTo>
                        <a:pt x="392" y="1499"/>
                        <a:pt x="-465" y="3689"/>
                        <a:pt x="297" y="5213"/>
                      </a:cubicBezTo>
                      <a:cubicBezTo>
                        <a:pt x="1821" y="8071"/>
                        <a:pt x="5059" y="4356"/>
                        <a:pt x="6012" y="3023"/>
                      </a:cubicBezTo>
                      <a:cubicBezTo>
                        <a:pt x="6488" y="2356"/>
                        <a:pt x="6202" y="546"/>
                        <a:pt x="5250" y="1308"/>
                      </a:cubicBezTo>
                      <a:cubicBezTo>
                        <a:pt x="4202" y="2166"/>
                        <a:pt x="3250" y="3118"/>
                        <a:pt x="2011" y="3689"/>
                      </a:cubicBezTo>
                      <a:cubicBezTo>
                        <a:pt x="868" y="4261"/>
                        <a:pt x="1630" y="927"/>
                        <a:pt x="1630" y="737"/>
                      </a:cubicBezTo>
                      <a:cubicBezTo>
                        <a:pt x="1726" y="356"/>
                        <a:pt x="1440" y="-311"/>
                        <a:pt x="1154" y="16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65"/>
                <p:cNvSpPr/>
                <p:nvPr/>
              </p:nvSpPr>
              <p:spPr>
                <a:xfrm>
                  <a:off x="7755921" y="2820811"/>
                  <a:ext cx="15528" cy="14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28" h="14539" extrusionOk="0">
                      <a:moveTo>
                        <a:pt x="381" y="10304"/>
                      </a:moveTo>
                      <a:cubicBezTo>
                        <a:pt x="381" y="12114"/>
                        <a:pt x="-476" y="12495"/>
                        <a:pt x="381" y="14114"/>
                      </a:cubicBezTo>
                      <a:cubicBezTo>
                        <a:pt x="571" y="14590"/>
                        <a:pt x="1048" y="14686"/>
                        <a:pt x="1334" y="14304"/>
                      </a:cubicBezTo>
                      <a:cubicBezTo>
                        <a:pt x="2953" y="11923"/>
                        <a:pt x="5048" y="10114"/>
                        <a:pt x="6286" y="7351"/>
                      </a:cubicBezTo>
                      <a:cubicBezTo>
                        <a:pt x="5906" y="7351"/>
                        <a:pt x="5429" y="7542"/>
                        <a:pt x="5048" y="7542"/>
                      </a:cubicBezTo>
                      <a:cubicBezTo>
                        <a:pt x="5906" y="8685"/>
                        <a:pt x="5620" y="10875"/>
                        <a:pt x="7810" y="10018"/>
                      </a:cubicBezTo>
                      <a:cubicBezTo>
                        <a:pt x="8953" y="9542"/>
                        <a:pt x="10192" y="7828"/>
                        <a:pt x="11144" y="7066"/>
                      </a:cubicBezTo>
                      <a:cubicBezTo>
                        <a:pt x="12668" y="5732"/>
                        <a:pt x="14097" y="4303"/>
                        <a:pt x="15240" y="2589"/>
                      </a:cubicBezTo>
                      <a:cubicBezTo>
                        <a:pt x="16097" y="1350"/>
                        <a:pt x="14859" y="-1031"/>
                        <a:pt x="13907" y="493"/>
                      </a:cubicBezTo>
                      <a:cubicBezTo>
                        <a:pt x="12478" y="2779"/>
                        <a:pt x="10573" y="4494"/>
                        <a:pt x="8668" y="6304"/>
                      </a:cubicBezTo>
                      <a:cubicBezTo>
                        <a:pt x="7049" y="7828"/>
                        <a:pt x="7334" y="7256"/>
                        <a:pt x="6286" y="5923"/>
                      </a:cubicBezTo>
                      <a:cubicBezTo>
                        <a:pt x="5906" y="5446"/>
                        <a:pt x="5239" y="5541"/>
                        <a:pt x="5048" y="6113"/>
                      </a:cubicBezTo>
                      <a:cubicBezTo>
                        <a:pt x="4191" y="8113"/>
                        <a:pt x="2953" y="9733"/>
                        <a:pt x="1619" y="11352"/>
                      </a:cubicBezTo>
                      <a:cubicBezTo>
                        <a:pt x="571" y="12685"/>
                        <a:pt x="1619" y="11161"/>
                        <a:pt x="1619" y="9923"/>
                      </a:cubicBezTo>
                      <a:cubicBezTo>
                        <a:pt x="1619" y="8970"/>
                        <a:pt x="476" y="9447"/>
                        <a:pt x="476" y="101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65"/>
                <p:cNvSpPr/>
                <p:nvPr/>
              </p:nvSpPr>
              <p:spPr>
                <a:xfrm>
                  <a:off x="7666589" y="2910652"/>
                  <a:ext cx="46851" cy="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51" h="50112" extrusionOk="0">
                      <a:moveTo>
                        <a:pt x="3893" y="49241"/>
                      </a:moveTo>
                      <a:cubicBezTo>
                        <a:pt x="3131" y="44098"/>
                        <a:pt x="2179" y="39049"/>
                        <a:pt x="1512" y="34001"/>
                      </a:cubicBezTo>
                      <a:cubicBezTo>
                        <a:pt x="2179" y="39145"/>
                        <a:pt x="2179" y="42764"/>
                        <a:pt x="4465" y="47431"/>
                      </a:cubicBezTo>
                      <a:cubicBezTo>
                        <a:pt x="4655" y="47908"/>
                        <a:pt x="5227" y="47908"/>
                        <a:pt x="5513" y="47622"/>
                      </a:cubicBezTo>
                      <a:cubicBezTo>
                        <a:pt x="11323" y="43336"/>
                        <a:pt x="13418" y="37335"/>
                        <a:pt x="12752" y="29620"/>
                      </a:cubicBezTo>
                      <a:cubicBezTo>
                        <a:pt x="12085" y="29905"/>
                        <a:pt x="11418" y="30191"/>
                        <a:pt x="10656" y="30382"/>
                      </a:cubicBezTo>
                      <a:cubicBezTo>
                        <a:pt x="10942" y="31715"/>
                        <a:pt x="11228" y="33144"/>
                        <a:pt x="11513" y="34477"/>
                      </a:cubicBezTo>
                      <a:cubicBezTo>
                        <a:pt x="11704" y="35334"/>
                        <a:pt x="12275" y="35811"/>
                        <a:pt x="13037" y="35334"/>
                      </a:cubicBezTo>
                      <a:cubicBezTo>
                        <a:pt x="16847" y="33144"/>
                        <a:pt x="18181" y="30477"/>
                        <a:pt x="18657" y="25809"/>
                      </a:cubicBezTo>
                      <a:cubicBezTo>
                        <a:pt x="18752" y="24667"/>
                        <a:pt x="23896" y="24381"/>
                        <a:pt x="25039" y="22762"/>
                      </a:cubicBezTo>
                      <a:cubicBezTo>
                        <a:pt x="27134" y="19713"/>
                        <a:pt x="27706" y="16475"/>
                        <a:pt x="28087" y="12665"/>
                      </a:cubicBezTo>
                      <a:cubicBezTo>
                        <a:pt x="28373" y="9903"/>
                        <a:pt x="28373" y="7141"/>
                        <a:pt x="28563" y="4474"/>
                      </a:cubicBezTo>
                      <a:cubicBezTo>
                        <a:pt x="28563" y="4474"/>
                        <a:pt x="34373" y="12665"/>
                        <a:pt x="34945" y="13713"/>
                      </a:cubicBezTo>
                      <a:cubicBezTo>
                        <a:pt x="35612" y="14856"/>
                        <a:pt x="36659" y="13713"/>
                        <a:pt x="36850" y="12951"/>
                      </a:cubicBezTo>
                      <a:cubicBezTo>
                        <a:pt x="37898" y="9998"/>
                        <a:pt x="38660" y="7617"/>
                        <a:pt x="39136" y="4474"/>
                      </a:cubicBezTo>
                      <a:cubicBezTo>
                        <a:pt x="38374" y="4759"/>
                        <a:pt x="37707" y="5045"/>
                        <a:pt x="36945" y="5331"/>
                      </a:cubicBezTo>
                      <a:cubicBezTo>
                        <a:pt x="38088" y="7903"/>
                        <a:pt x="38755" y="9427"/>
                        <a:pt x="39898" y="11903"/>
                      </a:cubicBezTo>
                      <a:cubicBezTo>
                        <a:pt x="40279" y="12665"/>
                        <a:pt x="41136" y="12379"/>
                        <a:pt x="41517" y="11903"/>
                      </a:cubicBezTo>
                      <a:cubicBezTo>
                        <a:pt x="43803" y="8950"/>
                        <a:pt x="45613" y="6093"/>
                        <a:pt x="46756" y="2473"/>
                      </a:cubicBezTo>
                      <a:cubicBezTo>
                        <a:pt x="47232" y="1140"/>
                        <a:pt x="45803" y="187"/>
                        <a:pt x="45137" y="1521"/>
                      </a:cubicBezTo>
                      <a:cubicBezTo>
                        <a:pt x="43041" y="5521"/>
                        <a:pt x="42470" y="11617"/>
                        <a:pt x="39041" y="3807"/>
                      </a:cubicBezTo>
                      <a:cubicBezTo>
                        <a:pt x="38279" y="2188"/>
                        <a:pt x="37040" y="3426"/>
                        <a:pt x="36850" y="4664"/>
                      </a:cubicBezTo>
                      <a:cubicBezTo>
                        <a:pt x="35231" y="15427"/>
                        <a:pt x="33421" y="3997"/>
                        <a:pt x="28754" y="187"/>
                      </a:cubicBezTo>
                      <a:cubicBezTo>
                        <a:pt x="27991" y="-384"/>
                        <a:pt x="27230" y="473"/>
                        <a:pt x="27039" y="1140"/>
                      </a:cubicBezTo>
                      <a:cubicBezTo>
                        <a:pt x="25134" y="7807"/>
                        <a:pt x="28087" y="23333"/>
                        <a:pt x="17324" y="21619"/>
                      </a:cubicBezTo>
                      <a:cubicBezTo>
                        <a:pt x="16466" y="21428"/>
                        <a:pt x="15990" y="22952"/>
                        <a:pt x="16085" y="23619"/>
                      </a:cubicBezTo>
                      <a:cubicBezTo>
                        <a:pt x="15228" y="26762"/>
                        <a:pt x="14371" y="29810"/>
                        <a:pt x="13514" y="32953"/>
                      </a:cubicBezTo>
                      <a:cubicBezTo>
                        <a:pt x="13323" y="31905"/>
                        <a:pt x="13037" y="30858"/>
                        <a:pt x="12847" y="29810"/>
                      </a:cubicBezTo>
                      <a:cubicBezTo>
                        <a:pt x="12466" y="27905"/>
                        <a:pt x="10561" y="29048"/>
                        <a:pt x="10751" y="30572"/>
                      </a:cubicBezTo>
                      <a:cubicBezTo>
                        <a:pt x="8370" y="32763"/>
                        <a:pt x="5894" y="34858"/>
                        <a:pt x="3417" y="37049"/>
                      </a:cubicBezTo>
                      <a:cubicBezTo>
                        <a:pt x="3322" y="34763"/>
                        <a:pt x="3036" y="32477"/>
                        <a:pt x="2560" y="30191"/>
                      </a:cubicBezTo>
                      <a:cubicBezTo>
                        <a:pt x="2465" y="29238"/>
                        <a:pt x="1512" y="29143"/>
                        <a:pt x="1131" y="29905"/>
                      </a:cubicBezTo>
                      <a:cubicBezTo>
                        <a:pt x="-1822" y="36573"/>
                        <a:pt x="1798" y="42669"/>
                        <a:pt x="3036" y="49717"/>
                      </a:cubicBezTo>
                      <a:cubicBezTo>
                        <a:pt x="3131" y="50479"/>
                        <a:pt x="3893" y="50003"/>
                        <a:pt x="3798" y="494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65"/>
                <p:cNvSpPr/>
                <p:nvPr/>
              </p:nvSpPr>
              <p:spPr>
                <a:xfrm>
                  <a:off x="7722542" y="2861902"/>
                  <a:ext cx="47209" cy="38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09" h="38507" extrusionOk="0">
                      <a:moveTo>
                        <a:pt x="232" y="36460"/>
                      </a:moveTo>
                      <a:cubicBezTo>
                        <a:pt x="1090" y="37698"/>
                        <a:pt x="899" y="37603"/>
                        <a:pt x="1851" y="38365"/>
                      </a:cubicBezTo>
                      <a:cubicBezTo>
                        <a:pt x="2137" y="38556"/>
                        <a:pt x="2423" y="38556"/>
                        <a:pt x="2709" y="38365"/>
                      </a:cubicBezTo>
                      <a:cubicBezTo>
                        <a:pt x="4804" y="37127"/>
                        <a:pt x="5185" y="33793"/>
                        <a:pt x="7471" y="37222"/>
                      </a:cubicBezTo>
                      <a:cubicBezTo>
                        <a:pt x="7948" y="37984"/>
                        <a:pt x="8805" y="37508"/>
                        <a:pt x="9090" y="36936"/>
                      </a:cubicBezTo>
                      <a:cubicBezTo>
                        <a:pt x="10805" y="33888"/>
                        <a:pt x="11948" y="30840"/>
                        <a:pt x="14424" y="33698"/>
                      </a:cubicBezTo>
                      <a:cubicBezTo>
                        <a:pt x="14710" y="34079"/>
                        <a:pt x="15282" y="33984"/>
                        <a:pt x="15567" y="33698"/>
                      </a:cubicBezTo>
                      <a:cubicBezTo>
                        <a:pt x="20044" y="29602"/>
                        <a:pt x="21378" y="24744"/>
                        <a:pt x="18044" y="18839"/>
                      </a:cubicBezTo>
                      <a:cubicBezTo>
                        <a:pt x="17473" y="19696"/>
                        <a:pt x="16996" y="20553"/>
                        <a:pt x="16425" y="21411"/>
                      </a:cubicBezTo>
                      <a:cubicBezTo>
                        <a:pt x="22044" y="26649"/>
                        <a:pt x="23092" y="18553"/>
                        <a:pt x="26331" y="21125"/>
                      </a:cubicBezTo>
                      <a:cubicBezTo>
                        <a:pt x="26712" y="21411"/>
                        <a:pt x="27188" y="21411"/>
                        <a:pt x="27474" y="21125"/>
                      </a:cubicBezTo>
                      <a:cubicBezTo>
                        <a:pt x="34141" y="14934"/>
                        <a:pt x="41666" y="10362"/>
                        <a:pt x="46905" y="2456"/>
                      </a:cubicBezTo>
                      <a:cubicBezTo>
                        <a:pt x="47667" y="1313"/>
                        <a:pt x="46905" y="-973"/>
                        <a:pt x="45666" y="456"/>
                      </a:cubicBezTo>
                      <a:cubicBezTo>
                        <a:pt x="42999" y="3694"/>
                        <a:pt x="29188" y="20268"/>
                        <a:pt x="24807" y="15410"/>
                      </a:cubicBezTo>
                      <a:cubicBezTo>
                        <a:pt x="24045" y="14553"/>
                        <a:pt x="23188" y="15791"/>
                        <a:pt x="22997" y="16458"/>
                      </a:cubicBezTo>
                      <a:cubicBezTo>
                        <a:pt x="21282" y="17124"/>
                        <a:pt x="19473" y="17791"/>
                        <a:pt x="17758" y="18553"/>
                      </a:cubicBezTo>
                      <a:cubicBezTo>
                        <a:pt x="16520" y="17410"/>
                        <a:pt x="15567" y="20077"/>
                        <a:pt x="16139" y="21125"/>
                      </a:cubicBezTo>
                      <a:cubicBezTo>
                        <a:pt x="15377" y="23411"/>
                        <a:pt x="14520" y="25792"/>
                        <a:pt x="13758" y="28078"/>
                      </a:cubicBezTo>
                      <a:cubicBezTo>
                        <a:pt x="13186" y="27221"/>
                        <a:pt x="12234" y="27697"/>
                        <a:pt x="11948" y="28459"/>
                      </a:cubicBezTo>
                      <a:cubicBezTo>
                        <a:pt x="9757" y="32650"/>
                        <a:pt x="8995" y="35508"/>
                        <a:pt x="6614" y="31412"/>
                      </a:cubicBezTo>
                      <a:cubicBezTo>
                        <a:pt x="6138" y="30650"/>
                        <a:pt x="5376" y="31126"/>
                        <a:pt x="5090" y="31698"/>
                      </a:cubicBezTo>
                      <a:cubicBezTo>
                        <a:pt x="3661" y="32936"/>
                        <a:pt x="2232" y="34174"/>
                        <a:pt x="804" y="35317"/>
                      </a:cubicBezTo>
                      <a:cubicBezTo>
                        <a:pt x="232" y="34936"/>
                        <a:pt x="-244" y="35984"/>
                        <a:pt x="137" y="3646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65"/>
                <p:cNvSpPr/>
                <p:nvPr/>
              </p:nvSpPr>
              <p:spPr>
                <a:xfrm>
                  <a:off x="7779242" y="2836836"/>
                  <a:ext cx="23864" cy="15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4" h="15896" extrusionOk="0">
                      <a:moveTo>
                        <a:pt x="1921" y="9519"/>
                      </a:moveTo>
                      <a:cubicBezTo>
                        <a:pt x="968" y="12757"/>
                        <a:pt x="-1604" y="13615"/>
                        <a:pt x="2492" y="15805"/>
                      </a:cubicBezTo>
                      <a:cubicBezTo>
                        <a:pt x="3254" y="16282"/>
                        <a:pt x="3635" y="14758"/>
                        <a:pt x="3540" y="14186"/>
                      </a:cubicBezTo>
                      <a:cubicBezTo>
                        <a:pt x="2397" y="10186"/>
                        <a:pt x="2682" y="6090"/>
                        <a:pt x="2016" y="1994"/>
                      </a:cubicBezTo>
                      <a:cubicBezTo>
                        <a:pt x="1349" y="2375"/>
                        <a:pt x="777" y="2756"/>
                        <a:pt x="111" y="3042"/>
                      </a:cubicBezTo>
                      <a:cubicBezTo>
                        <a:pt x="1158" y="6947"/>
                        <a:pt x="3635" y="10186"/>
                        <a:pt x="4683" y="14091"/>
                      </a:cubicBezTo>
                      <a:cubicBezTo>
                        <a:pt x="4968" y="14948"/>
                        <a:pt x="5921" y="15043"/>
                        <a:pt x="6302" y="14377"/>
                      </a:cubicBezTo>
                      <a:cubicBezTo>
                        <a:pt x="8207" y="11710"/>
                        <a:pt x="10302" y="10186"/>
                        <a:pt x="10779" y="6566"/>
                      </a:cubicBezTo>
                      <a:cubicBezTo>
                        <a:pt x="10302" y="7042"/>
                        <a:pt x="9731" y="7614"/>
                        <a:pt x="9255" y="8090"/>
                      </a:cubicBezTo>
                      <a:cubicBezTo>
                        <a:pt x="10112" y="8566"/>
                        <a:pt x="9731" y="9995"/>
                        <a:pt x="11255" y="10281"/>
                      </a:cubicBezTo>
                      <a:cubicBezTo>
                        <a:pt x="11826" y="10376"/>
                        <a:pt x="12303" y="10090"/>
                        <a:pt x="12589" y="9519"/>
                      </a:cubicBezTo>
                      <a:cubicBezTo>
                        <a:pt x="13827" y="6852"/>
                        <a:pt x="16208" y="5233"/>
                        <a:pt x="17923" y="2851"/>
                      </a:cubicBezTo>
                      <a:cubicBezTo>
                        <a:pt x="17256" y="2756"/>
                        <a:pt x="16684" y="2661"/>
                        <a:pt x="16017" y="2566"/>
                      </a:cubicBezTo>
                      <a:cubicBezTo>
                        <a:pt x="16684" y="4280"/>
                        <a:pt x="17351" y="5233"/>
                        <a:pt x="18494" y="6661"/>
                      </a:cubicBezTo>
                      <a:cubicBezTo>
                        <a:pt x="18780" y="7042"/>
                        <a:pt x="19256" y="7328"/>
                        <a:pt x="19637" y="7138"/>
                      </a:cubicBezTo>
                      <a:cubicBezTo>
                        <a:pt x="20971" y="6471"/>
                        <a:pt x="22114" y="5423"/>
                        <a:pt x="23257" y="4471"/>
                      </a:cubicBezTo>
                      <a:cubicBezTo>
                        <a:pt x="24114" y="3709"/>
                        <a:pt x="24209" y="1232"/>
                        <a:pt x="22590" y="1613"/>
                      </a:cubicBezTo>
                      <a:cubicBezTo>
                        <a:pt x="20304" y="2185"/>
                        <a:pt x="19732" y="4947"/>
                        <a:pt x="18208" y="851"/>
                      </a:cubicBezTo>
                      <a:cubicBezTo>
                        <a:pt x="17827" y="-101"/>
                        <a:pt x="16875" y="-292"/>
                        <a:pt x="16303" y="470"/>
                      </a:cubicBezTo>
                      <a:cubicBezTo>
                        <a:pt x="14493" y="3042"/>
                        <a:pt x="12017" y="4852"/>
                        <a:pt x="10683" y="7900"/>
                      </a:cubicBezTo>
                      <a:cubicBezTo>
                        <a:pt x="11160" y="7614"/>
                        <a:pt x="11541" y="7423"/>
                        <a:pt x="12017" y="7138"/>
                      </a:cubicBezTo>
                      <a:cubicBezTo>
                        <a:pt x="11255" y="7042"/>
                        <a:pt x="10779" y="5423"/>
                        <a:pt x="10017" y="5042"/>
                      </a:cubicBezTo>
                      <a:cubicBezTo>
                        <a:pt x="9159" y="4566"/>
                        <a:pt x="8588" y="5899"/>
                        <a:pt x="8493" y="6566"/>
                      </a:cubicBezTo>
                      <a:cubicBezTo>
                        <a:pt x="8207" y="9138"/>
                        <a:pt x="6207" y="10376"/>
                        <a:pt x="4968" y="12186"/>
                      </a:cubicBezTo>
                      <a:cubicBezTo>
                        <a:pt x="5540" y="12186"/>
                        <a:pt x="6111" y="12376"/>
                        <a:pt x="6588" y="12472"/>
                      </a:cubicBezTo>
                      <a:cubicBezTo>
                        <a:pt x="5445" y="8662"/>
                        <a:pt x="2968" y="5423"/>
                        <a:pt x="1921" y="1613"/>
                      </a:cubicBezTo>
                      <a:cubicBezTo>
                        <a:pt x="1444" y="-6"/>
                        <a:pt x="-175" y="1613"/>
                        <a:pt x="15" y="2661"/>
                      </a:cubicBezTo>
                      <a:cubicBezTo>
                        <a:pt x="777" y="6947"/>
                        <a:pt x="587" y="11138"/>
                        <a:pt x="2111" y="15139"/>
                      </a:cubicBezTo>
                      <a:cubicBezTo>
                        <a:pt x="2492" y="14567"/>
                        <a:pt x="2778" y="14091"/>
                        <a:pt x="3159" y="13519"/>
                      </a:cubicBezTo>
                      <a:cubicBezTo>
                        <a:pt x="1063" y="12567"/>
                        <a:pt x="2778" y="11329"/>
                        <a:pt x="3159" y="9709"/>
                      </a:cubicBezTo>
                      <a:cubicBezTo>
                        <a:pt x="3349" y="8757"/>
                        <a:pt x="2397" y="8376"/>
                        <a:pt x="2111" y="932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65"/>
                <p:cNvSpPr/>
                <p:nvPr/>
              </p:nvSpPr>
              <p:spPr>
                <a:xfrm>
                  <a:off x="7704768" y="2684951"/>
                  <a:ext cx="7475" cy="20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5" h="20062" extrusionOk="0">
                      <a:moveTo>
                        <a:pt x="195" y="6908"/>
                      </a:moveTo>
                      <a:cubicBezTo>
                        <a:pt x="3148" y="10433"/>
                        <a:pt x="4291" y="14624"/>
                        <a:pt x="4576" y="19196"/>
                      </a:cubicBezTo>
                      <a:cubicBezTo>
                        <a:pt x="5148" y="18910"/>
                        <a:pt x="5719" y="18529"/>
                        <a:pt x="6291" y="18243"/>
                      </a:cubicBezTo>
                      <a:cubicBezTo>
                        <a:pt x="4005" y="12242"/>
                        <a:pt x="4005" y="6527"/>
                        <a:pt x="7339" y="1289"/>
                      </a:cubicBezTo>
                      <a:cubicBezTo>
                        <a:pt x="7720" y="717"/>
                        <a:pt x="7243" y="-521"/>
                        <a:pt x="6672" y="241"/>
                      </a:cubicBezTo>
                      <a:cubicBezTo>
                        <a:pt x="2862" y="5575"/>
                        <a:pt x="1624" y="12909"/>
                        <a:pt x="4576" y="19481"/>
                      </a:cubicBezTo>
                      <a:cubicBezTo>
                        <a:pt x="5243" y="20815"/>
                        <a:pt x="6386" y="19577"/>
                        <a:pt x="6291" y="18529"/>
                      </a:cubicBezTo>
                      <a:cubicBezTo>
                        <a:pt x="5719" y="13671"/>
                        <a:pt x="4195" y="9099"/>
                        <a:pt x="767" y="5670"/>
                      </a:cubicBezTo>
                      <a:cubicBezTo>
                        <a:pt x="195" y="5099"/>
                        <a:pt x="-281" y="6432"/>
                        <a:pt x="195" y="690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65"/>
                <p:cNvSpPr/>
                <p:nvPr/>
              </p:nvSpPr>
              <p:spPr>
                <a:xfrm>
                  <a:off x="7715991" y="2669940"/>
                  <a:ext cx="15111" cy="14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1" h="14170" extrusionOk="0">
                      <a:moveTo>
                        <a:pt x="878" y="13728"/>
                      </a:moveTo>
                      <a:cubicBezTo>
                        <a:pt x="4212" y="11347"/>
                        <a:pt x="7164" y="9156"/>
                        <a:pt x="3259" y="5251"/>
                      </a:cubicBezTo>
                      <a:cubicBezTo>
                        <a:pt x="2974" y="4965"/>
                        <a:pt x="2688" y="5251"/>
                        <a:pt x="2593" y="5537"/>
                      </a:cubicBezTo>
                      <a:cubicBezTo>
                        <a:pt x="1354" y="8394"/>
                        <a:pt x="-74" y="14871"/>
                        <a:pt x="4974" y="14109"/>
                      </a:cubicBezTo>
                      <a:cubicBezTo>
                        <a:pt x="8593" y="13538"/>
                        <a:pt x="10689" y="9251"/>
                        <a:pt x="8498" y="5822"/>
                      </a:cubicBezTo>
                      <a:cubicBezTo>
                        <a:pt x="8117" y="6489"/>
                        <a:pt x="7831" y="7156"/>
                        <a:pt x="7450" y="7918"/>
                      </a:cubicBezTo>
                      <a:cubicBezTo>
                        <a:pt x="11641" y="9632"/>
                        <a:pt x="13356" y="5156"/>
                        <a:pt x="14975" y="1822"/>
                      </a:cubicBezTo>
                      <a:cubicBezTo>
                        <a:pt x="15451" y="869"/>
                        <a:pt x="14594" y="-750"/>
                        <a:pt x="13737" y="393"/>
                      </a:cubicBezTo>
                      <a:cubicBezTo>
                        <a:pt x="12499" y="2203"/>
                        <a:pt x="11070" y="6680"/>
                        <a:pt x="8022" y="5537"/>
                      </a:cubicBezTo>
                      <a:cubicBezTo>
                        <a:pt x="7069" y="5156"/>
                        <a:pt x="6498" y="6870"/>
                        <a:pt x="6974" y="7632"/>
                      </a:cubicBezTo>
                      <a:cubicBezTo>
                        <a:pt x="8498" y="10013"/>
                        <a:pt x="6307" y="11918"/>
                        <a:pt x="4212" y="12204"/>
                      </a:cubicBezTo>
                      <a:cubicBezTo>
                        <a:pt x="2974" y="12395"/>
                        <a:pt x="2307" y="11347"/>
                        <a:pt x="2307" y="10109"/>
                      </a:cubicBezTo>
                      <a:cubicBezTo>
                        <a:pt x="2307" y="6394"/>
                        <a:pt x="4021" y="9823"/>
                        <a:pt x="2783" y="10966"/>
                      </a:cubicBezTo>
                      <a:cubicBezTo>
                        <a:pt x="2021" y="11633"/>
                        <a:pt x="1069" y="12204"/>
                        <a:pt x="306" y="12776"/>
                      </a:cubicBezTo>
                      <a:cubicBezTo>
                        <a:pt x="-265" y="13157"/>
                        <a:pt x="21" y="14490"/>
                        <a:pt x="687" y="140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65"/>
                <p:cNvSpPr/>
                <p:nvPr/>
              </p:nvSpPr>
              <p:spPr>
                <a:xfrm>
                  <a:off x="7733442" y="2612491"/>
                  <a:ext cx="31051" cy="47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1" h="47604" extrusionOk="0">
                      <a:moveTo>
                        <a:pt x="1048" y="46793"/>
                      </a:moveTo>
                      <a:cubicBezTo>
                        <a:pt x="1143" y="44888"/>
                        <a:pt x="1714" y="34220"/>
                        <a:pt x="6287" y="37077"/>
                      </a:cubicBezTo>
                      <a:cubicBezTo>
                        <a:pt x="6953" y="37554"/>
                        <a:pt x="7429" y="36601"/>
                        <a:pt x="7429" y="36029"/>
                      </a:cubicBezTo>
                      <a:cubicBezTo>
                        <a:pt x="7429" y="33553"/>
                        <a:pt x="8668" y="20313"/>
                        <a:pt x="11239" y="29076"/>
                      </a:cubicBezTo>
                      <a:cubicBezTo>
                        <a:pt x="11525" y="30124"/>
                        <a:pt x="12668" y="29553"/>
                        <a:pt x="12859" y="28791"/>
                      </a:cubicBezTo>
                      <a:cubicBezTo>
                        <a:pt x="13240" y="27171"/>
                        <a:pt x="14383" y="19932"/>
                        <a:pt x="17716" y="22313"/>
                      </a:cubicBezTo>
                      <a:cubicBezTo>
                        <a:pt x="18097" y="22599"/>
                        <a:pt x="18479" y="22409"/>
                        <a:pt x="18764" y="22123"/>
                      </a:cubicBezTo>
                      <a:cubicBezTo>
                        <a:pt x="20383" y="20218"/>
                        <a:pt x="21431" y="18504"/>
                        <a:pt x="22384" y="16217"/>
                      </a:cubicBezTo>
                      <a:cubicBezTo>
                        <a:pt x="23050" y="14694"/>
                        <a:pt x="23050" y="8502"/>
                        <a:pt x="24003" y="12693"/>
                      </a:cubicBezTo>
                      <a:cubicBezTo>
                        <a:pt x="24098" y="13170"/>
                        <a:pt x="24479" y="13741"/>
                        <a:pt x="24955" y="13455"/>
                      </a:cubicBezTo>
                      <a:cubicBezTo>
                        <a:pt x="29528" y="10884"/>
                        <a:pt x="30956" y="6692"/>
                        <a:pt x="31052" y="1073"/>
                      </a:cubicBezTo>
                      <a:cubicBezTo>
                        <a:pt x="31052" y="-451"/>
                        <a:pt x="29432" y="-261"/>
                        <a:pt x="29337" y="1073"/>
                      </a:cubicBezTo>
                      <a:cubicBezTo>
                        <a:pt x="29242" y="3645"/>
                        <a:pt x="27241" y="12884"/>
                        <a:pt x="23813" y="7645"/>
                      </a:cubicBezTo>
                      <a:cubicBezTo>
                        <a:pt x="23241" y="6788"/>
                        <a:pt x="22574" y="7836"/>
                        <a:pt x="22479" y="8407"/>
                      </a:cubicBezTo>
                      <a:cubicBezTo>
                        <a:pt x="22193" y="10312"/>
                        <a:pt x="20955" y="21933"/>
                        <a:pt x="16002" y="18218"/>
                      </a:cubicBezTo>
                      <a:cubicBezTo>
                        <a:pt x="15526" y="17837"/>
                        <a:pt x="14954" y="18218"/>
                        <a:pt x="14764" y="18694"/>
                      </a:cubicBezTo>
                      <a:cubicBezTo>
                        <a:pt x="13811" y="21075"/>
                        <a:pt x="12192" y="23457"/>
                        <a:pt x="11716" y="26028"/>
                      </a:cubicBezTo>
                      <a:cubicBezTo>
                        <a:pt x="12097" y="24409"/>
                        <a:pt x="10478" y="22218"/>
                        <a:pt x="9620" y="20599"/>
                      </a:cubicBezTo>
                      <a:cubicBezTo>
                        <a:pt x="9335" y="20028"/>
                        <a:pt x="8572" y="20313"/>
                        <a:pt x="8382" y="20885"/>
                      </a:cubicBezTo>
                      <a:cubicBezTo>
                        <a:pt x="7048" y="24314"/>
                        <a:pt x="6382" y="27552"/>
                        <a:pt x="6001" y="31267"/>
                      </a:cubicBezTo>
                      <a:cubicBezTo>
                        <a:pt x="5715" y="34696"/>
                        <a:pt x="6572" y="34601"/>
                        <a:pt x="3524" y="34315"/>
                      </a:cubicBezTo>
                      <a:cubicBezTo>
                        <a:pt x="3238" y="34315"/>
                        <a:pt x="3048" y="34505"/>
                        <a:pt x="2953" y="34791"/>
                      </a:cubicBezTo>
                      <a:cubicBezTo>
                        <a:pt x="1333" y="38696"/>
                        <a:pt x="95" y="42507"/>
                        <a:pt x="0" y="46888"/>
                      </a:cubicBezTo>
                      <a:cubicBezTo>
                        <a:pt x="0" y="47936"/>
                        <a:pt x="1048" y="47745"/>
                        <a:pt x="1143" y="4688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65"/>
                <p:cNvSpPr/>
                <p:nvPr/>
              </p:nvSpPr>
              <p:spPr>
                <a:xfrm>
                  <a:off x="7766208" y="2550675"/>
                  <a:ext cx="40033" cy="52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33" h="52513" extrusionOk="0">
                      <a:moveTo>
                        <a:pt x="2191" y="51269"/>
                      </a:moveTo>
                      <a:cubicBezTo>
                        <a:pt x="1238" y="50793"/>
                        <a:pt x="6001" y="47459"/>
                        <a:pt x="5715" y="47840"/>
                      </a:cubicBezTo>
                      <a:cubicBezTo>
                        <a:pt x="7620" y="45078"/>
                        <a:pt x="7239" y="40982"/>
                        <a:pt x="9525" y="44411"/>
                      </a:cubicBezTo>
                      <a:cubicBezTo>
                        <a:pt x="10287" y="45554"/>
                        <a:pt x="11430" y="43839"/>
                        <a:pt x="11049" y="42887"/>
                      </a:cubicBezTo>
                      <a:cubicBezTo>
                        <a:pt x="6477" y="31076"/>
                        <a:pt x="16859" y="31171"/>
                        <a:pt x="22098" y="25170"/>
                      </a:cubicBezTo>
                      <a:cubicBezTo>
                        <a:pt x="28384" y="17931"/>
                        <a:pt x="31909" y="8502"/>
                        <a:pt x="39529" y="2501"/>
                      </a:cubicBezTo>
                      <a:cubicBezTo>
                        <a:pt x="40481" y="1739"/>
                        <a:pt x="40005" y="-737"/>
                        <a:pt x="38767" y="215"/>
                      </a:cubicBezTo>
                      <a:cubicBezTo>
                        <a:pt x="28575" y="8406"/>
                        <a:pt x="25337" y="23647"/>
                        <a:pt x="13049" y="28885"/>
                      </a:cubicBezTo>
                      <a:cubicBezTo>
                        <a:pt x="6001" y="31933"/>
                        <a:pt x="6572" y="36696"/>
                        <a:pt x="9430" y="44125"/>
                      </a:cubicBezTo>
                      <a:cubicBezTo>
                        <a:pt x="9906" y="43649"/>
                        <a:pt x="10478" y="43077"/>
                        <a:pt x="10954" y="42601"/>
                      </a:cubicBezTo>
                      <a:cubicBezTo>
                        <a:pt x="10001" y="41458"/>
                        <a:pt x="9239" y="40220"/>
                        <a:pt x="8572" y="38886"/>
                      </a:cubicBezTo>
                      <a:cubicBezTo>
                        <a:pt x="8001" y="37839"/>
                        <a:pt x="7144" y="39172"/>
                        <a:pt x="7048" y="39744"/>
                      </a:cubicBezTo>
                      <a:cubicBezTo>
                        <a:pt x="5144" y="42315"/>
                        <a:pt x="3238" y="44887"/>
                        <a:pt x="1429" y="47554"/>
                      </a:cubicBezTo>
                      <a:cubicBezTo>
                        <a:pt x="1048" y="47554"/>
                        <a:pt x="667" y="47935"/>
                        <a:pt x="571" y="48411"/>
                      </a:cubicBezTo>
                      <a:cubicBezTo>
                        <a:pt x="381" y="49173"/>
                        <a:pt x="190" y="50031"/>
                        <a:pt x="0" y="50793"/>
                      </a:cubicBezTo>
                      <a:cubicBezTo>
                        <a:pt x="0" y="51078"/>
                        <a:pt x="0" y="51459"/>
                        <a:pt x="190" y="51745"/>
                      </a:cubicBezTo>
                      <a:cubicBezTo>
                        <a:pt x="953" y="52507"/>
                        <a:pt x="667" y="52317"/>
                        <a:pt x="1810" y="52507"/>
                      </a:cubicBezTo>
                      <a:cubicBezTo>
                        <a:pt x="2381" y="52602"/>
                        <a:pt x="2667" y="51555"/>
                        <a:pt x="2191" y="5126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65"/>
                <p:cNvSpPr/>
                <p:nvPr/>
              </p:nvSpPr>
              <p:spPr>
                <a:xfrm>
                  <a:off x="7685011" y="2710705"/>
                  <a:ext cx="11737" cy="14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7" h="14877" extrusionOk="0">
                      <a:moveTo>
                        <a:pt x="3854" y="14302"/>
                      </a:moveTo>
                      <a:cubicBezTo>
                        <a:pt x="3854" y="10968"/>
                        <a:pt x="3854" y="9539"/>
                        <a:pt x="901" y="7444"/>
                      </a:cubicBezTo>
                      <a:cubicBezTo>
                        <a:pt x="711" y="7920"/>
                        <a:pt x="425" y="8301"/>
                        <a:pt x="234" y="8777"/>
                      </a:cubicBezTo>
                      <a:cubicBezTo>
                        <a:pt x="2711" y="10492"/>
                        <a:pt x="5378" y="11444"/>
                        <a:pt x="7950" y="12682"/>
                      </a:cubicBezTo>
                      <a:cubicBezTo>
                        <a:pt x="8521" y="12968"/>
                        <a:pt x="8902" y="12111"/>
                        <a:pt x="8902" y="11730"/>
                      </a:cubicBezTo>
                      <a:cubicBezTo>
                        <a:pt x="8997" y="9730"/>
                        <a:pt x="8426" y="8206"/>
                        <a:pt x="7950" y="6301"/>
                      </a:cubicBezTo>
                      <a:cubicBezTo>
                        <a:pt x="7664" y="6872"/>
                        <a:pt x="7378" y="7444"/>
                        <a:pt x="7092" y="8015"/>
                      </a:cubicBezTo>
                      <a:cubicBezTo>
                        <a:pt x="8426" y="7825"/>
                        <a:pt x="10236" y="7634"/>
                        <a:pt x="11188" y="6586"/>
                      </a:cubicBezTo>
                      <a:cubicBezTo>
                        <a:pt x="12617" y="4872"/>
                        <a:pt x="10807" y="3062"/>
                        <a:pt x="10807" y="1252"/>
                      </a:cubicBezTo>
                      <a:cubicBezTo>
                        <a:pt x="10807" y="-557"/>
                        <a:pt x="8902" y="-272"/>
                        <a:pt x="8902" y="1252"/>
                      </a:cubicBezTo>
                      <a:cubicBezTo>
                        <a:pt x="8902" y="2205"/>
                        <a:pt x="8902" y="2967"/>
                        <a:pt x="9378" y="3824"/>
                      </a:cubicBezTo>
                      <a:cubicBezTo>
                        <a:pt x="10331" y="5443"/>
                        <a:pt x="7950" y="5443"/>
                        <a:pt x="7092" y="5729"/>
                      </a:cubicBezTo>
                      <a:cubicBezTo>
                        <a:pt x="6521" y="5824"/>
                        <a:pt x="6330" y="6872"/>
                        <a:pt x="6521" y="7444"/>
                      </a:cubicBezTo>
                      <a:cubicBezTo>
                        <a:pt x="6997" y="8968"/>
                        <a:pt x="7569" y="10206"/>
                        <a:pt x="7569" y="11730"/>
                      </a:cubicBezTo>
                      <a:cubicBezTo>
                        <a:pt x="7854" y="11444"/>
                        <a:pt x="8235" y="11063"/>
                        <a:pt x="8521" y="10682"/>
                      </a:cubicBezTo>
                      <a:cubicBezTo>
                        <a:pt x="5949" y="9635"/>
                        <a:pt x="3377" y="8968"/>
                        <a:pt x="901" y="7444"/>
                      </a:cubicBezTo>
                      <a:cubicBezTo>
                        <a:pt x="234" y="6968"/>
                        <a:pt x="-337" y="8396"/>
                        <a:pt x="234" y="8777"/>
                      </a:cubicBezTo>
                      <a:cubicBezTo>
                        <a:pt x="2711" y="10396"/>
                        <a:pt x="2901" y="11730"/>
                        <a:pt x="2997" y="14492"/>
                      </a:cubicBezTo>
                      <a:cubicBezTo>
                        <a:pt x="2997" y="15159"/>
                        <a:pt x="3759" y="14873"/>
                        <a:pt x="3759" y="143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65"/>
                <p:cNvSpPr/>
                <p:nvPr/>
              </p:nvSpPr>
              <p:spPr>
                <a:xfrm>
                  <a:off x="7755154" y="2558173"/>
                  <a:ext cx="68827" cy="111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27" h="111164" extrusionOk="0">
                      <a:moveTo>
                        <a:pt x="3815" y="98158"/>
                      </a:moveTo>
                      <a:cubicBezTo>
                        <a:pt x="6101" y="97111"/>
                        <a:pt x="8482" y="96063"/>
                        <a:pt x="10768" y="95015"/>
                      </a:cubicBezTo>
                      <a:cubicBezTo>
                        <a:pt x="11245" y="95206"/>
                        <a:pt x="11721" y="94634"/>
                        <a:pt x="11816" y="94158"/>
                      </a:cubicBezTo>
                      <a:cubicBezTo>
                        <a:pt x="13626" y="85490"/>
                        <a:pt x="11435" y="82918"/>
                        <a:pt x="17626" y="80537"/>
                      </a:cubicBezTo>
                      <a:cubicBezTo>
                        <a:pt x="18484" y="80156"/>
                        <a:pt x="19627" y="79013"/>
                        <a:pt x="20008" y="77965"/>
                      </a:cubicBezTo>
                      <a:cubicBezTo>
                        <a:pt x="21055" y="75775"/>
                        <a:pt x="21627" y="73489"/>
                        <a:pt x="21912" y="71107"/>
                      </a:cubicBezTo>
                      <a:cubicBezTo>
                        <a:pt x="23055" y="65297"/>
                        <a:pt x="21246" y="66345"/>
                        <a:pt x="21912" y="69869"/>
                      </a:cubicBezTo>
                      <a:cubicBezTo>
                        <a:pt x="22103" y="70631"/>
                        <a:pt x="22579" y="71012"/>
                        <a:pt x="23151" y="70631"/>
                      </a:cubicBezTo>
                      <a:cubicBezTo>
                        <a:pt x="28961" y="66821"/>
                        <a:pt x="31437" y="61773"/>
                        <a:pt x="34295" y="55105"/>
                      </a:cubicBezTo>
                      <a:cubicBezTo>
                        <a:pt x="35438" y="52343"/>
                        <a:pt x="36486" y="48533"/>
                        <a:pt x="37534" y="45771"/>
                      </a:cubicBezTo>
                      <a:cubicBezTo>
                        <a:pt x="40582" y="37389"/>
                        <a:pt x="47725" y="38246"/>
                        <a:pt x="48868" y="35579"/>
                      </a:cubicBezTo>
                      <a:cubicBezTo>
                        <a:pt x="48392" y="36627"/>
                        <a:pt x="49440" y="38722"/>
                        <a:pt x="50297" y="37294"/>
                      </a:cubicBezTo>
                      <a:cubicBezTo>
                        <a:pt x="52297" y="34055"/>
                        <a:pt x="54393" y="21768"/>
                        <a:pt x="52488" y="21101"/>
                      </a:cubicBezTo>
                      <a:cubicBezTo>
                        <a:pt x="60775" y="24149"/>
                        <a:pt x="65823" y="6909"/>
                        <a:pt x="68585" y="2146"/>
                      </a:cubicBezTo>
                      <a:cubicBezTo>
                        <a:pt x="69442" y="718"/>
                        <a:pt x="67823" y="-997"/>
                        <a:pt x="66871" y="718"/>
                      </a:cubicBezTo>
                      <a:cubicBezTo>
                        <a:pt x="63918" y="5671"/>
                        <a:pt x="58679" y="21482"/>
                        <a:pt x="50011" y="16339"/>
                      </a:cubicBezTo>
                      <a:cubicBezTo>
                        <a:pt x="48963" y="15672"/>
                        <a:pt x="48487" y="17863"/>
                        <a:pt x="48678" y="18529"/>
                      </a:cubicBezTo>
                      <a:cubicBezTo>
                        <a:pt x="49916" y="23482"/>
                        <a:pt x="51059" y="28435"/>
                        <a:pt x="52107" y="33388"/>
                      </a:cubicBezTo>
                      <a:cubicBezTo>
                        <a:pt x="52393" y="32626"/>
                        <a:pt x="52297" y="31007"/>
                        <a:pt x="51154" y="31388"/>
                      </a:cubicBezTo>
                      <a:cubicBezTo>
                        <a:pt x="46201" y="33007"/>
                        <a:pt x="41534" y="33865"/>
                        <a:pt x="38486" y="38532"/>
                      </a:cubicBezTo>
                      <a:cubicBezTo>
                        <a:pt x="37819" y="39484"/>
                        <a:pt x="37438" y="40627"/>
                        <a:pt x="37057" y="41675"/>
                      </a:cubicBezTo>
                      <a:cubicBezTo>
                        <a:pt x="36010" y="44437"/>
                        <a:pt x="35057" y="47200"/>
                        <a:pt x="34104" y="49962"/>
                      </a:cubicBezTo>
                      <a:cubicBezTo>
                        <a:pt x="33247" y="57391"/>
                        <a:pt x="29437" y="61963"/>
                        <a:pt x="22579" y="63583"/>
                      </a:cubicBezTo>
                      <a:cubicBezTo>
                        <a:pt x="22294" y="62154"/>
                        <a:pt x="20865" y="62725"/>
                        <a:pt x="20770" y="63964"/>
                      </a:cubicBezTo>
                      <a:cubicBezTo>
                        <a:pt x="20579" y="67012"/>
                        <a:pt x="20770" y="83014"/>
                        <a:pt x="12387" y="75013"/>
                      </a:cubicBezTo>
                      <a:cubicBezTo>
                        <a:pt x="11626" y="74251"/>
                        <a:pt x="10959" y="75775"/>
                        <a:pt x="11054" y="76346"/>
                      </a:cubicBezTo>
                      <a:cubicBezTo>
                        <a:pt x="13150" y="105969"/>
                        <a:pt x="5720" y="83014"/>
                        <a:pt x="1053" y="97111"/>
                      </a:cubicBezTo>
                      <a:cubicBezTo>
                        <a:pt x="-1043" y="103397"/>
                        <a:pt x="-281" y="108160"/>
                        <a:pt x="5815" y="111112"/>
                      </a:cubicBezTo>
                      <a:cubicBezTo>
                        <a:pt x="6387" y="111398"/>
                        <a:pt x="6768" y="110446"/>
                        <a:pt x="6673" y="109969"/>
                      </a:cubicBezTo>
                      <a:cubicBezTo>
                        <a:pt x="6196" y="101968"/>
                        <a:pt x="6673" y="105683"/>
                        <a:pt x="4672" y="97587"/>
                      </a:cubicBezTo>
                      <a:cubicBezTo>
                        <a:pt x="4482" y="96825"/>
                        <a:pt x="3720" y="97587"/>
                        <a:pt x="3815" y="98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65"/>
                <p:cNvSpPr/>
                <p:nvPr/>
              </p:nvSpPr>
              <p:spPr>
                <a:xfrm>
                  <a:off x="7719059" y="2675276"/>
                  <a:ext cx="40091" cy="52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91" h="52995" extrusionOk="0">
                      <a:moveTo>
                        <a:pt x="762" y="47540"/>
                      </a:moveTo>
                      <a:cubicBezTo>
                        <a:pt x="0" y="50207"/>
                        <a:pt x="95" y="49445"/>
                        <a:pt x="0" y="52112"/>
                      </a:cubicBezTo>
                      <a:cubicBezTo>
                        <a:pt x="0" y="53256"/>
                        <a:pt x="1048" y="53256"/>
                        <a:pt x="1334" y="52303"/>
                      </a:cubicBezTo>
                      <a:cubicBezTo>
                        <a:pt x="2477" y="48874"/>
                        <a:pt x="3048" y="37349"/>
                        <a:pt x="6668" y="39349"/>
                      </a:cubicBezTo>
                      <a:cubicBezTo>
                        <a:pt x="7239" y="39635"/>
                        <a:pt x="7715" y="38873"/>
                        <a:pt x="7811" y="38492"/>
                      </a:cubicBezTo>
                      <a:cubicBezTo>
                        <a:pt x="8763" y="35729"/>
                        <a:pt x="9239" y="33062"/>
                        <a:pt x="9525" y="30110"/>
                      </a:cubicBezTo>
                      <a:cubicBezTo>
                        <a:pt x="9620" y="28205"/>
                        <a:pt x="9811" y="26204"/>
                        <a:pt x="10001" y="24299"/>
                      </a:cubicBezTo>
                      <a:cubicBezTo>
                        <a:pt x="9716" y="27538"/>
                        <a:pt x="12192" y="34777"/>
                        <a:pt x="12763" y="37158"/>
                      </a:cubicBezTo>
                      <a:cubicBezTo>
                        <a:pt x="12954" y="38015"/>
                        <a:pt x="13906" y="38396"/>
                        <a:pt x="14288" y="37444"/>
                      </a:cubicBezTo>
                      <a:cubicBezTo>
                        <a:pt x="16859" y="30777"/>
                        <a:pt x="17050" y="25061"/>
                        <a:pt x="13621" y="18394"/>
                      </a:cubicBezTo>
                      <a:cubicBezTo>
                        <a:pt x="13240" y="18965"/>
                        <a:pt x="12859" y="19632"/>
                        <a:pt x="12478" y="20204"/>
                      </a:cubicBezTo>
                      <a:cubicBezTo>
                        <a:pt x="14288" y="22109"/>
                        <a:pt x="16859" y="23633"/>
                        <a:pt x="18574" y="20680"/>
                      </a:cubicBezTo>
                      <a:cubicBezTo>
                        <a:pt x="20003" y="18108"/>
                        <a:pt x="20669" y="15441"/>
                        <a:pt x="21146" y="12393"/>
                      </a:cubicBezTo>
                      <a:cubicBezTo>
                        <a:pt x="21431" y="10679"/>
                        <a:pt x="21622" y="8964"/>
                        <a:pt x="21717" y="7250"/>
                      </a:cubicBezTo>
                      <a:cubicBezTo>
                        <a:pt x="22288" y="1058"/>
                        <a:pt x="20860" y="7631"/>
                        <a:pt x="20669" y="6773"/>
                      </a:cubicBezTo>
                      <a:cubicBezTo>
                        <a:pt x="21527" y="9726"/>
                        <a:pt x="23241" y="14203"/>
                        <a:pt x="26861" y="12774"/>
                      </a:cubicBezTo>
                      <a:cubicBezTo>
                        <a:pt x="31813" y="10869"/>
                        <a:pt x="28385" y="2487"/>
                        <a:pt x="31242" y="11822"/>
                      </a:cubicBezTo>
                      <a:cubicBezTo>
                        <a:pt x="31528" y="12774"/>
                        <a:pt x="32385" y="12393"/>
                        <a:pt x="32766" y="11822"/>
                      </a:cubicBezTo>
                      <a:cubicBezTo>
                        <a:pt x="34766" y="8298"/>
                        <a:pt x="37529" y="5440"/>
                        <a:pt x="39814" y="2202"/>
                      </a:cubicBezTo>
                      <a:cubicBezTo>
                        <a:pt x="40577" y="1154"/>
                        <a:pt x="39624" y="-847"/>
                        <a:pt x="38671" y="392"/>
                      </a:cubicBezTo>
                      <a:cubicBezTo>
                        <a:pt x="36862" y="2963"/>
                        <a:pt x="34957" y="5345"/>
                        <a:pt x="32956" y="7726"/>
                      </a:cubicBezTo>
                      <a:cubicBezTo>
                        <a:pt x="31337" y="9821"/>
                        <a:pt x="30861" y="4487"/>
                        <a:pt x="30575" y="3344"/>
                      </a:cubicBezTo>
                      <a:cubicBezTo>
                        <a:pt x="30194" y="2106"/>
                        <a:pt x="29051" y="3154"/>
                        <a:pt x="28956" y="3916"/>
                      </a:cubicBezTo>
                      <a:cubicBezTo>
                        <a:pt x="26575" y="3535"/>
                        <a:pt x="24289" y="3154"/>
                        <a:pt x="21908" y="2773"/>
                      </a:cubicBezTo>
                      <a:cubicBezTo>
                        <a:pt x="21812" y="1439"/>
                        <a:pt x="20384" y="2106"/>
                        <a:pt x="20384" y="3059"/>
                      </a:cubicBezTo>
                      <a:cubicBezTo>
                        <a:pt x="20384" y="5249"/>
                        <a:pt x="19241" y="23919"/>
                        <a:pt x="13430" y="18013"/>
                      </a:cubicBezTo>
                      <a:cubicBezTo>
                        <a:pt x="12573" y="17156"/>
                        <a:pt x="11906" y="19156"/>
                        <a:pt x="12287" y="19823"/>
                      </a:cubicBezTo>
                      <a:cubicBezTo>
                        <a:pt x="14002" y="32300"/>
                        <a:pt x="14383" y="36301"/>
                        <a:pt x="13430" y="31919"/>
                      </a:cubicBezTo>
                      <a:cubicBezTo>
                        <a:pt x="12573" y="28110"/>
                        <a:pt x="11525" y="24490"/>
                        <a:pt x="10382" y="20775"/>
                      </a:cubicBezTo>
                      <a:cubicBezTo>
                        <a:pt x="9906" y="19442"/>
                        <a:pt x="8858" y="20585"/>
                        <a:pt x="8668" y="21442"/>
                      </a:cubicBezTo>
                      <a:cubicBezTo>
                        <a:pt x="8001" y="25442"/>
                        <a:pt x="9239" y="37920"/>
                        <a:pt x="3715" y="34967"/>
                      </a:cubicBezTo>
                      <a:cubicBezTo>
                        <a:pt x="3048" y="34586"/>
                        <a:pt x="2572" y="35634"/>
                        <a:pt x="2477" y="36206"/>
                      </a:cubicBezTo>
                      <a:cubicBezTo>
                        <a:pt x="2286" y="38301"/>
                        <a:pt x="2096" y="40397"/>
                        <a:pt x="1905" y="42397"/>
                      </a:cubicBezTo>
                      <a:cubicBezTo>
                        <a:pt x="-476" y="47921"/>
                        <a:pt x="-476" y="49731"/>
                        <a:pt x="1714" y="47826"/>
                      </a:cubicBezTo>
                      <a:cubicBezTo>
                        <a:pt x="2000" y="46778"/>
                        <a:pt x="857" y="46302"/>
                        <a:pt x="571" y="473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65"/>
                <p:cNvSpPr/>
                <p:nvPr/>
              </p:nvSpPr>
              <p:spPr>
                <a:xfrm>
                  <a:off x="7806785" y="2645524"/>
                  <a:ext cx="3406" cy="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6" h="8550" extrusionOk="0">
                      <a:moveTo>
                        <a:pt x="0" y="3950"/>
                      </a:moveTo>
                      <a:cubicBezTo>
                        <a:pt x="762" y="5950"/>
                        <a:pt x="-571" y="6617"/>
                        <a:pt x="953" y="8426"/>
                      </a:cubicBezTo>
                      <a:cubicBezTo>
                        <a:pt x="1143" y="8712"/>
                        <a:pt x="1524" y="8426"/>
                        <a:pt x="1715" y="8331"/>
                      </a:cubicBezTo>
                      <a:cubicBezTo>
                        <a:pt x="4667" y="5378"/>
                        <a:pt x="3239" y="3759"/>
                        <a:pt x="1334" y="330"/>
                      </a:cubicBezTo>
                      <a:cubicBezTo>
                        <a:pt x="667" y="-718"/>
                        <a:pt x="-190" y="997"/>
                        <a:pt x="191" y="1759"/>
                      </a:cubicBezTo>
                      <a:cubicBezTo>
                        <a:pt x="572" y="2616"/>
                        <a:pt x="1048" y="3283"/>
                        <a:pt x="1524" y="3950"/>
                      </a:cubicBezTo>
                      <a:cubicBezTo>
                        <a:pt x="2667" y="5378"/>
                        <a:pt x="953" y="7093"/>
                        <a:pt x="1238" y="5188"/>
                      </a:cubicBezTo>
                      <a:cubicBezTo>
                        <a:pt x="1429" y="4331"/>
                        <a:pt x="1238" y="3950"/>
                        <a:pt x="858" y="3188"/>
                      </a:cubicBezTo>
                      <a:cubicBezTo>
                        <a:pt x="572" y="2521"/>
                        <a:pt x="-95" y="3473"/>
                        <a:pt x="95" y="39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65"/>
                <p:cNvSpPr/>
                <p:nvPr/>
              </p:nvSpPr>
              <p:spPr>
                <a:xfrm>
                  <a:off x="7812172" y="2628765"/>
                  <a:ext cx="7142" cy="11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2" h="11568" extrusionOk="0">
                      <a:moveTo>
                        <a:pt x="518" y="10136"/>
                      </a:moveTo>
                      <a:cubicBezTo>
                        <a:pt x="1090" y="10517"/>
                        <a:pt x="1376" y="10231"/>
                        <a:pt x="1280" y="9469"/>
                      </a:cubicBezTo>
                      <a:cubicBezTo>
                        <a:pt x="1280" y="8707"/>
                        <a:pt x="1756" y="8135"/>
                        <a:pt x="2519" y="7945"/>
                      </a:cubicBezTo>
                      <a:cubicBezTo>
                        <a:pt x="3471" y="7945"/>
                        <a:pt x="4138" y="7469"/>
                        <a:pt x="4804" y="6897"/>
                      </a:cubicBezTo>
                      <a:cubicBezTo>
                        <a:pt x="6138" y="5754"/>
                        <a:pt x="6233" y="3182"/>
                        <a:pt x="6995" y="1658"/>
                      </a:cubicBezTo>
                      <a:cubicBezTo>
                        <a:pt x="7567" y="515"/>
                        <a:pt x="6329" y="-723"/>
                        <a:pt x="5757" y="515"/>
                      </a:cubicBezTo>
                      <a:cubicBezTo>
                        <a:pt x="5186" y="1563"/>
                        <a:pt x="4900" y="2706"/>
                        <a:pt x="4614" y="3849"/>
                      </a:cubicBezTo>
                      <a:cubicBezTo>
                        <a:pt x="4233" y="5659"/>
                        <a:pt x="2042" y="5278"/>
                        <a:pt x="1090" y="6516"/>
                      </a:cubicBezTo>
                      <a:cubicBezTo>
                        <a:pt x="328" y="7469"/>
                        <a:pt x="-148" y="9659"/>
                        <a:pt x="42" y="10993"/>
                      </a:cubicBezTo>
                      <a:cubicBezTo>
                        <a:pt x="42" y="11374"/>
                        <a:pt x="423" y="11755"/>
                        <a:pt x="804" y="11469"/>
                      </a:cubicBezTo>
                      <a:cubicBezTo>
                        <a:pt x="1376" y="10898"/>
                        <a:pt x="1185" y="9469"/>
                        <a:pt x="518" y="10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65"/>
                <p:cNvSpPr/>
                <p:nvPr/>
              </p:nvSpPr>
              <p:spPr>
                <a:xfrm>
                  <a:off x="7820857" y="2600166"/>
                  <a:ext cx="11759" cy="21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9" h="21501" extrusionOk="0">
                      <a:moveTo>
                        <a:pt x="978" y="20923"/>
                      </a:moveTo>
                      <a:cubicBezTo>
                        <a:pt x="1930" y="16827"/>
                        <a:pt x="2502" y="12636"/>
                        <a:pt x="3168" y="8445"/>
                      </a:cubicBezTo>
                      <a:cubicBezTo>
                        <a:pt x="2787" y="8636"/>
                        <a:pt x="2406" y="8921"/>
                        <a:pt x="2025" y="9112"/>
                      </a:cubicBezTo>
                      <a:cubicBezTo>
                        <a:pt x="2787" y="10255"/>
                        <a:pt x="3359" y="11302"/>
                        <a:pt x="4311" y="12255"/>
                      </a:cubicBezTo>
                      <a:cubicBezTo>
                        <a:pt x="4502" y="12445"/>
                        <a:pt x="4788" y="12350"/>
                        <a:pt x="4978" y="12255"/>
                      </a:cubicBezTo>
                      <a:cubicBezTo>
                        <a:pt x="8597" y="9588"/>
                        <a:pt x="11074" y="5683"/>
                        <a:pt x="11741" y="920"/>
                      </a:cubicBezTo>
                      <a:cubicBezTo>
                        <a:pt x="11931" y="-223"/>
                        <a:pt x="10598" y="-318"/>
                        <a:pt x="10312" y="730"/>
                      </a:cubicBezTo>
                      <a:cubicBezTo>
                        <a:pt x="9740" y="3302"/>
                        <a:pt x="8979" y="5588"/>
                        <a:pt x="7455" y="7683"/>
                      </a:cubicBezTo>
                      <a:cubicBezTo>
                        <a:pt x="5645" y="10350"/>
                        <a:pt x="4788" y="10445"/>
                        <a:pt x="3073" y="7873"/>
                      </a:cubicBezTo>
                      <a:cubicBezTo>
                        <a:pt x="2597" y="7207"/>
                        <a:pt x="2025" y="7969"/>
                        <a:pt x="1930" y="8540"/>
                      </a:cubicBezTo>
                      <a:cubicBezTo>
                        <a:pt x="1359" y="12541"/>
                        <a:pt x="882" y="16636"/>
                        <a:pt x="25" y="20637"/>
                      </a:cubicBezTo>
                      <a:cubicBezTo>
                        <a:pt x="-165" y="21494"/>
                        <a:pt x="787" y="21875"/>
                        <a:pt x="978" y="2101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65"/>
                <p:cNvSpPr/>
                <p:nvPr/>
              </p:nvSpPr>
              <p:spPr>
                <a:xfrm>
                  <a:off x="7818086" y="2614284"/>
                  <a:ext cx="40562" cy="7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2" h="72975" extrusionOk="0">
                      <a:moveTo>
                        <a:pt x="319" y="38809"/>
                      </a:moveTo>
                      <a:cubicBezTo>
                        <a:pt x="1558" y="41952"/>
                        <a:pt x="2986" y="44714"/>
                        <a:pt x="4606" y="47667"/>
                      </a:cubicBezTo>
                      <a:cubicBezTo>
                        <a:pt x="5749" y="49667"/>
                        <a:pt x="6892" y="51667"/>
                        <a:pt x="7940" y="53763"/>
                      </a:cubicBezTo>
                      <a:cubicBezTo>
                        <a:pt x="11273" y="57859"/>
                        <a:pt x="11654" y="62240"/>
                        <a:pt x="9178" y="66812"/>
                      </a:cubicBezTo>
                      <a:cubicBezTo>
                        <a:pt x="5177" y="61383"/>
                        <a:pt x="5749" y="52620"/>
                        <a:pt x="6416" y="46524"/>
                      </a:cubicBezTo>
                      <a:cubicBezTo>
                        <a:pt x="6797" y="43571"/>
                        <a:pt x="7463" y="40809"/>
                        <a:pt x="8321" y="38047"/>
                      </a:cubicBezTo>
                      <a:cubicBezTo>
                        <a:pt x="7463" y="41000"/>
                        <a:pt x="8606" y="44143"/>
                        <a:pt x="9273" y="47096"/>
                      </a:cubicBezTo>
                      <a:cubicBezTo>
                        <a:pt x="9368" y="47762"/>
                        <a:pt x="9844" y="48143"/>
                        <a:pt x="10416" y="47762"/>
                      </a:cubicBezTo>
                      <a:cubicBezTo>
                        <a:pt x="12702" y="46429"/>
                        <a:pt x="14988" y="44333"/>
                        <a:pt x="14702" y="41000"/>
                      </a:cubicBezTo>
                      <a:cubicBezTo>
                        <a:pt x="14607" y="39285"/>
                        <a:pt x="14702" y="37285"/>
                        <a:pt x="13559" y="35761"/>
                      </a:cubicBezTo>
                      <a:cubicBezTo>
                        <a:pt x="10511" y="31379"/>
                        <a:pt x="12607" y="35666"/>
                        <a:pt x="11083" y="35475"/>
                      </a:cubicBezTo>
                      <a:cubicBezTo>
                        <a:pt x="20608" y="36808"/>
                        <a:pt x="15845" y="9472"/>
                        <a:pt x="25466" y="21568"/>
                      </a:cubicBezTo>
                      <a:cubicBezTo>
                        <a:pt x="26227" y="22521"/>
                        <a:pt x="27180" y="21283"/>
                        <a:pt x="26990" y="20330"/>
                      </a:cubicBezTo>
                      <a:cubicBezTo>
                        <a:pt x="25847" y="14234"/>
                        <a:pt x="28228" y="13472"/>
                        <a:pt x="32324" y="11663"/>
                      </a:cubicBezTo>
                      <a:cubicBezTo>
                        <a:pt x="32514" y="11663"/>
                        <a:pt x="39753" y="2518"/>
                        <a:pt x="38419" y="9376"/>
                      </a:cubicBezTo>
                      <a:cubicBezTo>
                        <a:pt x="38134" y="10805"/>
                        <a:pt x="39658" y="11377"/>
                        <a:pt x="39943" y="9948"/>
                      </a:cubicBezTo>
                      <a:cubicBezTo>
                        <a:pt x="40706" y="6233"/>
                        <a:pt x="40896" y="4233"/>
                        <a:pt x="39753" y="613"/>
                      </a:cubicBezTo>
                      <a:cubicBezTo>
                        <a:pt x="39563" y="-149"/>
                        <a:pt x="38800" y="-149"/>
                        <a:pt x="38324" y="328"/>
                      </a:cubicBezTo>
                      <a:cubicBezTo>
                        <a:pt x="35467" y="3852"/>
                        <a:pt x="32419" y="10424"/>
                        <a:pt x="27180" y="9948"/>
                      </a:cubicBezTo>
                      <a:cubicBezTo>
                        <a:pt x="26799" y="9948"/>
                        <a:pt x="26323" y="10520"/>
                        <a:pt x="26227" y="10900"/>
                      </a:cubicBezTo>
                      <a:cubicBezTo>
                        <a:pt x="24894" y="18521"/>
                        <a:pt x="25942" y="19473"/>
                        <a:pt x="20703" y="14044"/>
                      </a:cubicBezTo>
                      <a:cubicBezTo>
                        <a:pt x="20227" y="13567"/>
                        <a:pt x="19655" y="14044"/>
                        <a:pt x="19465" y="14520"/>
                      </a:cubicBezTo>
                      <a:cubicBezTo>
                        <a:pt x="17941" y="17282"/>
                        <a:pt x="15083" y="35570"/>
                        <a:pt x="9844" y="32332"/>
                      </a:cubicBezTo>
                      <a:cubicBezTo>
                        <a:pt x="8797" y="31665"/>
                        <a:pt x="7844" y="33760"/>
                        <a:pt x="8797" y="34427"/>
                      </a:cubicBezTo>
                      <a:cubicBezTo>
                        <a:pt x="9178" y="37285"/>
                        <a:pt x="9559" y="40142"/>
                        <a:pt x="9940" y="43000"/>
                      </a:cubicBezTo>
                      <a:cubicBezTo>
                        <a:pt x="9368" y="40333"/>
                        <a:pt x="9083" y="37666"/>
                        <a:pt x="8987" y="34999"/>
                      </a:cubicBezTo>
                      <a:cubicBezTo>
                        <a:pt x="8892" y="33665"/>
                        <a:pt x="7654" y="34237"/>
                        <a:pt x="7368" y="34999"/>
                      </a:cubicBezTo>
                      <a:cubicBezTo>
                        <a:pt x="3177" y="46810"/>
                        <a:pt x="986" y="63383"/>
                        <a:pt x="11464" y="72813"/>
                      </a:cubicBezTo>
                      <a:cubicBezTo>
                        <a:pt x="12035" y="73289"/>
                        <a:pt x="12607" y="72622"/>
                        <a:pt x="12797" y="72051"/>
                      </a:cubicBezTo>
                      <a:cubicBezTo>
                        <a:pt x="15464" y="58811"/>
                        <a:pt x="5844" y="49667"/>
                        <a:pt x="796" y="38142"/>
                      </a:cubicBezTo>
                      <a:cubicBezTo>
                        <a:pt x="510" y="37475"/>
                        <a:pt x="-157" y="38142"/>
                        <a:pt x="34" y="387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65"/>
                <p:cNvSpPr/>
                <p:nvPr/>
              </p:nvSpPr>
              <p:spPr>
                <a:xfrm>
                  <a:off x="7811129" y="2676271"/>
                  <a:ext cx="6413" cy="15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" h="15076" extrusionOk="0">
                      <a:moveTo>
                        <a:pt x="1466" y="14064"/>
                      </a:moveTo>
                      <a:cubicBezTo>
                        <a:pt x="705" y="9397"/>
                        <a:pt x="1848" y="5396"/>
                        <a:pt x="4133" y="1587"/>
                      </a:cubicBezTo>
                      <a:cubicBezTo>
                        <a:pt x="3752" y="1682"/>
                        <a:pt x="3467" y="1872"/>
                        <a:pt x="3086" y="1967"/>
                      </a:cubicBezTo>
                      <a:cubicBezTo>
                        <a:pt x="3943" y="2920"/>
                        <a:pt x="4419" y="4063"/>
                        <a:pt x="5181" y="5016"/>
                      </a:cubicBezTo>
                      <a:cubicBezTo>
                        <a:pt x="5943" y="5873"/>
                        <a:pt x="6896" y="3873"/>
                        <a:pt x="6134" y="3111"/>
                      </a:cubicBezTo>
                      <a:cubicBezTo>
                        <a:pt x="5276" y="2253"/>
                        <a:pt x="4800" y="1110"/>
                        <a:pt x="3943" y="158"/>
                      </a:cubicBezTo>
                      <a:cubicBezTo>
                        <a:pt x="3562" y="-223"/>
                        <a:pt x="3086" y="158"/>
                        <a:pt x="2895" y="539"/>
                      </a:cubicBezTo>
                      <a:cubicBezTo>
                        <a:pt x="609" y="4825"/>
                        <a:pt x="-629" y="9397"/>
                        <a:pt x="323" y="14541"/>
                      </a:cubicBezTo>
                      <a:cubicBezTo>
                        <a:pt x="514" y="15588"/>
                        <a:pt x="1562" y="14921"/>
                        <a:pt x="1466" y="1406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65"/>
                <p:cNvSpPr/>
                <p:nvPr/>
              </p:nvSpPr>
              <p:spPr>
                <a:xfrm>
                  <a:off x="7537323" y="2763583"/>
                  <a:ext cx="134683" cy="9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83" h="94297" extrusionOk="0">
                      <a:moveTo>
                        <a:pt x="0" y="48196"/>
                      </a:moveTo>
                      <a:lnTo>
                        <a:pt x="65627" y="94297"/>
                      </a:lnTo>
                      <a:lnTo>
                        <a:pt x="134683" y="38481"/>
                      </a:lnTo>
                      <a:lnTo>
                        <a:pt x="70580" y="0"/>
                      </a:lnTo>
                      <a:lnTo>
                        <a:pt x="0" y="4819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65"/>
                <p:cNvSpPr/>
                <p:nvPr/>
              </p:nvSpPr>
              <p:spPr>
                <a:xfrm>
                  <a:off x="7532084" y="2751105"/>
                  <a:ext cx="142589" cy="90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89" h="90108" extrusionOk="0">
                      <a:moveTo>
                        <a:pt x="0" y="58864"/>
                      </a:moveTo>
                      <a:cubicBezTo>
                        <a:pt x="0" y="58864"/>
                        <a:pt x="48578" y="92964"/>
                        <a:pt x="76581" y="89916"/>
                      </a:cubicBezTo>
                      <a:lnTo>
                        <a:pt x="142589" y="36862"/>
                      </a:lnTo>
                      <a:cubicBezTo>
                        <a:pt x="142589" y="36862"/>
                        <a:pt x="85820" y="28956"/>
                        <a:pt x="81153" y="0"/>
                      </a:cubicBezTo>
                      <a:lnTo>
                        <a:pt x="0" y="5886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65"/>
                <p:cNvSpPr/>
                <p:nvPr/>
              </p:nvSpPr>
              <p:spPr>
                <a:xfrm>
                  <a:off x="7560527" y="2769393"/>
                  <a:ext cx="52803" cy="39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03" h="39819" extrusionOk="0">
                      <a:moveTo>
                        <a:pt x="37" y="33338"/>
                      </a:moveTo>
                      <a:cubicBezTo>
                        <a:pt x="-249" y="38195"/>
                        <a:pt x="1084" y="42005"/>
                        <a:pt x="5561" y="38386"/>
                      </a:cubicBezTo>
                      <a:cubicBezTo>
                        <a:pt x="7371" y="36957"/>
                        <a:pt x="8419" y="33623"/>
                        <a:pt x="8609" y="31242"/>
                      </a:cubicBezTo>
                      <a:cubicBezTo>
                        <a:pt x="8324" y="34766"/>
                        <a:pt x="12419" y="37719"/>
                        <a:pt x="15848" y="39624"/>
                      </a:cubicBezTo>
                      <a:cubicBezTo>
                        <a:pt x="16134" y="39814"/>
                        <a:pt x="16610" y="39433"/>
                        <a:pt x="16706" y="39148"/>
                      </a:cubicBezTo>
                      <a:cubicBezTo>
                        <a:pt x="17658" y="36862"/>
                        <a:pt x="18610" y="35147"/>
                        <a:pt x="18325" y="32480"/>
                      </a:cubicBezTo>
                      <a:cubicBezTo>
                        <a:pt x="17753" y="27051"/>
                        <a:pt x="14324" y="21431"/>
                        <a:pt x="21182" y="25717"/>
                      </a:cubicBezTo>
                      <a:cubicBezTo>
                        <a:pt x="21754" y="26099"/>
                        <a:pt x="22230" y="25717"/>
                        <a:pt x="22325" y="25051"/>
                      </a:cubicBezTo>
                      <a:cubicBezTo>
                        <a:pt x="24707" y="16954"/>
                        <a:pt x="35946" y="12097"/>
                        <a:pt x="42994" y="9811"/>
                      </a:cubicBezTo>
                      <a:cubicBezTo>
                        <a:pt x="43375" y="9716"/>
                        <a:pt x="43661" y="9144"/>
                        <a:pt x="43661" y="8763"/>
                      </a:cubicBezTo>
                      <a:cubicBezTo>
                        <a:pt x="46424" y="6572"/>
                        <a:pt x="49186" y="4382"/>
                        <a:pt x="51948" y="2191"/>
                      </a:cubicBezTo>
                      <a:cubicBezTo>
                        <a:pt x="52900" y="2191"/>
                        <a:pt x="53186" y="0"/>
                        <a:pt x="52139" y="0"/>
                      </a:cubicBezTo>
                      <a:cubicBezTo>
                        <a:pt x="47471" y="0"/>
                        <a:pt x="44709" y="857"/>
                        <a:pt x="42518" y="5143"/>
                      </a:cubicBezTo>
                      <a:cubicBezTo>
                        <a:pt x="39756" y="10478"/>
                        <a:pt x="28802" y="15430"/>
                        <a:pt x="23849" y="16574"/>
                      </a:cubicBezTo>
                      <a:cubicBezTo>
                        <a:pt x="23564" y="16574"/>
                        <a:pt x="23278" y="17050"/>
                        <a:pt x="23278" y="17336"/>
                      </a:cubicBezTo>
                      <a:cubicBezTo>
                        <a:pt x="21944" y="24003"/>
                        <a:pt x="20897" y="23336"/>
                        <a:pt x="15943" y="20098"/>
                      </a:cubicBezTo>
                      <a:cubicBezTo>
                        <a:pt x="15182" y="19621"/>
                        <a:pt x="14610" y="20574"/>
                        <a:pt x="14705" y="21336"/>
                      </a:cubicBezTo>
                      <a:cubicBezTo>
                        <a:pt x="14705" y="22384"/>
                        <a:pt x="14991" y="23432"/>
                        <a:pt x="15182" y="24575"/>
                      </a:cubicBezTo>
                      <a:cubicBezTo>
                        <a:pt x="18420" y="31718"/>
                        <a:pt x="16134" y="32957"/>
                        <a:pt x="8419" y="28004"/>
                      </a:cubicBezTo>
                      <a:cubicBezTo>
                        <a:pt x="8038" y="26765"/>
                        <a:pt x="6990" y="28004"/>
                        <a:pt x="6990" y="28861"/>
                      </a:cubicBezTo>
                      <a:cubicBezTo>
                        <a:pt x="4894" y="30385"/>
                        <a:pt x="2704" y="31909"/>
                        <a:pt x="608" y="33433"/>
                      </a:cubicBezTo>
                      <a:cubicBezTo>
                        <a:pt x="608" y="32861"/>
                        <a:pt x="37" y="32957"/>
                        <a:pt x="37" y="3343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65"/>
                <p:cNvSpPr/>
                <p:nvPr/>
              </p:nvSpPr>
              <p:spPr>
                <a:xfrm>
                  <a:off x="7577413" y="2776093"/>
                  <a:ext cx="48950" cy="4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50" h="45630" extrusionOk="0">
                      <a:moveTo>
                        <a:pt x="9" y="41306"/>
                      </a:moveTo>
                      <a:cubicBezTo>
                        <a:pt x="295" y="43973"/>
                        <a:pt x="390" y="44449"/>
                        <a:pt x="2486" y="45592"/>
                      </a:cubicBezTo>
                      <a:cubicBezTo>
                        <a:pt x="2867" y="45783"/>
                        <a:pt x="3057" y="45211"/>
                        <a:pt x="3152" y="44925"/>
                      </a:cubicBezTo>
                      <a:cubicBezTo>
                        <a:pt x="3629" y="41401"/>
                        <a:pt x="5439" y="20160"/>
                        <a:pt x="16488" y="33591"/>
                      </a:cubicBezTo>
                      <a:cubicBezTo>
                        <a:pt x="17154" y="34353"/>
                        <a:pt x="18012" y="33400"/>
                        <a:pt x="17821" y="32543"/>
                      </a:cubicBezTo>
                      <a:cubicBezTo>
                        <a:pt x="17250" y="29876"/>
                        <a:pt x="16297" y="27876"/>
                        <a:pt x="19250" y="28066"/>
                      </a:cubicBezTo>
                      <a:cubicBezTo>
                        <a:pt x="19535" y="28066"/>
                        <a:pt x="19821" y="27780"/>
                        <a:pt x="19917" y="27495"/>
                      </a:cubicBezTo>
                      <a:cubicBezTo>
                        <a:pt x="20679" y="25780"/>
                        <a:pt x="20488" y="23399"/>
                        <a:pt x="21917" y="22065"/>
                      </a:cubicBezTo>
                      <a:cubicBezTo>
                        <a:pt x="24584" y="19684"/>
                        <a:pt x="28299" y="18732"/>
                        <a:pt x="30870" y="16065"/>
                      </a:cubicBezTo>
                      <a:cubicBezTo>
                        <a:pt x="36109" y="10445"/>
                        <a:pt x="41062" y="5587"/>
                        <a:pt x="48301" y="2349"/>
                      </a:cubicBezTo>
                      <a:cubicBezTo>
                        <a:pt x="49254" y="1968"/>
                        <a:pt x="49158" y="-414"/>
                        <a:pt x="48015" y="63"/>
                      </a:cubicBezTo>
                      <a:cubicBezTo>
                        <a:pt x="43253" y="2253"/>
                        <a:pt x="39729" y="6540"/>
                        <a:pt x="34299" y="7016"/>
                      </a:cubicBezTo>
                      <a:cubicBezTo>
                        <a:pt x="33823" y="7016"/>
                        <a:pt x="33537" y="7492"/>
                        <a:pt x="33442" y="7873"/>
                      </a:cubicBezTo>
                      <a:cubicBezTo>
                        <a:pt x="30966" y="17303"/>
                        <a:pt x="23822" y="16160"/>
                        <a:pt x="19059" y="22161"/>
                      </a:cubicBezTo>
                      <a:cubicBezTo>
                        <a:pt x="17154" y="24542"/>
                        <a:pt x="21059" y="26447"/>
                        <a:pt x="15916" y="25209"/>
                      </a:cubicBezTo>
                      <a:cubicBezTo>
                        <a:pt x="15249" y="25018"/>
                        <a:pt x="14773" y="25875"/>
                        <a:pt x="14868" y="26542"/>
                      </a:cubicBezTo>
                      <a:cubicBezTo>
                        <a:pt x="17345" y="38353"/>
                        <a:pt x="14297" y="22446"/>
                        <a:pt x="8391" y="26161"/>
                      </a:cubicBezTo>
                      <a:cubicBezTo>
                        <a:pt x="6486" y="27304"/>
                        <a:pt x="5248" y="28828"/>
                        <a:pt x="4486" y="31209"/>
                      </a:cubicBezTo>
                      <a:cubicBezTo>
                        <a:pt x="3915" y="33019"/>
                        <a:pt x="3343" y="34638"/>
                        <a:pt x="3057" y="36639"/>
                      </a:cubicBezTo>
                      <a:cubicBezTo>
                        <a:pt x="3057" y="36639"/>
                        <a:pt x="1533" y="46354"/>
                        <a:pt x="676" y="41020"/>
                      </a:cubicBezTo>
                      <a:cubicBezTo>
                        <a:pt x="581" y="40353"/>
                        <a:pt x="-86" y="40830"/>
                        <a:pt x="9" y="4130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65"/>
                <p:cNvSpPr/>
                <p:nvPr/>
              </p:nvSpPr>
              <p:spPr>
                <a:xfrm>
                  <a:off x="7592920" y="2781948"/>
                  <a:ext cx="40630" cy="45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30" h="45849" extrusionOk="0">
                      <a:moveTo>
                        <a:pt x="1648" y="40499"/>
                      </a:moveTo>
                      <a:cubicBezTo>
                        <a:pt x="1934" y="44405"/>
                        <a:pt x="1267" y="40499"/>
                        <a:pt x="3743" y="42785"/>
                      </a:cubicBezTo>
                      <a:cubicBezTo>
                        <a:pt x="2886" y="42023"/>
                        <a:pt x="1934" y="41452"/>
                        <a:pt x="1076" y="40690"/>
                      </a:cubicBezTo>
                      <a:cubicBezTo>
                        <a:pt x="410" y="40023"/>
                        <a:pt x="-66" y="41547"/>
                        <a:pt x="219" y="42023"/>
                      </a:cubicBezTo>
                      <a:cubicBezTo>
                        <a:pt x="5363" y="51072"/>
                        <a:pt x="11173" y="42119"/>
                        <a:pt x="6506" y="35261"/>
                      </a:cubicBezTo>
                      <a:cubicBezTo>
                        <a:pt x="6030" y="36023"/>
                        <a:pt x="5553" y="36689"/>
                        <a:pt x="5172" y="37451"/>
                      </a:cubicBezTo>
                      <a:cubicBezTo>
                        <a:pt x="12126" y="42785"/>
                        <a:pt x="14221" y="34784"/>
                        <a:pt x="12221" y="28498"/>
                      </a:cubicBezTo>
                      <a:cubicBezTo>
                        <a:pt x="11745" y="29260"/>
                        <a:pt x="11268" y="29927"/>
                        <a:pt x="10887" y="30688"/>
                      </a:cubicBezTo>
                      <a:cubicBezTo>
                        <a:pt x="14031" y="31260"/>
                        <a:pt x="17936" y="31165"/>
                        <a:pt x="19365" y="27450"/>
                      </a:cubicBezTo>
                      <a:cubicBezTo>
                        <a:pt x="20603" y="24212"/>
                        <a:pt x="22889" y="24021"/>
                        <a:pt x="24222" y="21354"/>
                      </a:cubicBezTo>
                      <a:cubicBezTo>
                        <a:pt x="25080" y="19640"/>
                        <a:pt x="25842" y="18211"/>
                        <a:pt x="25937" y="16020"/>
                      </a:cubicBezTo>
                      <a:cubicBezTo>
                        <a:pt x="25937" y="13258"/>
                        <a:pt x="29842" y="11353"/>
                        <a:pt x="31271" y="9353"/>
                      </a:cubicBezTo>
                      <a:cubicBezTo>
                        <a:pt x="31652" y="8781"/>
                        <a:pt x="35843" y="8114"/>
                        <a:pt x="36795" y="7829"/>
                      </a:cubicBezTo>
                      <a:cubicBezTo>
                        <a:pt x="38510" y="7352"/>
                        <a:pt x="39653" y="4114"/>
                        <a:pt x="40415" y="2685"/>
                      </a:cubicBezTo>
                      <a:cubicBezTo>
                        <a:pt x="41272" y="875"/>
                        <a:pt x="39367" y="-1220"/>
                        <a:pt x="38319" y="875"/>
                      </a:cubicBezTo>
                      <a:cubicBezTo>
                        <a:pt x="36319" y="1923"/>
                        <a:pt x="34224" y="3066"/>
                        <a:pt x="32223" y="4114"/>
                      </a:cubicBezTo>
                      <a:cubicBezTo>
                        <a:pt x="31557" y="3923"/>
                        <a:pt x="31080" y="4400"/>
                        <a:pt x="30795" y="4971"/>
                      </a:cubicBezTo>
                      <a:cubicBezTo>
                        <a:pt x="31271" y="4114"/>
                        <a:pt x="17555" y="20306"/>
                        <a:pt x="19841" y="20211"/>
                      </a:cubicBezTo>
                      <a:cubicBezTo>
                        <a:pt x="19079" y="20211"/>
                        <a:pt x="18698" y="21068"/>
                        <a:pt x="18602" y="21830"/>
                      </a:cubicBezTo>
                      <a:cubicBezTo>
                        <a:pt x="17460" y="27164"/>
                        <a:pt x="15078" y="29260"/>
                        <a:pt x="11459" y="27926"/>
                      </a:cubicBezTo>
                      <a:cubicBezTo>
                        <a:pt x="10506" y="27736"/>
                        <a:pt x="10125" y="29450"/>
                        <a:pt x="10411" y="30117"/>
                      </a:cubicBezTo>
                      <a:cubicBezTo>
                        <a:pt x="9077" y="31832"/>
                        <a:pt x="7839" y="33451"/>
                        <a:pt x="6506" y="35165"/>
                      </a:cubicBezTo>
                      <a:cubicBezTo>
                        <a:pt x="5363" y="34308"/>
                        <a:pt x="4506" y="36404"/>
                        <a:pt x="5172" y="37356"/>
                      </a:cubicBezTo>
                      <a:cubicBezTo>
                        <a:pt x="-66" y="39642"/>
                        <a:pt x="-1305" y="41452"/>
                        <a:pt x="1362" y="42976"/>
                      </a:cubicBezTo>
                      <a:cubicBezTo>
                        <a:pt x="1743" y="43262"/>
                        <a:pt x="2886" y="43928"/>
                        <a:pt x="3267" y="44309"/>
                      </a:cubicBezTo>
                      <a:cubicBezTo>
                        <a:pt x="3839" y="44786"/>
                        <a:pt x="4315" y="43547"/>
                        <a:pt x="3839" y="43071"/>
                      </a:cubicBezTo>
                      <a:cubicBezTo>
                        <a:pt x="3363" y="42214"/>
                        <a:pt x="2982" y="41261"/>
                        <a:pt x="2505" y="40404"/>
                      </a:cubicBezTo>
                      <a:cubicBezTo>
                        <a:pt x="2505" y="39642"/>
                        <a:pt x="1648" y="40118"/>
                        <a:pt x="1743" y="4069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65"/>
                <p:cNvSpPr/>
                <p:nvPr/>
              </p:nvSpPr>
              <p:spPr>
                <a:xfrm>
                  <a:off x="7628725" y="2785209"/>
                  <a:ext cx="23710" cy="28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10" h="28217" extrusionOk="0">
                      <a:moveTo>
                        <a:pt x="38" y="24094"/>
                      </a:moveTo>
                      <a:cubicBezTo>
                        <a:pt x="1562" y="26951"/>
                        <a:pt x="895" y="26285"/>
                        <a:pt x="2228" y="27999"/>
                      </a:cubicBezTo>
                      <a:cubicBezTo>
                        <a:pt x="2610" y="28475"/>
                        <a:pt x="3181" y="28094"/>
                        <a:pt x="3276" y="27618"/>
                      </a:cubicBezTo>
                      <a:cubicBezTo>
                        <a:pt x="3657" y="26094"/>
                        <a:pt x="3181" y="21617"/>
                        <a:pt x="4324" y="20760"/>
                      </a:cubicBezTo>
                      <a:cubicBezTo>
                        <a:pt x="6896" y="18665"/>
                        <a:pt x="9277" y="16283"/>
                        <a:pt x="11372" y="13616"/>
                      </a:cubicBezTo>
                      <a:cubicBezTo>
                        <a:pt x="13373" y="10949"/>
                        <a:pt x="13944" y="8663"/>
                        <a:pt x="17183" y="7711"/>
                      </a:cubicBezTo>
                      <a:cubicBezTo>
                        <a:pt x="19564" y="6949"/>
                        <a:pt x="21660" y="4377"/>
                        <a:pt x="23374" y="2472"/>
                      </a:cubicBezTo>
                      <a:cubicBezTo>
                        <a:pt x="23945" y="1805"/>
                        <a:pt x="23850" y="-481"/>
                        <a:pt x="22612" y="91"/>
                      </a:cubicBezTo>
                      <a:cubicBezTo>
                        <a:pt x="19374" y="1615"/>
                        <a:pt x="17945" y="4472"/>
                        <a:pt x="13944" y="4853"/>
                      </a:cubicBezTo>
                      <a:cubicBezTo>
                        <a:pt x="12230" y="5044"/>
                        <a:pt x="10706" y="9997"/>
                        <a:pt x="9944" y="11235"/>
                      </a:cubicBezTo>
                      <a:cubicBezTo>
                        <a:pt x="7753" y="14474"/>
                        <a:pt x="4800" y="16760"/>
                        <a:pt x="2419" y="19808"/>
                      </a:cubicBezTo>
                      <a:cubicBezTo>
                        <a:pt x="1181" y="21332"/>
                        <a:pt x="2419" y="25427"/>
                        <a:pt x="2228" y="27428"/>
                      </a:cubicBezTo>
                      <a:cubicBezTo>
                        <a:pt x="2514" y="27142"/>
                        <a:pt x="2895" y="26951"/>
                        <a:pt x="3181" y="26666"/>
                      </a:cubicBezTo>
                      <a:cubicBezTo>
                        <a:pt x="2324" y="25523"/>
                        <a:pt x="1562" y="24380"/>
                        <a:pt x="800" y="23141"/>
                      </a:cubicBezTo>
                      <a:cubicBezTo>
                        <a:pt x="419" y="22475"/>
                        <a:pt x="-153" y="23522"/>
                        <a:pt x="38" y="2409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86" name="Google Shape;686;p65"/>
              <p:cNvSpPr/>
              <p:nvPr/>
            </p:nvSpPr>
            <p:spPr>
              <a:xfrm>
                <a:off x="5106790" y="3345288"/>
                <a:ext cx="479017" cy="438798"/>
              </a:xfrm>
              <a:custGeom>
                <a:avLst/>
                <a:gdLst/>
                <a:ahLst/>
                <a:cxnLst/>
                <a:rect l="l" t="t" r="r" b="b"/>
                <a:pathLst>
                  <a:path w="157442" h="144223" extrusionOk="0">
                    <a:moveTo>
                      <a:pt x="32671" y="15897"/>
                    </a:moveTo>
                    <a:cubicBezTo>
                      <a:pt x="28480" y="12087"/>
                      <a:pt x="3715" y="-3344"/>
                      <a:pt x="381" y="657"/>
                    </a:cubicBezTo>
                    <a:cubicBezTo>
                      <a:pt x="-2953" y="4657"/>
                      <a:pt x="16574" y="26469"/>
                      <a:pt x="20669" y="30375"/>
                    </a:cubicBezTo>
                    <a:lnTo>
                      <a:pt x="141827" y="141436"/>
                    </a:lnTo>
                    <a:cubicBezTo>
                      <a:pt x="146018" y="145246"/>
                      <a:pt x="152019" y="145151"/>
                      <a:pt x="155353" y="141150"/>
                    </a:cubicBezTo>
                    <a:cubicBezTo>
                      <a:pt x="158686" y="137150"/>
                      <a:pt x="157925" y="130768"/>
                      <a:pt x="153829" y="126958"/>
                    </a:cubicBezTo>
                    <a:lnTo>
                      <a:pt x="32671" y="158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65"/>
              <p:cNvSpPr/>
              <p:nvPr/>
            </p:nvSpPr>
            <p:spPr>
              <a:xfrm>
                <a:off x="5107948" y="3344810"/>
                <a:ext cx="482480" cy="420662"/>
              </a:xfrm>
              <a:custGeom>
                <a:avLst/>
                <a:gdLst/>
                <a:ahLst/>
                <a:cxnLst/>
                <a:rect l="l" t="t" r="r" b="b"/>
                <a:pathLst>
                  <a:path w="158580" h="138262" extrusionOk="0">
                    <a:moveTo>
                      <a:pt x="32290" y="16054"/>
                    </a:moveTo>
                    <a:cubicBezTo>
                      <a:pt x="28099" y="12244"/>
                      <a:pt x="3810" y="-3758"/>
                      <a:pt x="0" y="814"/>
                    </a:cubicBezTo>
                    <a:lnTo>
                      <a:pt x="26765" y="18150"/>
                    </a:lnTo>
                    <a:lnTo>
                      <a:pt x="148971" y="133021"/>
                    </a:lnTo>
                    <a:cubicBezTo>
                      <a:pt x="153162" y="136831"/>
                      <a:pt x="156305" y="139593"/>
                      <a:pt x="158020" y="137593"/>
                    </a:cubicBezTo>
                    <a:cubicBezTo>
                      <a:pt x="159639" y="135593"/>
                      <a:pt x="157639" y="130830"/>
                      <a:pt x="153448" y="127020"/>
                    </a:cubicBezTo>
                    <a:lnTo>
                      <a:pt x="32290" y="1595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65"/>
              <p:cNvSpPr/>
              <p:nvPr/>
            </p:nvSpPr>
            <p:spPr>
              <a:xfrm>
                <a:off x="5529206" y="3721026"/>
                <a:ext cx="325587" cy="309142"/>
              </a:xfrm>
              <a:custGeom>
                <a:avLst/>
                <a:gdLst/>
                <a:ahLst/>
                <a:cxnLst/>
                <a:rect l="l" t="t" r="r" b="b"/>
                <a:pathLst>
                  <a:path w="107013" h="101608" extrusionOk="0">
                    <a:moveTo>
                      <a:pt x="15145" y="0"/>
                    </a:moveTo>
                    <a:lnTo>
                      <a:pt x="101917" y="79534"/>
                    </a:lnTo>
                    <a:cubicBezTo>
                      <a:pt x="107537" y="84677"/>
                      <a:pt x="108680" y="92869"/>
                      <a:pt x="104489" y="97917"/>
                    </a:cubicBezTo>
                    <a:cubicBezTo>
                      <a:pt x="100298" y="102870"/>
                      <a:pt x="92488" y="102870"/>
                      <a:pt x="86868" y="97727"/>
                    </a:cubicBezTo>
                    <a:lnTo>
                      <a:pt x="0" y="18193"/>
                    </a:lnTo>
                    <a:lnTo>
                      <a:pt x="150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65"/>
              <p:cNvSpPr/>
              <p:nvPr/>
            </p:nvSpPr>
            <p:spPr>
              <a:xfrm>
                <a:off x="5544849" y="3721026"/>
                <a:ext cx="310779" cy="296166"/>
              </a:xfrm>
              <a:custGeom>
                <a:avLst/>
                <a:gdLst/>
                <a:ahLst/>
                <a:cxnLst/>
                <a:rect l="l" t="t" r="r" b="b"/>
                <a:pathLst>
                  <a:path w="102146" h="97343" extrusionOk="0">
                    <a:moveTo>
                      <a:pt x="10001" y="0"/>
                    </a:moveTo>
                    <a:lnTo>
                      <a:pt x="96774" y="79534"/>
                    </a:lnTo>
                    <a:cubicBezTo>
                      <a:pt x="102394" y="84677"/>
                      <a:pt x="103442" y="92488"/>
                      <a:pt x="100679" y="95821"/>
                    </a:cubicBezTo>
                    <a:cubicBezTo>
                      <a:pt x="97917" y="99155"/>
                      <a:pt x="92393" y="96679"/>
                      <a:pt x="86773" y="91631"/>
                    </a:cubicBezTo>
                    <a:lnTo>
                      <a:pt x="0" y="12097"/>
                    </a:lnTo>
                    <a:lnTo>
                      <a:pt x="10001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65"/>
              <p:cNvSpPr/>
              <p:nvPr/>
            </p:nvSpPr>
            <p:spPr>
              <a:xfrm>
                <a:off x="5625393" y="3751449"/>
                <a:ext cx="204885" cy="217636"/>
              </a:xfrm>
              <a:custGeom>
                <a:avLst/>
                <a:gdLst/>
                <a:ahLst/>
                <a:cxnLst/>
                <a:rect l="l" t="t" r="r" b="b"/>
                <a:pathLst>
                  <a:path w="67341" h="71532" extrusionOk="0">
                    <a:moveTo>
                      <a:pt x="60865" y="71533"/>
                    </a:moveTo>
                    <a:lnTo>
                      <a:pt x="39624" y="49721"/>
                    </a:lnTo>
                    <a:lnTo>
                      <a:pt x="53531" y="51340"/>
                    </a:lnTo>
                    <a:lnTo>
                      <a:pt x="0" y="857"/>
                    </a:lnTo>
                    <a:lnTo>
                      <a:pt x="2762" y="0"/>
                    </a:lnTo>
                    <a:lnTo>
                      <a:pt x="61817" y="51054"/>
                    </a:lnTo>
                    <a:lnTo>
                      <a:pt x="67342" y="61436"/>
                    </a:lnTo>
                    <a:lnTo>
                      <a:pt x="60865" y="715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65"/>
              <p:cNvSpPr/>
              <p:nvPr/>
            </p:nvSpPr>
            <p:spPr>
              <a:xfrm>
                <a:off x="5077066" y="3317611"/>
                <a:ext cx="42482" cy="41564"/>
              </a:xfrm>
              <a:custGeom>
                <a:avLst/>
                <a:gdLst/>
                <a:ahLst/>
                <a:cxnLst/>
                <a:rect l="l" t="t" r="r" b="b"/>
                <a:pathLst>
                  <a:path w="13963" h="13661" extrusionOk="0">
                    <a:moveTo>
                      <a:pt x="10439" y="13661"/>
                    </a:moveTo>
                    <a:lnTo>
                      <a:pt x="13963" y="9375"/>
                    </a:lnTo>
                    <a:cubicBezTo>
                      <a:pt x="13963" y="9375"/>
                      <a:pt x="914" y="-2055"/>
                      <a:pt x="57" y="326"/>
                    </a:cubicBezTo>
                    <a:cubicBezTo>
                      <a:pt x="-896" y="2708"/>
                      <a:pt x="10439" y="13661"/>
                      <a:pt x="10439" y="136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65"/>
              <p:cNvSpPr/>
              <p:nvPr/>
            </p:nvSpPr>
            <p:spPr>
              <a:xfrm>
                <a:off x="5076874" y="3317611"/>
                <a:ext cx="42382" cy="33449"/>
              </a:xfrm>
              <a:custGeom>
                <a:avLst/>
                <a:gdLst/>
                <a:ahLst/>
                <a:cxnLst/>
                <a:rect l="l" t="t" r="r" b="b"/>
                <a:pathLst>
                  <a:path w="13930" h="10994" extrusionOk="0">
                    <a:moveTo>
                      <a:pt x="12693" y="10994"/>
                    </a:moveTo>
                    <a:cubicBezTo>
                      <a:pt x="12693" y="10994"/>
                      <a:pt x="4311" y="3660"/>
                      <a:pt x="501" y="2041"/>
                    </a:cubicBezTo>
                    <a:cubicBezTo>
                      <a:pt x="120" y="1279"/>
                      <a:pt x="-71" y="707"/>
                      <a:pt x="24" y="326"/>
                    </a:cubicBezTo>
                    <a:cubicBezTo>
                      <a:pt x="977" y="-2055"/>
                      <a:pt x="13931" y="9375"/>
                      <a:pt x="13931" y="9375"/>
                    </a:cubicBezTo>
                    <a:lnTo>
                      <a:pt x="12597" y="10994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65"/>
              <p:cNvSpPr/>
              <p:nvPr/>
            </p:nvSpPr>
            <p:spPr>
              <a:xfrm>
                <a:off x="5634083" y="3751449"/>
                <a:ext cx="196193" cy="217347"/>
              </a:xfrm>
              <a:custGeom>
                <a:avLst/>
                <a:gdLst/>
                <a:ahLst/>
                <a:cxnLst/>
                <a:rect l="l" t="t" r="r" b="b"/>
                <a:pathLst>
                  <a:path w="64484" h="71437" extrusionOk="0">
                    <a:moveTo>
                      <a:pt x="61150" y="63627"/>
                    </a:moveTo>
                    <a:lnTo>
                      <a:pt x="55340" y="50863"/>
                    </a:lnTo>
                    <a:lnTo>
                      <a:pt x="0" y="0"/>
                    </a:lnTo>
                    <a:cubicBezTo>
                      <a:pt x="0" y="0"/>
                      <a:pt x="58388" y="49911"/>
                      <a:pt x="58960" y="50959"/>
                    </a:cubicBezTo>
                    <a:cubicBezTo>
                      <a:pt x="59531" y="52007"/>
                      <a:pt x="64484" y="61436"/>
                      <a:pt x="64484" y="61436"/>
                    </a:cubicBezTo>
                    <a:lnTo>
                      <a:pt x="58103" y="71438"/>
                    </a:lnTo>
                    <a:lnTo>
                      <a:pt x="61150" y="63627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65"/>
              <p:cNvSpPr/>
              <p:nvPr/>
            </p:nvSpPr>
            <p:spPr>
              <a:xfrm>
                <a:off x="5523989" y="3709440"/>
                <a:ext cx="46368" cy="61726"/>
              </a:xfrm>
              <a:custGeom>
                <a:avLst/>
                <a:gdLst/>
                <a:ahLst/>
                <a:cxnLst/>
                <a:rect l="l" t="t" r="r" b="b"/>
                <a:pathLst>
                  <a:path w="15240" h="20288" extrusionOk="0">
                    <a:moveTo>
                      <a:pt x="8858" y="0"/>
                    </a:moveTo>
                    <a:lnTo>
                      <a:pt x="0" y="17431"/>
                    </a:lnTo>
                    <a:lnTo>
                      <a:pt x="3239" y="20288"/>
                    </a:lnTo>
                    <a:lnTo>
                      <a:pt x="15240" y="5810"/>
                    </a:lnTo>
                    <a:lnTo>
                      <a:pt x="8858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5" name="Google Shape;695;p65"/>
            <p:cNvGrpSpPr/>
            <p:nvPr/>
          </p:nvGrpSpPr>
          <p:grpSpPr>
            <a:xfrm>
              <a:off x="4358474" y="2510484"/>
              <a:ext cx="2027743" cy="1807976"/>
              <a:chOff x="4358474" y="2510484"/>
              <a:chExt cx="2027743" cy="1807976"/>
            </a:xfrm>
          </p:grpSpPr>
          <p:sp>
            <p:nvSpPr>
              <p:cNvPr id="696" name="Google Shape;696;p65"/>
              <p:cNvSpPr/>
              <p:nvPr/>
            </p:nvSpPr>
            <p:spPr>
              <a:xfrm>
                <a:off x="4358474" y="2510484"/>
                <a:ext cx="1002084" cy="1780894"/>
              </a:xfrm>
              <a:custGeom>
                <a:avLst/>
                <a:gdLst/>
                <a:ahLst/>
                <a:cxnLst/>
                <a:rect l="l" t="t" r="r" b="b"/>
                <a:pathLst>
                  <a:path w="329362" h="585339" extrusionOk="0">
                    <a:moveTo>
                      <a:pt x="323458" y="585339"/>
                    </a:moveTo>
                    <a:cubicBezTo>
                      <a:pt x="307741" y="585339"/>
                      <a:pt x="275833" y="574766"/>
                      <a:pt x="248305" y="563051"/>
                    </a:cubicBezTo>
                    <a:cubicBezTo>
                      <a:pt x="220873" y="551335"/>
                      <a:pt x="167438" y="525618"/>
                      <a:pt x="117146" y="484184"/>
                    </a:cubicBezTo>
                    <a:cubicBezTo>
                      <a:pt x="77998" y="451989"/>
                      <a:pt x="48185" y="416652"/>
                      <a:pt x="28468" y="378933"/>
                    </a:cubicBezTo>
                    <a:cubicBezTo>
                      <a:pt x="4846" y="333784"/>
                      <a:pt x="-4202" y="285492"/>
                      <a:pt x="1798" y="235486"/>
                    </a:cubicBezTo>
                    <a:cubicBezTo>
                      <a:pt x="17038" y="108041"/>
                      <a:pt x="80189" y="50606"/>
                      <a:pt x="130481" y="24793"/>
                    </a:cubicBezTo>
                    <a:cubicBezTo>
                      <a:pt x="169152" y="4981"/>
                      <a:pt x="206300" y="314"/>
                      <a:pt x="230779" y="28"/>
                    </a:cubicBezTo>
                    <a:cubicBezTo>
                      <a:pt x="260688" y="-448"/>
                      <a:pt x="288406" y="5172"/>
                      <a:pt x="306884" y="15363"/>
                    </a:cubicBezTo>
                    <a:lnTo>
                      <a:pt x="299550" y="28698"/>
                    </a:lnTo>
                    <a:cubicBezTo>
                      <a:pt x="270880" y="12887"/>
                      <a:pt x="201633" y="5553"/>
                      <a:pt x="137530" y="38414"/>
                    </a:cubicBezTo>
                    <a:cubicBezTo>
                      <a:pt x="52376" y="82133"/>
                      <a:pt x="25039" y="170716"/>
                      <a:pt x="17038" y="237391"/>
                    </a:cubicBezTo>
                    <a:cubicBezTo>
                      <a:pt x="11799" y="281016"/>
                      <a:pt x="18753" y="323211"/>
                      <a:pt x="37612" y="362931"/>
                    </a:cubicBezTo>
                    <a:cubicBezTo>
                      <a:pt x="53805" y="397030"/>
                      <a:pt x="78760" y="429510"/>
                      <a:pt x="111812" y="459419"/>
                    </a:cubicBezTo>
                    <a:cubicBezTo>
                      <a:pt x="148388" y="492470"/>
                      <a:pt x="195918" y="522951"/>
                      <a:pt x="245829" y="545239"/>
                    </a:cubicBezTo>
                    <a:cubicBezTo>
                      <a:pt x="289930" y="564956"/>
                      <a:pt x="319457" y="571147"/>
                      <a:pt x="324791" y="570004"/>
                    </a:cubicBezTo>
                    <a:cubicBezTo>
                      <a:pt x="324791" y="570004"/>
                      <a:pt x="324791" y="570004"/>
                      <a:pt x="324696" y="570004"/>
                    </a:cubicBezTo>
                    <a:lnTo>
                      <a:pt x="329363" y="584577"/>
                    </a:lnTo>
                    <a:cubicBezTo>
                      <a:pt x="327839" y="585054"/>
                      <a:pt x="325839" y="585339"/>
                      <a:pt x="323458" y="5853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65"/>
              <p:cNvSpPr/>
              <p:nvPr/>
            </p:nvSpPr>
            <p:spPr>
              <a:xfrm>
                <a:off x="4382847" y="2553691"/>
                <a:ext cx="930759" cy="1687538"/>
              </a:xfrm>
              <a:custGeom>
                <a:avLst/>
                <a:gdLst/>
                <a:ahLst/>
                <a:cxnLst/>
                <a:rect l="l" t="t" r="r" b="b"/>
                <a:pathLst>
                  <a:path w="305919" h="554655" extrusionOk="0">
                    <a:moveTo>
                      <a:pt x="237721" y="531034"/>
                    </a:moveTo>
                    <a:cubicBezTo>
                      <a:pt x="187810" y="508746"/>
                      <a:pt x="140185" y="478265"/>
                      <a:pt x="103704" y="445214"/>
                    </a:cubicBezTo>
                    <a:cubicBezTo>
                      <a:pt x="70652" y="415305"/>
                      <a:pt x="45601" y="382825"/>
                      <a:pt x="29504" y="348726"/>
                    </a:cubicBezTo>
                    <a:cubicBezTo>
                      <a:pt x="10645" y="309006"/>
                      <a:pt x="3787" y="266810"/>
                      <a:pt x="8930" y="223186"/>
                    </a:cubicBezTo>
                    <a:cubicBezTo>
                      <a:pt x="16931" y="156511"/>
                      <a:pt x="44268" y="67928"/>
                      <a:pt x="129421" y="24209"/>
                    </a:cubicBezTo>
                    <a:cubicBezTo>
                      <a:pt x="171998" y="2301"/>
                      <a:pt x="216956" y="-1699"/>
                      <a:pt x="250675" y="2682"/>
                    </a:cubicBezTo>
                    <a:cubicBezTo>
                      <a:pt x="216289" y="-3319"/>
                      <a:pt x="167902" y="-366"/>
                      <a:pt x="122087" y="23066"/>
                    </a:cubicBezTo>
                    <a:cubicBezTo>
                      <a:pt x="36934" y="66785"/>
                      <a:pt x="9597" y="155368"/>
                      <a:pt x="1691" y="222043"/>
                    </a:cubicBezTo>
                    <a:cubicBezTo>
                      <a:pt x="-3548" y="265667"/>
                      <a:pt x="3406" y="307863"/>
                      <a:pt x="22265" y="347582"/>
                    </a:cubicBezTo>
                    <a:cubicBezTo>
                      <a:pt x="38458" y="381682"/>
                      <a:pt x="63413" y="414162"/>
                      <a:pt x="96465" y="444071"/>
                    </a:cubicBezTo>
                    <a:cubicBezTo>
                      <a:pt x="133041" y="477122"/>
                      <a:pt x="180666" y="507602"/>
                      <a:pt x="230482" y="529891"/>
                    </a:cubicBezTo>
                    <a:cubicBezTo>
                      <a:pt x="268486" y="546941"/>
                      <a:pt x="295728" y="553894"/>
                      <a:pt x="305920" y="554656"/>
                    </a:cubicBezTo>
                    <a:cubicBezTo>
                      <a:pt x="292680" y="551989"/>
                      <a:pt x="268868" y="544845"/>
                      <a:pt x="237816" y="53093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65"/>
              <p:cNvSpPr/>
              <p:nvPr/>
            </p:nvSpPr>
            <p:spPr>
              <a:xfrm>
                <a:off x="5304381" y="4243106"/>
                <a:ext cx="55641" cy="48105"/>
              </a:xfrm>
              <a:custGeom>
                <a:avLst/>
                <a:gdLst/>
                <a:ahLst/>
                <a:cxnLst/>
                <a:rect l="l" t="t" r="r" b="b"/>
                <a:pathLst>
                  <a:path w="18288" h="15811" extrusionOk="0">
                    <a:moveTo>
                      <a:pt x="13621" y="381"/>
                    </a:moveTo>
                    <a:cubicBezTo>
                      <a:pt x="13621" y="381"/>
                      <a:pt x="13621" y="381"/>
                      <a:pt x="13716" y="381"/>
                    </a:cubicBezTo>
                    <a:cubicBezTo>
                      <a:pt x="12478" y="667"/>
                      <a:pt x="10096" y="571"/>
                      <a:pt x="6477" y="0"/>
                    </a:cubicBezTo>
                    <a:lnTo>
                      <a:pt x="10954" y="13907"/>
                    </a:lnTo>
                    <a:cubicBezTo>
                      <a:pt x="9430" y="14383"/>
                      <a:pt x="7429" y="14668"/>
                      <a:pt x="5048" y="14668"/>
                    </a:cubicBezTo>
                    <a:cubicBezTo>
                      <a:pt x="3524" y="14668"/>
                      <a:pt x="1810" y="14573"/>
                      <a:pt x="0" y="14383"/>
                    </a:cubicBezTo>
                    <a:cubicBezTo>
                      <a:pt x="4763" y="15240"/>
                      <a:pt x="8954" y="15812"/>
                      <a:pt x="12382" y="15812"/>
                    </a:cubicBezTo>
                    <a:cubicBezTo>
                      <a:pt x="14669" y="15812"/>
                      <a:pt x="16669" y="15621"/>
                      <a:pt x="18288" y="15050"/>
                    </a:cubicBezTo>
                    <a:lnTo>
                      <a:pt x="13621" y="476"/>
                    </a:lnTo>
                    <a:close/>
                  </a:path>
                </a:pathLst>
              </a:custGeom>
              <a:solidFill>
                <a:srgbClr val="889B4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99" name="Google Shape;699;p65"/>
              <p:cNvGrpSpPr/>
              <p:nvPr/>
            </p:nvGrpSpPr>
            <p:grpSpPr>
              <a:xfrm>
                <a:off x="5393905" y="2553448"/>
                <a:ext cx="992312" cy="1079791"/>
                <a:chOff x="7708963" y="2653093"/>
                <a:chExt cx="326236" cy="354996"/>
              </a:xfrm>
            </p:grpSpPr>
            <p:sp>
              <p:nvSpPr>
                <p:cNvPr id="700" name="Google Shape;700;p65"/>
                <p:cNvSpPr/>
                <p:nvPr/>
              </p:nvSpPr>
              <p:spPr>
                <a:xfrm>
                  <a:off x="7708963" y="2749010"/>
                  <a:ext cx="238220" cy="259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220" h="259079" extrusionOk="0">
                      <a:moveTo>
                        <a:pt x="230600" y="239744"/>
                      </a:moveTo>
                      <a:cubicBezTo>
                        <a:pt x="215837" y="249746"/>
                        <a:pt x="180975" y="268034"/>
                        <a:pt x="140113" y="253937"/>
                      </a:cubicBezTo>
                      <a:cubicBezTo>
                        <a:pt x="78391" y="232696"/>
                        <a:pt x="31147" y="148114"/>
                        <a:pt x="0" y="2762"/>
                      </a:cubicBezTo>
                      <a:lnTo>
                        <a:pt x="13621" y="0"/>
                      </a:lnTo>
                      <a:cubicBezTo>
                        <a:pt x="51054" y="174403"/>
                        <a:pt x="105346" y="227171"/>
                        <a:pt x="144304" y="240601"/>
                      </a:cubicBezTo>
                      <a:cubicBezTo>
                        <a:pt x="190024" y="256413"/>
                        <a:pt x="228600" y="223742"/>
                        <a:pt x="228981" y="223457"/>
                      </a:cubicBezTo>
                      <a:lnTo>
                        <a:pt x="238220" y="234125"/>
                      </a:lnTo>
                      <a:cubicBezTo>
                        <a:pt x="238220" y="234125"/>
                        <a:pt x="235172" y="236792"/>
                        <a:pt x="230696" y="23974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65"/>
                <p:cNvSpPr/>
                <p:nvPr/>
              </p:nvSpPr>
              <p:spPr>
                <a:xfrm>
                  <a:off x="7717059" y="2749010"/>
                  <a:ext cx="222980" cy="245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980" h="245205" extrusionOk="0">
                      <a:moveTo>
                        <a:pt x="134493" y="240316"/>
                      </a:moveTo>
                      <a:cubicBezTo>
                        <a:pt x="174212" y="253841"/>
                        <a:pt x="207931" y="236029"/>
                        <a:pt x="222313" y="226409"/>
                      </a:cubicBezTo>
                      <a:cubicBezTo>
                        <a:pt x="222599" y="226219"/>
                        <a:pt x="222695" y="226124"/>
                        <a:pt x="222980" y="225933"/>
                      </a:cubicBezTo>
                      <a:lnTo>
                        <a:pt x="220789" y="223457"/>
                      </a:lnTo>
                      <a:cubicBezTo>
                        <a:pt x="220789" y="223457"/>
                        <a:pt x="181832" y="256508"/>
                        <a:pt x="136112" y="240601"/>
                      </a:cubicBezTo>
                      <a:cubicBezTo>
                        <a:pt x="97155" y="227076"/>
                        <a:pt x="42863" y="174403"/>
                        <a:pt x="5429" y="0"/>
                      </a:cubicBezTo>
                      <a:lnTo>
                        <a:pt x="0" y="1048"/>
                      </a:lnTo>
                      <a:cubicBezTo>
                        <a:pt x="29908" y="139541"/>
                        <a:pt x="75152" y="220123"/>
                        <a:pt x="134493" y="24031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2" name="Google Shape;702;p65"/>
                <p:cNvSpPr/>
                <p:nvPr/>
              </p:nvSpPr>
              <p:spPr>
                <a:xfrm>
                  <a:off x="7765541" y="2653093"/>
                  <a:ext cx="269405" cy="232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405" h="232124" extrusionOk="0">
                      <a:moveTo>
                        <a:pt x="256413" y="232124"/>
                      </a:moveTo>
                      <a:lnTo>
                        <a:pt x="243649" y="226219"/>
                      </a:lnTo>
                      <a:cubicBezTo>
                        <a:pt x="259461" y="190881"/>
                        <a:pt x="259366" y="158591"/>
                        <a:pt x="243459" y="130302"/>
                      </a:cubicBezTo>
                      <a:cubicBezTo>
                        <a:pt x="193072" y="40577"/>
                        <a:pt x="1905" y="14097"/>
                        <a:pt x="0" y="13907"/>
                      </a:cubicBezTo>
                      <a:lnTo>
                        <a:pt x="1619" y="0"/>
                      </a:lnTo>
                      <a:cubicBezTo>
                        <a:pt x="9811" y="1048"/>
                        <a:pt x="201644" y="27623"/>
                        <a:pt x="255556" y="123539"/>
                      </a:cubicBezTo>
                      <a:cubicBezTo>
                        <a:pt x="273748" y="156020"/>
                        <a:pt x="274034" y="192500"/>
                        <a:pt x="256318" y="23212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3" name="Google Shape;703;p65"/>
                <p:cNvSpPr/>
                <p:nvPr/>
              </p:nvSpPr>
              <p:spPr>
                <a:xfrm>
                  <a:off x="7771733" y="2653855"/>
                  <a:ext cx="263466" cy="231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466" h="231457" extrusionOk="0">
                      <a:moveTo>
                        <a:pt x="381" y="0"/>
                      </a:moveTo>
                      <a:lnTo>
                        <a:pt x="0" y="8287"/>
                      </a:lnTo>
                      <a:cubicBezTo>
                        <a:pt x="1905" y="8573"/>
                        <a:pt x="195644" y="37529"/>
                        <a:pt x="247174" y="128969"/>
                      </a:cubicBezTo>
                      <a:cubicBezTo>
                        <a:pt x="263462" y="157829"/>
                        <a:pt x="264128" y="194120"/>
                        <a:pt x="248507" y="229838"/>
                      </a:cubicBezTo>
                      <a:lnTo>
                        <a:pt x="250222" y="231458"/>
                      </a:lnTo>
                      <a:cubicBezTo>
                        <a:pt x="268891" y="190976"/>
                        <a:pt x="267081" y="154400"/>
                        <a:pt x="249460" y="122873"/>
                      </a:cubicBezTo>
                      <a:cubicBezTo>
                        <a:pt x="200406" y="35528"/>
                        <a:pt x="35338" y="5429"/>
                        <a:pt x="38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4" name="Google Shape;704;p65"/>
                <p:cNvSpPr/>
                <p:nvPr/>
              </p:nvSpPr>
              <p:spPr>
                <a:xfrm>
                  <a:off x="7937468" y="2950747"/>
                  <a:ext cx="36099" cy="34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99" h="34483" extrusionOk="0">
                      <a:moveTo>
                        <a:pt x="95" y="21243"/>
                      </a:moveTo>
                      <a:lnTo>
                        <a:pt x="7429" y="34483"/>
                      </a:lnTo>
                      <a:cubicBezTo>
                        <a:pt x="7429" y="34483"/>
                        <a:pt x="26956" y="31911"/>
                        <a:pt x="36100" y="22100"/>
                      </a:cubicBezTo>
                      <a:cubicBezTo>
                        <a:pt x="36100" y="22100"/>
                        <a:pt x="28575" y="-3808"/>
                        <a:pt x="17241" y="479"/>
                      </a:cubicBezTo>
                      <a:cubicBezTo>
                        <a:pt x="17241" y="479"/>
                        <a:pt x="4858" y="7337"/>
                        <a:pt x="0" y="2124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5" name="Google Shape;705;p65"/>
                <p:cNvSpPr/>
                <p:nvPr/>
              </p:nvSpPr>
              <p:spPr>
                <a:xfrm>
                  <a:off x="8002809" y="2879788"/>
                  <a:ext cx="21146" cy="30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46" h="30479" extrusionOk="0">
                      <a:moveTo>
                        <a:pt x="0" y="15907"/>
                      </a:moveTo>
                      <a:cubicBezTo>
                        <a:pt x="0" y="15907"/>
                        <a:pt x="13240" y="21717"/>
                        <a:pt x="12763" y="30480"/>
                      </a:cubicBezTo>
                      <a:cubicBezTo>
                        <a:pt x="12763" y="30480"/>
                        <a:pt x="22193" y="11335"/>
                        <a:pt x="21050" y="7715"/>
                      </a:cubicBezTo>
                      <a:cubicBezTo>
                        <a:pt x="19907" y="4096"/>
                        <a:pt x="11621" y="0"/>
                        <a:pt x="11621" y="0"/>
                      </a:cubicBezTo>
                      <a:lnTo>
                        <a:pt x="95" y="1600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6" name="Google Shape;706;p65"/>
                <p:cNvSpPr/>
                <p:nvPr/>
              </p:nvSpPr>
              <p:spPr>
                <a:xfrm>
                  <a:off x="7989760" y="2876835"/>
                  <a:ext cx="32953" cy="37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53" h="37388" extrusionOk="0">
                      <a:moveTo>
                        <a:pt x="32861" y="8954"/>
                      </a:moveTo>
                      <a:lnTo>
                        <a:pt x="20669" y="0"/>
                      </a:lnTo>
                      <a:cubicBezTo>
                        <a:pt x="20669" y="0"/>
                        <a:pt x="4191" y="10668"/>
                        <a:pt x="0" y="23527"/>
                      </a:cubicBezTo>
                      <a:cubicBezTo>
                        <a:pt x="0" y="23527"/>
                        <a:pt x="17621" y="43910"/>
                        <a:pt x="26003" y="35242"/>
                      </a:cubicBezTo>
                      <a:cubicBezTo>
                        <a:pt x="26003" y="35242"/>
                        <a:pt x="34290" y="23622"/>
                        <a:pt x="32766" y="895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7" name="Google Shape;707;p65"/>
                <p:cNvSpPr/>
                <p:nvPr/>
              </p:nvSpPr>
              <p:spPr>
                <a:xfrm>
                  <a:off x="7997380" y="2901886"/>
                  <a:ext cx="10953" cy="7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3" h="7143" extrusionOk="0">
                      <a:moveTo>
                        <a:pt x="0" y="0"/>
                      </a:moveTo>
                      <a:cubicBezTo>
                        <a:pt x="0" y="0"/>
                        <a:pt x="3334" y="7048"/>
                        <a:pt x="10954" y="7144"/>
                      </a:cubicBezTo>
                      <a:cubicBezTo>
                        <a:pt x="10954" y="7144"/>
                        <a:pt x="8763" y="9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08" name="Google Shape;708;p65"/>
              <p:cNvSpPr/>
              <p:nvPr/>
            </p:nvSpPr>
            <p:spPr>
              <a:xfrm>
                <a:off x="5365298" y="2544943"/>
                <a:ext cx="220749" cy="332500"/>
              </a:xfrm>
              <a:custGeom>
                <a:avLst/>
                <a:gdLst/>
                <a:ahLst/>
                <a:cxnLst/>
                <a:rect l="l" t="t" r="r" b="b"/>
                <a:pathLst>
                  <a:path w="72555" h="109285" extrusionOk="0">
                    <a:moveTo>
                      <a:pt x="27217" y="102236"/>
                    </a:moveTo>
                    <a:lnTo>
                      <a:pt x="7405" y="109285"/>
                    </a:lnTo>
                    <a:cubicBezTo>
                      <a:pt x="6643" y="107094"/>
                      <a:pt x="-11550" y="54993"/>
                      <a:pt x="12072" y="23084"/>
                    </a:cubicBezTo>
                    <a:cubicBezTo>
                      <a:pt x="24264" y="6606"/>
                      <a:pt x="44648" y="-1110"/>
                      <a:pt x="72556" y="128"/>
                    </a:cubicBezTo>
                    <a:lnTo>
                      <a:pt x="71603" y="21084"/>
                    </a:lnTo>
                    <a:cubicBezTo>
                      <a:pt x="51125" y="20131"/>
                      <a:pt x="36742" y="25084"/>
                      <a:pt x="28931" y="35561"/>
                    </a:cubicBezTo>
                    <a:cubicBezTo>
                      <a:pt x="14834" y="54611"/>
                      <a:pt x="22835" y="90140"/>
                      <a:pt x="27122" y="1023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65"/>
              <p:cNvSpPr/>
              <p:nvPr/>
            </p:nvSpPr>
            <p:spPr>
              <a:xfrm>
                <a:off x="5393652" y="2556055"/>
                <a:ext cx="192097" cy="313560"/>
              </a:xfrm>
              <a:custGeom>
                <a:avLst/>
                <a:gdLst/>
                <a:ahLst/>
                <a:cxnLst/>
                <a:rect l="l" t="t" r="r" b="b"/>
                <a:pathLst>
                  <a:path w="63138" h="103060" extrusionOk="0">
                    <a:moveTo>
                      <a:pt x="62377" y="17431"/>
                    </a:moveTo>
                    <a:lnTo>
                      <a:pt x="63138" y="0"/>
                    </a:lnTo>
                    <a:cubicBezTo>
                      <a:pt x="39993" y="762"/>
                      <a:pt x="22848" y="8477"/>
                      <a:pt x="12085" y="23050"/>
                    </a:cubicBezTo>
                    <a:cubicBezTo>
                      <a:pt x="-7061" y="48863"/>
                      <a:pt x="1226" y="88011"/>
                      <a:pt x="5512" y="103060"/>
                    </a:cubicBezTo>
                    <a:lnTo>
                      <a:pt x="17990" y="98679"/>
                    </a:lnTo>
                    <a:cubicBezTo>
                      <a:pt x="13704" y="86582"/>
                      <a:pt x="5703" y="50959"/>
                      <a:pt x="19800" y="31909"/>
                    </a:cubicBezTo>
                    <a:cubicBezTo>
                      <a:pt x="27610" y="21431"/>
                      <a:pt x="41993" y="16478"/>
                      <a:pt x="62472" y="17431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65"/>
              <p:cNvSpPr/>
              <p:nvPr/>
            </p:nvSpPr>
            <p:spPr>
              <a:xfrm>
                <a:off x="5245278" y="2529111"/>
                <a:ext cx="180542" cy="142000"/>
              </a:xfrm>
              <a:custGeom>
                <a:avLst/>
                <a:gdLst/>
                <a:ahLst/>
                <a:cxnLst/>
                <a:rect l="l" t="t" r="r" b="b"/>
                <a:pathLst>
                  <a:path w="59340" h="46672" extrusionOk="0">
                    <a:moveTo>
                      <a:pt x="46577" y="46673"/>
                    </a:moveTo>
                    <a:cubicBezTo>
                      <a:pt x="46577" y="46673"/>
                      <a:pt x="29718" y="33528"/>
                      <a:pt x="0" y="20383"/>
                    </a:cubicBezTo>
                    <a:lnTo>
                      <a:pt x="3715" y="0"/>
                    </a:lnTo>
                    <a:cubicBezTo>
                      <a:pt x="39529" y="12668"/>
                      <a:pt x="58579" y="27623"/>
                      <a:pt x="59341" y="28289"/>
                    </a:cubicBezTo>
                    <a:lnTo>
                      <a:pt x="46387" y="44767"/>
                    </a:lnTo>
                    <a:lnTo>
                      <a:pt x="52864" y="36481"/>
                    </a:lnTo>
                    <a:lnTo>
                      <a:pt x="46482" y="466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65"/>
              <p:cNvSpPr/>
              <p:nvPr/>
            </p:nvSpPr>
            <p:spPr>
              <a:xfrm>
                <a:off x="5252809" y="2529400"/>
                <a:ext cx="160836" cy="101428"/>
              </a:xfrm>
              <a:custGeom>
                <a:avLst/>
                <a:gdLst/>
                <a:ahLst/>
                <a:cxnLst/>
                <a:rect l="l" t="t" r="r" b="b"/>
                <a:pathLst>
                  <a:path w="52863" h="33337" extrusionOk="0">
                    <a:moveTo>
                      <a:pt x="52864" y="33338"/>
                    </a:moveTo>
                    <a:lnTo>
                      <a:pt x="52388" y="24955"/>
                    </a:lnTo>
                    <a:cubicBezTo>
                      <a:pt x="47911" y="21717"/>
                      <a:pt x="37052" y="12573"/>
                      <a:pt x="1238" y="0"/>
                    </a:cubicBezTo>
                    <a:lnTo>
                      <a:pt x="0" y="6763"/>
                    </a:lnTo>
                    <a:cubicBezTo>
                      <a:pt x="32766" y="18955"/>
                      <a:pt x="50292" y="32671"/>
                      <a:pt x="51149" y="33338"/>
                    </a:cubicBezTo>
                    <a:lnTo>
                      <a:pt x="52864" y="33338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65"/>
              <p:cNvSpPr/>
              <p:nvPr/>
            </p:nvSpPr>
            <p:spPr>
              <a:xfrm>
                <a:off x="5036675" y="3971056"/>
                <a:ext cx="423686" cy="347174"/>
              </a:xfrm>
              <a:custGeom>
                <a:avLst/>
                <a:gdLst/>
                <a:ahLst/>
                <a:cxnLst/>
                <a:rect l="l" t="t" r="r" b="b"/>
                <a:pathLst>
                  <a:path w="139256" h="114108" extrusionOk="0">
                    <a:moveTo>
                      <a:pt x="139257" y="63532"/>
                    </a:moveTo>
                    <a:lnTo>
                      <a:pt x="23814" y="0"/>
                    </a:lnTo>
                    <a:lnTo>
                      <a:pt x="1620" y="40291"/>
                    </a:lnTo>
                    <a:cubicBezTo>
                      <a:pt x="-5714" y="56864"/>
                      <a:pt x="12479" y="83344"/>
                      <a:pt x="43435" y="100393"/>
                    </a:cubicBezTo>
                    <a:cubicBezTo>
                      <a:pt x="74392" y="117443"/>
                      <a:pt x="106491" y="118681"/>
                      <a:pt x="116492" y="103632"/>
                    </a:cubicBezTo>
                    <a:cubicBezTo>
                      <a:pt x="116587" y="103632"/>
                      <a:pt x="139161" y="63627"/>
                      <a:pt x="139161" y="636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65"/>
              <p:cNvSpPr/>
              <p:nvPr/>
            </p:nvSpPr>
            <p:spPr>
              <a:xfrm>
                <a:off x="5066520" y="4003797"/>
                <a:ext cx="393255" cy="314135"/>
              </a:xfrm>
              <a:custGeom>
                <a:avLst/>
                <a:gdLst/>
                <a:ahLst/>
                <a:cxnLst/>
                <a:rect l="l" t="t" r="r" b="b"/>
                <a:pathLst>
                  <a:path w="129254" h="103249" extrusionOk="0">
                    <a:moveTo>
                      <a:pt x="129159" y="52578"/>
                    </a:moveTo>
                    <a:lnTo>
                      <a:pt x="33814" y="0"/>
                    </a:lnTo>
                    <a:lnTo>
                      <a:pt x="0" y="61246"/>
                    </a:lnTo>
                    <a:cubicBezTo>
                      <a:pt x="7620" y="71438"/>
                      <a:pt x="19240" y="81534"/>
                      <a:pt x="33814" y="89535"/>
                    </a:cubicBezTo>
                    <a:cubicBezTo>
                      <a:pt x="64770" y="106585"/>
                      <a:pt x="96869" y="107823"/>
                      <a:pt x="106871" y="92773"/>
                    </a:cubicBezTo>
                    <a:cubicBezTo>
                      <a:pt x="106966" y="92773"/>
                      <a:pt x="129254" y="52578"/>
                      <a:pt x="129254" y="52578"/>
                    </a:cubicBez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65"/>
              <p:cNvSpPr/>
              <p:nvPr/>
            </p:nvSpPr>
            <p:spPr>
              <a:xfrm>
                <a:off x="5182698" y="4074486"/>
                <a:ext cx="243719" cy="243394"/>
              </a:xfrm>
              <a:custGeom>
                <a:avLst/>
                <a:gdLst/>
                <a:ahLst/>
                <a:cxnLst/>
                <a:rect l="l" t="t" r="r" b="b"/>
                <a:pathLst>
                  <a:path w="80105" h="79998" extrusionOk="0">
                    <a:moveTo>
                      <a:pt x="37814" y="95"/>
                    </a:moveTo>
                    <a:lnTo>
                      <a:pt x="0" y="68580"/>
                    </a:lnTo>
                    <a:cubicBezTo>
                      <a:pt x="17812" y="77533"/>
                      <a:pt x="35624" y="81248"/>
                      <a:pt x="49054" y="79629"/>
                    </a:cubicBezTo>
                    <a:lnTo>
                      <a:pt x="80105" y="23336"/>
                    </a:lnTo>
                    <a:lnTo>
                      <a:pt x="37814" y="0"/>
                    </a:ln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65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avLst/>
                <a:gdLst/>
                <a:ahLst/>
                <a:cxnLst/>
                <a:rect l="l" t="t" r="r" b="b"/>
                <a:pathLst>
                  <a:path w="119571" h="86824" extrusionOk="0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65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avLst/>
                <a:gdLst/>
                <a:ahLst/>
                <a:cxnLst/>
                <a:rect l="l" t="t" r="r" b="b"/>
                <a:pathLst>
                  <a:path w="119571" h="86824" extrusionOk="0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65"/>
              <p:cNvSpPr/>
              <p:nvPr/>
            </p:nvSpPr>
            <p:spPr>
              <a:xfrm>
                <a:off x="4939332" y="4090422"/>
                <a:ext cx="176775" cy="123452"/>
              </a:xfrm>
              <a:custGeom>
                <a:avLst/>
                <a:gdLst/>
                <a:ahLst/>
                <a:cxnLst/>
                <a:rect l="l" t="t" r="r" b="b"/>
                <a:pathLst>
                  <a:path w="58102" h="40576" extrusionOk="0">
                    <a:moveTo>
                      <a:pt x="0" y="16192"/>
                    </a:moveTo>
                    <a:lnTo>
                      <a:pt x="5144" y="18574"/>
                    </a:lnTo>
                    <a:lnTo>
                      <a:pt x="48292" y="40577"/>
                    </a:lnTo>
                    <a:lnTo>
                      <a:pt x="58103" y="24575"/>
                    </a:lnTo>
                    <a:lnTo>
                      <a:pt x="5048" y="0"/>
                    </a:lnTo>
                    <a:lnTo>
                      <a:pt x="0" y="161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65"/>
              <p:cNvSpPr/>
              <p:nvPr/>
            </p:nvSpPr>
            <p:spPr>
              <a:xfrm>
                <a:off x="4939332" y="4119394"/>
                <a:ext cx="166924" cy="94473"/>
              </a:xfrm>
              <a:custGeom>
                <a:avLst/>
                <a:gdLst/>
                <a:ahLst/>
                <a:cxnLst/>
                <a:rect l="l" t="t" r="r" b="b"/>
                <a:pathLst>
                  <a:path w="54864" h="31051" extrusionOk="0">
                    <a:moveTo>
                      <a:pt x="0" y="6096"/>
                    </a:moveTo>
                    <a:lnTo>
                      <a:pt x="48292" y="31052"/>
                    </a:lnTo>
                    <a:lnTo>
                      <a:pt x="54864" y="13621"/>
                    </a:lnTo>
                    <a:lnTo>
                      <a:pt x="1905" y="0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65"/>
              <p:cNvSpPr/>
              <p:nvPr/>
            </p:nvSpPr>
            <p:spPr>
              <a:xfrm>
                <a:off x="4939332" y="4137936"/>
                <a:ext cx="166924" cy="75926"/>
              </a:xfrm>
              <a:custGeom>
                <a:avLst/>
                <a:gdLst/>
                <a:ahLst/>
                <a:cxnLst/>
                <a:rect l="l" t="t" r="r" b="b"/>
                <a:pathLst>
                  <a:path w="54864" h="24955" extrusionOk="0">
                    <a:moveTo>
                      <a:pt x="0" y="0"/>
                    </a:moveTo>
                    <a:lnTo>
                      <a:pt x="48292" y="24956"/>
                    </a:lnTo>
                    <a:lnTo>
                      <a:pt x="54864" y="7525"/>
                    </a:lnTo>
                    <a:lnTo>
                      <a:pt x="49149" y="164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65"/>
              <p:cNvSpPr/>
              <p:nvPr/>
            </p:nvSpPr>
            <p:spPr>
              <a:xfrm>
                <a:off x="5082279" y="4119394"/>
                <a:ext cx="234619" cy="198818"/>
              </a:xfrm>
              <a:custGeom>
                <a:avLst/>
                <a:gdLst/>
                <a:ahLst/>
                <a:cxnLst/>
                <a:rect l="l" t="t" r="r" b="b"/>
                <a:pathLst>
                  <a:path w="77114" h="65347" extrusionOk="0">
                    <a:moveTo>
                      <a:pt x="77114" y="34100"/>
                    </a:moveTo>
                    <a:lnTo>
                      <a:pt x="15202" y="0"/>
                    </a:lnTo>
                    <a:lnTo>
                      <a:pt x="819" y="26003"/>
                    </a:lnTo>
                    <a:cubicBezTo>
                      <a:pt x="-2991" y="34766"/>
                      <a:pt x="6820" y="48863"/>
                      <a:pt x="23393" y="57912"/>
                    </a:cubicBezTo>
                    <a:cubicBezTo>
                      <a:pt x="39967" y="67056"/>
                      <a:pt x="57112" y="67818"/>
                      <a:pt x="62446" y="59912"/>
                    </a:cubicBezTo>
                    <a:cubicBezTo>
                      <a:pt x="62446" y="59912"/>
                      <a:pt x="77114" y="34100"/>
                      <a:pt x="77114" y="341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65"/>
              <p:cNvSpPr/>
              <p:nvPr/>
            </p:nvSpPr>
            <p:spPr>
              <a:xfrm>
                <a:off x="5098388" y="4137066"/>
                <a:ext cx="218506" cy="181141"/>
              </a:xfrm>
              <a:custGeom>
                <a:avLst/>
                <a:gdLst/>
                <a:ahLst/>
                <a:cxnLst/>
                <a:rect l="l" t="t" r="r" b="b"/>
                <a:pathLst>
                  <a:path w="71818" h="59537" extrusionOk="0">
                    <a:moveTo>
                      <a:pt x="71818" y="28289"/>
                    </a:moveTo>
                    <a:lnTo>
                      <a:pt x="20479" y="0"/>
                    </a:lnTo>
                    <a:lnTo>
                      <a:pt x="0" y="37052"/>
                    </a:lnTo>
                    <a:cubicBezTo>
                      <a:pt x="4096" y="42482"/>
                      <a:pt x="10382" y="47816"/>
                      <a:pt x="18097" y="52102"/>
                    </a:cubicBezTo>
                    <a:cubicBezTo>
                      <a:pt x="34671" y="61246"/>
                      <a:pt x="51816" y="62008"/>
                      <a:pt x="57150" y="54102"/>
                    </a:cubicBezTo>
                    <a:cubicBezTo>
                      <a:pt x="57150" y="54102"/>
                      <a:pt x="71818" y="28289"/>
                      <a:pt x="71818" y="2828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65"/>
              <p:cNvSpPr/>
              <p:nvPr/>
            </p:nvSpPr>
            <p:spPr>
              <a:xfrm>
                <a:off x="5160679" y="4175021"/>
                <a:ext cx="137652" cy="143439"/>
              </a:xfrm>
              <a:custGeom>
                <a:avLst/>
                <a:gdLst/>
                <a:ahLst/>
                <a:cxnLst/>
                <a:rect l="l" t="t" r="r" b="b"/>
                <a:pathLst>
                  <a:path w="45243" h="47145" extrusionOk="0">
                    <a:moveTo>
                      <a:pt x="22574" y="0"/>
                    </a:moveTo>
                    <a:lnTo>
                      <a:pt x="0" y="40958"/>
                    </a:lnTo>
                    <a:cubicBezTo>
                      <a:pt x="9525" y="45720"/>
                      <a:pt x="19050" y="47816"/>
                      <a:pt x="26194" y="46958"/>
                    </a:cubicBezTo>
                    <a:lnTo>
                      <a:pt x="45244" y="12478"/>
                    </a:lnTo>
                    <a:lnTo>
                      <a:pt x="22574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65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avLst/>
                <a:gdLst/>
                <a:ahLst/>
                <a:cxnLst/>
                <a:rect l="l" t="t" r="r" b="b"/>
                <a:pathLst>
                  <a:path w="64014" h="46118" extrusionOk="0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65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avLst/>
                <a:gdLst/>
                <a:ahLst/>
                <a:cxnLst/>
                <a:rect l="l" t="t" r="r" b="b"/>
                <a:pathLst>
                  <a:path w="64014" h="46118" extrusionOk="0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66"/>
          <p:cNvSpPr txBox="1">
            <a:spLocks noGrp="1"/>
          </p:cNvSpPr>
          <p:nvPr>
            <p:ph type="subTitle" idx="1"/>
          </p:nvPr>
        </p:nvSpPr>
        <p:spPr>
          <a:xfrm>
            <a:off x="720000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8" name="Google Shape;728;p66"/>
          <p:cNvSpPr txBox="1">
            <a:spLocks noGrp="1"/>
          </p:cNvSpPr>
          <p:nvPr>
            <p:ph type="subTitle" idx="2"/>
          </p:nvPr>
        </p:nvSpPr>
        <p:spPr>
          <a:xfrm>
            <a:off x="3527456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6"/>
          <p:cNvSpPr txBox="1">
            <a:spLocks noGrp="1"/>
          </p:cNvSpPr>
          <p:nvPr>
            <p:ph type="subTitle" idx="3"/>
          </p:nvPr>
        </p:nvSpPr>
        <p:spPr>
          <a:xfrm>
            <a:off x="720000" y="3401002"/>
            <a:ext cx="20859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30" name="Google Shape;730;p66"/>
          <p:cNvSpPr txBox="1">
            <a:spLocks noGrp="1"/>
          </p:cNvSpPr>
          <p:nvPr>
            <p:ph type="subTitle" idx="4"/>
          </p:nvPr>
        </p:nvSpPr>
        <p:spPr>
          <a:xfrm>
            <a:off x="3527456" y="3401002"/>
            <a:ext cx="20859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6"/>
          <p:cNvSpPr txBox="1">
            <a:spLocks noGrp="1"/>
          </p:cNvSpPr>
          <p:nvPr>
            <p:ph type="subTitle" idx="5"/>
          </p:nvPr>
        </p:nvSpPr>
        <p:spPr>
          <a:xfrm>
            <a:off x="6334911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32" name="Google Shape;732;p66"/>
          <p:cNvSpPr txBox="1">
            <a:spLocks noGrp="1"/>
          </p:cNvSpPr>
          <p:nvPr>
            <p:ph type="subTitle" idx="6"/>
          </p:nvPr>
        </p:nvSpPr>
        <p:spPr>
          <a:xfrm>
            <a:off x="6334911" y="3401002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66"/>
          <p:cNvSpPr txBox="1">
            <a:spLocks noGrp="1"/>
          </p:cNvSpPr>
          <p:nvPr>
            <p:ph type="subTitle" idx="7"/>
          </p:nvPr>
        </p:nvSpPr>
        <p:spPr>
          <a:xfrm>
            <a:off x="720000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4" name="Google Shape;734;p66"/>
          <p:cNvSpPr txBox="1">
            <a:spLocks noGrp="1"/>
          </p:cNvSpPr>
          <p:nvPr>
            <p:ph type="subTitle" idx="8"/>
          </p:nvPr>
        </p:nvSpPr>
        <p:spPr>
          <a:xfrm>
            <a:off x="3527456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5" name="Google Shape;735;p66"/>
          <p:cNvSpPr txBox="1">
            <a:spLocks noGrp="1"/>
          </p:cNvSpPr>
          <p:nvPr>
            <p:ph type="subTitle" idx="9"/>
          </p:nvPr>
        </p:nvSpPr>
        <p:spPr>
          <a:xfrm>
            <a:off x="6334911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6" name="Google Shape;736;p66"/>
          <p:cNvSpPr txBox="1">
            <a:spLocks noGrp="1"/>
          </p:cNvSpPr>
          <p:nvPr>
            <p:ph type="subTitle" idx="13"/>
          </p:nvPr>
        </p:nvSpPr>
        <p:spPr>
          <a:xfrm>
            <a:off x="720000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7" name="Google Shape;737;p66"/>
          <p:cNvSpPr txBox="1">
            <a:spLocks noGrp="1"/>
          </p:cNvSpPr>
          <p:nvPr>
            <p:ph type="subTitle" idx="14"/>
          </p:nvPr>
        </p:nvSpPr>
        <p:spPr>
          <a:xfrm>
            <a:off x="3527456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8" name="Google Shape;738;p66"/>
          <p:cNvSpPr txBox="1">
            <a:spLocks noGrp="1"/>
          </p:cNvSpPr>
          <p:nvPr>
            <p:ph type="subTitle" idx="15"/>
          </p:nvPr>
        </p:nvSpPr>
        <p:spPr>
          <a:xfrm>
            <a:off x="6334911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739" name="Google Shape;739;p66"/>
          <p:cNvGrpSpPr/>
          <p:nvPr/>
        </p:nvGrpSpPr>
        <p:grpSpPr>
          <a:xfrm rot="10800000" flipH="1">
            <a:off x="720000" y="0"/>
            <a:ext cx="8436600" cy="3934200"/>
            <a:chOff x="727700" y="1172700"/>
            <a:chExt cx="8436600" cy="3934200"/>
          </a:xfrm>
        </p:grpSpPr>
        <p:cxnSp>
          <p:nvCxnSpPr>
            <p:cNvPr id="740" name="Google Shape;740;p66"/>
            <p:cNvCxnSpPr/>
            <p:nvPr/>
          </p:nvCxnSpPr>
          <p:spPr>
            <a:xfrm rot="10800000">
              <a:off x="727700" y="4821300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1" name="Google Shape;741;p66"/>
            <p:cNvCxnSpPr/>
            <p:nvPr/>
          </p:nvCxnSpPr>
          <p:spPr>
            <a:xfrm rot="10800000">
              <a:off x="8886825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2" name="Google Shape;742;p66"/>
            <p:cNvSpPr/>
            <p:nvPr/>
          </p:nvSpPr>
          <p:spPr>
            <a:xfrm rot="5400000" flipH="1">
              <a:off x="8206875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67"/>
          <p:cNvSpPr txBox="1">
            <a:spLocks noGrp="1"/>
          </p:cNvSpPr>
          <p:nvPr>
            <p:ph type="ctrTitle"/>
          </p:nvPr>
        </p:nvSpPr>
        <p:spPr>
          <a:xfrm>
            <a:off x="715100" y="669825"/>
            <a:ext cx="37782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45" name="Google Shape;745;p67"/>
          <p:cNvSpPr txBox="1">
            <a:spLocks noGrp="1"/>
          </p:cNvSpPr>
          <p:nvPr>
            <p:ph type="subTitle" idx="1"/>
          </p:nvPr>
        </p:nvSpPr>
        <p:spPr>
          <a:xfrm>
            <a:off x="715100" y="1793825"/>
            <a:ext cx="37782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746" name="Google Shape;746;p67"/>
          <p:cNvGrpSpPr/>
          <p:nvPr/>
        </p:nvGrpSpPr>
        <p:grpSpPr>
          <a:xfrm>
            <a:off x="0" y="219425"/>
            <a:ext cx="9143900" cy="4705700"/>
            <a:chOff x="0" y="219425"/>
            <a:chExt cx="9143900" cy="4705700"/>
          </a:xfrm>
        </p:grpSpPr>
        <p:grpSp>
          <p:nvGrpSpPr>
            <p:cNvPr id="747" name="Google Shape;747;p67"/>
            <p:cNvGrpSpPr/>
            <p:nvPr/>
          </p:nvGrpSpPr>
          <p:grpSpPr>
            <a:xfrm>
              <a:off x="715100" y="219425"/>
              <a:ext cx="8428800" cy="117300"/>
              <a:chOff x="715100" y="219425"/>
              <a:chExt cx="8428800" cy="117300"/>
            </a:xfrm>
          </p:grpSpPr>
          <p:cxnSp>
            <p:nvCxnSpPr>
              <p:cNvPr id="748" name="Google Shape;748;p67"/>
              <p:cNvCxnSpPr>
                <a:endCxn id="749" idx="3"/>
              </p:cNvCxnSpPr>
              <p:nvPr/>
            </p:nvCxnSpPr>
            <p:spPr>
              <a:xfrm rot="10800000">
                <a:off x="715100" y="278075"/>
                <a:ext cx="842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9" name="Google Shape;749;p67"/>
              <p:cNvSpPr/>
              <p:nvPr/>
            </p:nvSpPr>
            <p:spPr>
              <a:xfrm flipH="1">
                <a:off x="715100" y="219425"/>
                <a:ext cx="1359900" cy="117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cxnSp>
          <p:nvCxnSpPr>
            <p:cNvPr id="750" name="Google Shape;750;p67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1" name="Google Shape;751;p67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752" name="Google Shape;752;p67"/>
          <p:cNvSpPr txBox="1"/>
          <p:nvPr/>
        </p:nvSpPr>
        <p:spPr>
          <a:xfrm>
            <a:off x="71600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includes icons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highlight>
                <a:srgbClr val="DFDEFC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4" name="Google Shape;754;p68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755" name="Google Shape;755;p68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6" name="Google Shape;756;p68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7" name="Google Shape;757;p68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9" name="Google Shape;759;p69"/>
          <p:cNvGrpSpPr/>
          <p:nvPr/>
        </p:nvGrpSpPr>
        <p:grpSpPr>
          <a:xfrm>
            <a:off x="715100" y="1172700"/>
            <a:ext cx="8436600" cy="3934200"/>
            <a:chOff x="715100" y="1172700"/>
            <a:chExt cx="8436600" cy="3934200"/>
          </a:xfrm>
        </p:grpSpPr>
        <p:cxnSp>
          <p:nvCxnSpPr>
            <p:cNvPr id="760" name="Google Shape;760;p69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69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62" name="Google Shape;762;p69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71"/>
          <p:cNvSpPr txBox="1">
            <a:spLocks noGrp="1"/>
          </p:cNvSpPr>
          <p:nvPr>
            <p:ph type="ctrTitle"/>
          </p:nvPr>
        </p:nvSpPr>
        <p:spPr>
          <a:xfrm>
            <a:off x="712000" y="1028613"/>
            <a:ext cx="4598700" cy="23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68" name="Google Shape;768;p71"/>
          <p:cNvSpPr txBox="1">
            <a:spLocks noGrp="1"/>
          </p:cNvSpPr>
          <p:nvPr>
            <p:ph type="subTitle" idx="1"/>
          </p:nvPr>
        </p:nvSpPr>
        <p:spPr>
          <a:xfrm>
            <a:off x="712000" y="3705388"/>
            <a:ext cx="45987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769" name="Google Shape;769;p71"/>
          <p:cNvGrpSpPr/>
          <p:nvPr/>
        </p:nvGrpSpPr>
        <p:grpSpPr>
          <a:xfrm>
            <a:off x="100" y="218900"/>
            <a:ext cx="9151600" cy="4705700"/>
            <a:chOff x="100" y="218900"/>
            <a:chExt cx="9151600" cy="4705700"/>
          </a:xfrm>
        </p:grpSpPr>
        <p:cxnSp>
          <p:nvCxnSpPr>
            <p:cNvPr id="770" name="Google Shape;770;p71"/>
            <p:cNvCxnSpPr>
              <a:endCxn id="771" idx="3"/>
            </p:cNvCxnSpPr>
            <p:nvPr/>
          </p:nvCxnSpPr>
          <p:spPr>
            <a:xfrm>
              <a:off x="100" y="277550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1" name="Google Shape;771;p71"/>
            <p:cNvSpPr/>
            <p:nvPr/>
          </p:nvSpPr>
          <p:spPr>
            <a:xfrm>
              <a:off x="7069000" y="2189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772" name="Google Shape;772;p71"/>
            <p:cNvCxnSpPr>
              <a:endCxn id="773" idx="3"/>
            </p:cNvCxnSpPr>
            <p:nvPr/>
          </p:nvCxnSpPr>
          <p:spPr>
            <a:xfrm rot="10800000">
              <a:off x="715100" y="4865950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3" name="Google Shape;773;p71"/>
            <p:cNvSpPr/>
            <p:nvPr/>
          </p:nvSpPr>
          <p:spPr>
            <a:xfrm flipH="1">
              <a:off x="715100" y="48073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72"/>
          <p:cNvSpPr txBox="1">
            <a:spLocks noGrp="1"/>
          </p:cNvSpPr>
          <p:nvPr>
            <p:ph type="title"/>
          </p:nvPr>
        </p:nvSpPr>
        <p:spPr>
          <a:xfrm>
            <a:off x="4095575" y="2755650"/>
            <a:ext cx="36444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76" name="Google Shape;776;p72"/>
          <p:cNvSpPr txBox="1">
            <a:spLocks noGrp="1"/>
          </p:cNvSpPr>
          <p:nvPr>
            <p:ph type="title" idx="2" hasCustomPrompt="1"/>
          </p:nvPr>
        </p:nvSpPr>
        <p:spPr>
          <a:xfrm>
            <a:off x="4095575" y="1859850"/>
            <a:ext cx="2106900" cy="66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7" name="Google Shape;777;p72"/>
          <p:cNvSpPr>
            <a:spLocks noGrp="1"/>
          </p:cNvSpPr>
          <p:nvPr>
            <p:ph type="pic" idx="3"/>
          </p:nvPr>
        </p:nvSpPr>
        <p:spPr>
          <a:xfrm>
            <a:off x="824988" y="881425"/>
            <a:ext cx="2718900" cy="33573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778" name="Google Shape;778;p72"/>
          <p:cNvGrpSpPr/>
          <p:nvPr/>
        </p:nvGrpSpPr>
        <p:grpSpPr>
          <a:xfrm>
            <a:off x="100" y="0"/>
            <a:ext cx="8428800" cy="2574300"/>
            <a:chOff x="100" y="0"/>
            <a:chExt cx="8428800" cy="2574300"/>
          </a:xfrm>
        </p:grpSpPr>
        <p:cxnSp>
          <p:nvCxnSpPr>
            <p:cNvPr id="779" name="Google Shape;779;p72"/>
            <p:cNvCxnSpPr>
              <a:endCxn id="780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0" name="Google Shape;780;p72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781" name="Google Shape;781;p72"/>
            <p:cNvCxnSpPr/>
            <p:nvPr/>
          </p:nvCxnSpPr>
          <p:spPr>
            <a:xfrm rot="10800000"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3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785" name="Google Shape;785;p73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786" name="Google Shape;786;p73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7" name="Google Shape;787;p73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8" name="Google Shape;788;p73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7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74"/>
          <p:cNvSpPr txBox="1">
            <a:spLocks noGrp="1"/>
          </p:cNvSpPr>
          <p:nvPr>
            <p:ph type="subTitle" idx="1"/>
          </p:nvPr>
        </p:nvSpPr>
        <p:spPr>
          <a:xfrm>
            <a:off x="4923250" y="2963351"/>
            <a:ext cx="31269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2" name="Google Shape;792;p74"/>
          <p:cNvSpPr txBox="1">
            <a:spLocks noGrp="1"/>
          </p:cNvSpPr>
          <p:nvPr>
            <p:ph type="subTitle" idx="2"/>
          </p:nvPr>
        </p:nvSpPr>
        <p:spPr>
          <a:xfrm>
            <a:off x="1094050" y="2963351"/>
            <a:ext cx="31269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74"/>
          <p:cNvSpPr txBox="1">
            <a:spLocks noGrp="1"/>
          </p:cNvSpPr>
          <p:nvPr>
            <p:ph type="subTitle" idx="3"/>
          </p:nvPr>
        </p:nvSpPr>
        <p:spPr>
          <a:xfrm>
            <a:off x="1094050" y="2313500"/>
            <a:ext cx="3126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94" name="Google Shape;794;p74"/>
          <p:cNvSpPr txBox="1">
            <a:spLocks noGrp="1"/>
          </p:cNvSpPr>
          <p:nvPr>
            <p:ph type="subTitle" idx="4"/>
          </p:nvPr>
        </p:nvSpPr>
        <p:spPr>
          <a:xfrm>
            <a:off x="4923250" y="2313500"/>
            <a:ext cx="3126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795" name="Google Shape;795;p74"/>
          <p:cNvGrpSpPr/>
          <p:nvPr/>
        </p:nvGrpSpPr>
        <p:grpSpPr>
          <a:xfrm>
            <a:off x="715100" y="2569200"/>
            <a:ext cx="8436600" cy="2574300"/>
            <a:chOff x="715100" y="2569200"/>
            <a:chExt cx="8436600" cy="2574300"/>
          </a:xfrm>
        </p:grpSpPr>
        <p:cxnSp>
          <p:nvCxnSpPr>
            <p:cNvPr id="796" name="Google Shape;796;p74"/>
            <p:cNvCxnSpPr>
              <a:endCxn id="797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7" name="Google Shape;797;p74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798" name="Google Shape;798;p74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7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01" name="Google Shape;801;p75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802" name="Google Shape;802;p75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3" name="Google Shape;803;p75"/>
            <p:cNvSpPr/>
            <p:nvPr/>
          </p:nvSpPr>
          <p:spPr>
            <a:xfrm rot="5400000" flipH="1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804" name="Google Shape;804;p75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7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76"/>
          <p:cNvSpPr txBox="1">
            <a:spLocks noGrp="1"/>
          </p:cNvSpPr>
          <p:nvPr>
            <p:ph type="body" idx="1"/>
          </p:nvPr>
        </p:nvSpPr>
        <p:spPr>
          <a:xfrm>
            <a:off x="720000" y="1611800"/>
            <a:ext cx="3852000" cy="27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rgbClr val="434343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08" name="Google Shape;808;p76"/>
          <p:cNvSpPr>
            <a:spLocks noGrp="1"/>
          </p:cNvSpPr>
          <p:nvPr>
            <p:ph type="pic" idx="2"/>
          </p:nvPr>
        </p:nvSpPr>
        <p:spPr>
          <a:xfrm>
            <a:off x="5063025" y="696475"/>
            <a:ext cx="3230400" cy="37506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809" name="Google Shape;809;p76"/>
          <p:cNvGrpSpPr/>
          <p:nvPr/>
        </p:nvGrpSpPr>
        <p:grpSpPr>
          <a:xfrm rot="10800000" flipH="1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810" name="Google Shape;810;p76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76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2" name="Google Shape;812;p76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77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815" name="Google Shape;815;p77"/>
          <p:cNvGrpSpPr/>
          <p:nvPr/>
        </p:nvGrpSpPr>
        <p:grpSpPr>
          <a:xfrm rot="10800000" flipH="1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816" name="Google Shape;816;p77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77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8" name="Google Shape;818;p77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78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21" name="Google Shape;821;p78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822" name="Google Shape;822;p78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823" name="Google Shape;823;p78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4" name="Google Shape;824;p78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825" name="Google Shape;825;p78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9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828" name="Google Shape;828;p79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80"/>
          <p:cNvSpPr txBox="1">
            <a:spLocks noGrp="1"/>
          </p:cNvSpPr>
          <p:nvPr>
            <p:ph type="title" hasCustomPrompt="1"/>
          </p:nvPr>
        </p:nvSpPr>
        <p:spPr>
          <a:xfrm>
            <a:off x="1004575" y="1379025"/>
            <a:ext cx="3726600" cy="96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31" name="Google Shape;831;p80"/>
          <p:cNvSpPr txBox="1">
            <a:spLocks noGrp="1"/>
          </p:cNvSpPr>
          <p:nvPr>
            <p:ph type="subTitle" idx="1"/>
          </p:nvPr>
        </p:nvSpPr>
        <p:spPr>
          <a:xfrm>
            <a:off x="1004575" y="2645175"/>
            <a:ext cx="37266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832" name="Google Shape;832;p80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833" name="Google Shape;833;p80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4" name="Google Shape;834;p80"/>
            <p:cNvSpPr/>
            <p:nvPr/>
          </p:nvSpPr>
          <p:spPr>
            <a:xfrm rot="-5400000" flipH="1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835" name="Google Shape;835;p80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8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39" name="Google Shape;839;p82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0" name="Google Shape;840;p82"/>
          <p:cNvSpPr txBox="1">
            <a:spLocks noGrp="1"/>
          </p:cNvSpPr>
          <p:nvPr>
            <p:ph type="title" idx="3" hasCustomPrompt="1"/>
          </p:nvPr>
        </p:nvSpPr>
        <p:spPr>
          <a:xfrm>
            <a:off x="4572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1" name="Google Shape;841;p82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2" name="Google Shape;842;p82"/>
          <p:cNvSpPr txBox="1">
            <a:spLocks noGrp="1"/>
          </p:cNvSpPr>
          <p:nvPr>
            <p:ph type="title" idx="5" hasCustomPrompt="1"/>
          </p:nvPr>
        </p:nvSpPr>
        <p:spPr>
          <a:xfrm>
            <a:off x="4572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3" name="Google Shape;843;p82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4" name="Google Shape;844;p82"/>
          <p:cNvSpPr txBox="1">
            <a:spLocks noGrp="1"/>
          </p:cNvSpPr>
          <p:nvPr>
            <p:ph type="title" idx="7" hasCustomPrompt="1"/>
          </p:nvPr>
        </p:nvSpPr>
        <p:spPr>
          <a:xfrm>
            <a:off x="4572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5" name="Google Shape;845;p82"/>
          <p:cNvSpPr txBox="1">
            <a:spLocks noGrp="1"/>
          </p:cNvSpPr>
          <p:nvPr>
            <p:ph type="subTitle" idx="1"/>
          </p:nvPr>
        </p:nvSpPr>
        <p:spPr>
          <a:xfrm>
            <a:off x="1926025" y="1532506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6" name="Google Shape;846;p82"/>
          <p:cNvSpPr txBox="1">
            <a:spLocks noGrp="1"/>
          </p:cNvSpPr>
          <p:nvPr>
            <p:ph type="subTitle" idx="8"/>
          </p:nvPr>
        </p:nvSpPr>
        <p:spPr>
          <a:xfrm>
            <a:off x="1926025" y="2382753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7" name="Google Shape;847;p82"/>
          <p:cNvSpPr txBox="1">
            <a:spLocks noGrp="1"/>
          </p:cNvSpPr>
          <p:nvPr>
            <p:ph type="subTitle" idx="9"/>
          </p:nvPr>
        </p:nvSpPr>
        <p:spPr>
          <a:xfrm>
            <a:off x="1926025" y="3233000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8" name="Google Shape;848;p82"/>
          <p:cNvSpPr txBox="1">
            <a:spLocks noGrp="1"/>
          </p:cNvSpPr>
          <p:nvPr>
            <p:ph type="subTitle" idx="13"/>
          </p:nvPr>
        </p:nvSpPr>
        <p:spPr>
          <a:xfrm>
            <a:off x="5775350" y="1532506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9" name="Google Shape;849;p82"/>
          <p:cNvSpPr txBox="1">
            <a:spLocks noGrp="1"/>
          </p:cNvSpPr>
          <p:nvPr>
            <p:ph type="subTitle" idx="14"/>
          </p:nvPr>
        </p:nvSpPr>
        <p:spPr>
          <a:xfrm>
            <a:off x="5775350" y="2382753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50" name="Google Shape;850;p82"/>
          <p:cNvSpPr txBox="1">
            <a:spLocks noGrp="1"/>
          </p:cNvSpPr>
          <p:nvPr>
            <p:ph type="subTitle" idx="15"/>
          </p:nvPr>
        </p:nvSpPr>
        <p:spPr>
          <a:xfrm>
            <a:off x="5775350" y="3233000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851" name="Google Shape;851;p82"/>
          <p:cNvCxnSpPr/>
          <p:nvPr/>
        </p:nvCxnSpPr>
        <p:spPr>
          <a:xfrm rot="10800000">
            <a:off x="715100" y="4866475"/>
            <a:ext cx="8436600" cy="3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2" name="Google Shape;852;p82"/>
          <p:cNvCxnSpPr/>
          <p:nvPr/>
        </p:nvCxnSpPr>
        <p:spPr>
          <a:xfrm rot="10800000">
            <a:off x="8870700" y="2532650"/>
            <a:ext cx="0" cy="2618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3" name="Google Shape;853;p82"/>
          <p:cNvSpPr/>
          <p:nvPr/>
        </p:nvSpPr>
        <p:spPr>
          <a:xfrm flipH="1">
            <a:off x="715100" y="4801050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8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56" name="Google Shape;856;p83"/>
          <p:cNvGrpSpPr/>
          <p:nvPr/>
        </p:nvGrpSpPr>
        <p:grpSpPr>
          <a:xfrm>
            <a:off x="715400" y="0"/>
            <a:ext cx="8428500" cy="3934200"/>
            <a:chOff x="715400" y="0"/>
            <a:chExt cx="8428500" cy="3934200"/>
          </a:xfrm>
        </p:grpSpPr>
        <p:cxnSp>
          <p:nvCxnSpPr>
            <p:cNvPr id="857" name="Google Shape;857;p83"/>
            <p:cNvCxnSpPr/>
            <p:nvPr/>
          </p:nvCxnSpPr>
          <p:spPr>
            <a:xfrm rot="10800000">
              <a:off x="715400" y="278075"/>
              <a:ext cx="842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8" name="Google Shape;858;p83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9" name="Google Shape;859;p83"/>
            <p:cNvSpPr/>
            <p:nvPr/>
          </p:nvSpPr>
          <p:spPr>
            <a:xfrm rot="-5400000" flipH="1">
              <a:off x="8190750" y="3195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8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62" name="Google Shape;862;p84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863" name="Google Shape;863;p84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64" name="Google Shape;864;p84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865" name="Google Shape;865;p84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8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68" name="Google Shape;868;p85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869" name="Google Shape;869;p85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0" name="Google Shape;870;p85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1" name="Google Shape;871;p85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8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74" name="Google Shape;874;p86"/>
          <p:cNvGrpSpPr/>
          <p:nvPr/>
        </p:nvGrpSpPr>
        <p:grpSpPr>
          <a:xfrm>
            <a:off x="715100" y="0"/>
            <a:ext cx="8428800" cy="2574300"/>
            <a:chOff x="715100" y="0"/>
            <a:chExt cx="8428800" cy="2574300"/>
          </a:xfrm>
        </p:grpSpPr>
        <p:cxnSp>
          <p:nvCxnSpPr>
            <p:cNvPr id="875" name="Google Shape;875;p86"/>
            <p:cNvCxnSpPr>
              <a:endCxn id="876" idx="3"/>
            </p:cNvCxnSpPr>
            <p:nvPr/>
          </p:nvCxnSpPr>
          <p:spPr>
            <a:xfrm rot="10800000">
              <a:off x="715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6" name="Google Shape;876;p86"/>
            <p:cNvSpPr/>
            <p:nvPr/>
          </p:nvSpPr>
          <p:spPr>
            <a:xfrm flipH="1">
              <a:off x="7151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877" name="Google Shape;877;p86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8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80" name="Google Shape;880;p87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881" name="Google Shape;881;p87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2" name="Google Shape;882;p87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883" name="Google Shape;883;p87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88"/>
          <p:cNvSpPr txBox="1">
            <a:spLocks noGrp="1"/>
          </p:cNvSpPr>
          <p:nvPr>
            <p:ph type="title" hasCustomPrompt="1"/>
          </p:nvPr>
        </p:nvSpPr>
        <p:spPr>
          <a:xfrm>
            <a:off x="1161681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6" name="Google Shape;886;p88"/>
          <p:cNvSpPr txBox="1">
            <a:spLocks noGrp="1"/>
          </p:cNvSpPr>
          <p:nvPr>
            <p:ph type="subTitle" idx="1"/>
          </p:nvPr>
        </p:nvSpPr>
        <p:spPr>
          <a:xfrm>
            <a:off x="1161694" y="3583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7" name="Google Shape;887;p88"/>
          <p:cNvSpPr txBox="1">
            <a:spLocks noGrp="1"/>
          </p:cNvSpPr>
          <p:nvPr>
            <p:ph type="title" idx="2" hasCustomPrompt="1"/>
          </p:nvPr>
        </p:nvSpPr>
        <p:spPr>
          <a:xfrm>
            <a:off x="3189000" y="961200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8" name="Google Shape;888;p88"/>
          <p:cNvSpPr txBox="1">
            <a:spLocks noGrp="1"/>
          </p:cNvSpPr>
          <p:nvPr>
            <p:ph type="subTitle" idx="3"/>
          </p:nvPr>
        </p:nvSpPr>
        <p:spPr>
          <a:xfrm>
            <a:off x="3189000" y="1872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9" name="Google Shape;889;p88"/>
          <p:cNvSpPr txBox="1">
            <a:spLocks noGrp="1"/>
          </p:cNvSpPr>
          <p:nvPr>
            <p:ph type="title" idx="4" hasCustomPrompt="1"/>
          </p:nvPr>
        </p:nvSpPr>
        <p:spPr>
          <a:xfrm>
            <a:off x="5216269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0" name="Google Shape;890;p88"/>
          <p:cNvSpPr txBox="1">
            <a:spLocks noGrp="1"/>
          </p:cNvSpPr>
          <p:nvPr>
            <p:ph type="subTitle" idx="5"/>
          </p:nvPr>
        </p:nvSpPr>
        <p:spPr>
          <a:xfrm>
            <a:off x="5216319" y="3583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891" name="Google Shape;891;p88"/>
          <p:cNvGrpSpPr/>
          <p:nvPr/>
        </p:nvGrpSpPr>
        <p:grpSpPr>
          <a:xfrm>
            <a:off x="100" y="219425"/>
            <a:ext cx="9151600" cy="4705700"/>
            <a:chOff x="100" y="219425"/>
            <a:chExt cx="9151600" cy="4705700"/>
          </a:xfrm>
        </p:grpSpPr>
        <p:cxnSp>
          <p:nvCxnSpPr>
            <p:cNvPr id="892" name="Google Shape;892;p88"/>
            <p:cNvCxnSpPr>
              <a:endCxn id="893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3" name="Google Shape;893;p88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894" name="Google Shape;894;p88"/>
            <p:cNvCxnSpPr>
              <a:endCxn id="895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5" name="Google Shape;895;p88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8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3123900" cy="10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8" name="Google Shape;898;p89"/>
          <p:cNvSpPr txBox="1">
            <a:spLocks noGrp="1"/>
          </p:cNvSpPr>
          <p:nvPr>
            <p:ph type="subTitle" idx="1"/>
          </p:nvPr>
        </p:nvSpPr>
        <p:spPr>
          <a:xfrm>
            <a:off x="720000" y="1636150"/>
            <a:ext cx="31239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99" name="Google Shape;899;p89"/>
          <p:cNvSpPr>
            <a:spLocks noGrp="1"/>
          </p:cNvSpPr>
          <p:nvPr>
            <p:ph type="pic" idx="2"/>
          </p:nvPr>
        </p:nvSpPr>
        <p:spPr>
          <a:xfrm>
            <a:off x="6212050" y="535000"/>
            <a:ext cx="2216700" cy="4104000"/>
          </a:xfrm>
          <a:prstGeom prst="rect">
            <a:avLst/>
          </a:prstGeom>
          <a:noFill/>
          <a:ln>
            <a:noFill/>
          </a:ln>
        </p:spPr>
      </p:sp>
      <p:sp>
        <p:nvSpPr>
          <p:cNvPr id="900" name="Google Shape;900;p89"/>
          <p:cNvSpPr>
            <a:spLocks noGrp="1"/>
          </p:cNvSpPr>
          <p:nvPr>
            <p:ph type="pic" idx="3"/>
          </p:nvPr>
        </p:nvSpPr>
        <p:spPr>
          <a:xfrm>
            <a:off x="715100" y="2701800"/>
            <a:ext cx="25410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901" name="Google Shape;901;p89"/>
          <p:cNvSpPr>
            <a:spLocks noGrp="1"/>
          </p:cNvSpPr>
          <p:nvPr>
            <p:ph type="pic" idx="4"/>
          </p:nvPr>
        </p:nvSpPr>
        <p:spPr>
          <a:xfrm>
            <a:off x="3346050" y="2701775"/>
            <a:ext cx="27762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902" name="Google Shape;902;p89"/>
          <p:cNvSpPr>
            <a:spLocks noGrp="1"/>
          </p:cNvSpPr>
          <p:nvPr>
            <p:ph type="pic" idx="5"/>
          </p:nvPr>
        </p:nvSpPr>
        <p:spPr>
          <a:xfrm>
            <a:off x="4386900" y="535000"/>
            <a:ext cx="1735200" cy="2064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903" name="Google Shape;903;p89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904" name="Google Shape;904;p89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5" name="Google Shape;905;p89"/>
            <p:cNvSpPr/>
            <p:nvPr/>
          </p:nvSpPr>
          <p:spPr>
            <a:xfrm rot="-5400000" flipH="1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906" name="Google Shape;906;p89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90"/>
          <p:cNvSpPr txBox="1">
            <a:spLocks noGrp="1"/>
          </p:cNvSpPr>
          <p:nvPr>
            <p:ph type="title"/>
          </p:nvPr>
        </p:nvSpPr>
        <p:spPr>
          <a:xfrm>
            <a:off x="998775" y="972150"/>
            <a:ext cx="31239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9" name="Google Shape;909;p90"/>
          <p:cNvSpPr txBox="1">
            <a:spLocks noGrp="1"/>
          </p:cNvSpPr>
          <p:nvPr>
            <p:ph type="subTitle" idx="1"/>
          </p:nvPr>
        </p:nvSpPr>
        <p:spPr>
          <a:xfrm>
            <a:off x="998775" y="3067600"/>
            <a:ext cx="3123900" cy="12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0" name="Google Shape;910;p90"/>
          <p:cNvSpPr>
            <a:spLocks noGrp="1"/>
          </p:cNvSpPr>
          <p:nvPr>
            <p:ph type="pic" idx="2"/>
          </p:nvPr>
        </p:nvSpPr>
        <p:spPr>
          <a:xfrm>
            <a:off x="4812375" y="821800"/>
            <a:ext cx="3123900" cy="34998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911" name="Google Shape;911;p90"/>
          <p:cNvGrpSpPr/>
          <p:nvPr/>
        </p:nvGrpSpPr>
        <p:grpSpPr>
          <a:xfrm>
            <a:off x="0" y="0"/>
            <a:ext cx="8428800" cy="2574300"/>
            <a:chOff x="0" y="0"/>
            <a:chExt cx="8428800" cy="2574300"/>
          </a:xfrm>
        </p:grpSpPr>
        <p:cxnSp>
          <p:nvCxnSpPr>
            <p:cNvPr id="912" name="Google Shape;912;p90"/>
            <p:cNvCxnSpPr>
              <a:endCxn id="913" idx="3"/>
            </p:cNvCxnSpPr>
            <p:nvPr/>
          </p:nvCxnSpPr>
          <p:spPr>
            <a:xfrm>
              <a:off x="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13" name="Google Shape;913;p90"/>
            <p:cNvSpPr/>
            <p:nvPr/>
          </p:nvSpPr>
          <p:spPr>
            <a:xfrm>
              <a:off x="70689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914" name="Google Shape;914;p90"/>
            <p:cNvCxnSpPr/>
            <p:nvPr/>
          </p:nvCxnSpPr>
          <p:spPr>
            <a:xfrm rot="10800000">
              <a:off x="2732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8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9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17" name="Google Shape;917;p91"/>
          <p:cNvSpPr txBox="1">
            <a:spLocks noGrp="1"/>
          </p:cNvSpPr>
          <p:nvPr>
            <p:ph type="subTitle" idx="1"/>
          </p:nvPr>
        </p:nvSpPr>
        <p:spPr>
          <a:xfrm>
            <a:off x="715100" y="1137550"/>
            <a:ext cx="77040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918" name="Google Shape;918;p91"/>
          <p:cNvSpPr txBox="1">
            <a:spLocks noGrp="1"/>
          </p:cNvSpPr>
          <p:nvPr>
            <p:ph type="subTitle" idx="2"/>
          </p:nvPr>
        </p:nvSpPr>
        <p:spPr>
          <a:xfrm>
            <a:off x="715100" y="2135105"/>
            <a:ext cx="77040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919" name="Google Shape;919;p91"/>
          <p:cNvSpPr txBox="1">
            <a:spLocks noGrp="1"/>
          </p:cNvSpPr>
          <p:nvPr>
            <p:ph type="subTitle" idx="3"/>
          </p:nvPr>
        </p:nvSpPr>
        <p:spPr>
          <a:xfrm>
            <a:off x="715100" y="3611160"/>
            <a:ext cx="77040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920" name="Google Shape;920;p91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921" name="Google Shape;921;p91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22" name="Google Shape;922;p91"/>
            <p:cNvSpPr/>
            <p:nvPr/>
          </p:nvSpPr>
          <p:spPr>
            <a:xfrm rot="5400000" flipH="1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923" name="Google Shape;923;p91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9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26" name="Google Shape;926;p92"/>
          <p:cNvSpPr txBox="1">
            <a:spLocks noGrp="1"/>
          </p:cNvSpPr>
          <p:nvPr>
            <p:ph type="subTitle" idx="1"/>
          </p:nvPr>
        </p:nvSpPr>
        <p:spPr>
          <a:xfrm>
            <a:off x="882275" y="2756728"/>
            <a:ext cx="22896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7" name="Google Shape;927;p92"/>
          <p:cNvSpPr txBox="1">
            <a:spLocks noGrp="1"/>
          </p:cNvSpPr>
          <p:nvPr>
            <p:ph type="subTitle" idx="2"/>
          </p:nvPr>
        </p:nvSpPr>
        <p:spPr>
          <a:xfrm>
            <a:off x="3430800" y="2756725"/>
            <a:ext cx="22860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8" name="Google Shape;928;p92"/>
          <p:cNvSpPr txBox="1">
            <a:spLocks noGrp="1"/>
          </p:cNvSpPr>
          <p:nvPr>
            <p:ph type="subTitle" idx="3"/>
          </p:nvPr>
        </p:nvSpPr>
        <p:spPr>
          <a:xfrm>
            <a:off x="5975725" y="2756725"/>
            <a:ext cx="22860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9" name="Google Shape;929;p92"/>
          <p:cNvSpPr txBox="1">
            <a:spLocks noGrp="1"/>
          </p:cNvSpPr>
          <p:nvPr>
            <p:ph type="subTitle" idx="4"/>
          </p:nvPr>
        </p:nvSpPr>
        <p:spPr>
          <a:xfrm>
            <a:off x="882275" y="2135975"/>
            <a:ext cx="228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30" name="Google Shape;930;p92"/>
          <p:cNvSpPr txBox="1">
            <a:spLocks noGrp="1"/>
          </p:cNvSpPr>
          <p:nvPr>
            <p:ph type="subTitle" idx="5"/>
          </p:nvPr>
        </p:nvSpPr>
        <p:spPr>
          <a:xfrm>
            <a:off x="3430800" y="2135975"/>
            <a:ext cx="22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31" name="Google Shape;931;p92"/>
          <p:cNvSpPr txBox="1">
            <a:spLocks noGrp="1"/>
          </p:cNvSpPr>
          <p:nvPr>
            <p:ph type="subTitle" idx="6"/>
          </p:nvPr>
        </p:nvSpPr>
        <p:spPr>
          <a:xfrm>
            <a:off x="5975725" y="2135975"/>
            <a:ext cx="22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932" name="Google Shape;932;p92"/>
          <p:cNvGrpSpPr/>
          <p:nvPr/>
        </p:nvGrpSpPr>
        <p:grpSpPr>
          <a:xfrm>
            <a:off x="0" y="1209825"/>
            <a:ext cx="8436600" cy="3933025"/>
            <a:chOff x="0" y="1209825"/>
            <a:chExt cx="8436600" cy="3933025"/>
          </a:xfrm>
        </p:grpSpPr>
        <p:cxnSp>
          <p:nvCxnSpPr>
            <p:cNvPr id="933" name="Google Shape;933;p92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34" name="Google Shape;934;p92"/>
            <p:cNvSpPr/>
            <p:nvPr/>
          </p:nvSpPr>
          <p:spPr>
            <a:xfrm rot="-5400000" flipH="1">
              <a:off x="-406650" y="18311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935" name="Google Shape;935;p92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9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38" name="Google Shape;938;p93"/>
          <p:cNvSpPr txBox="1">
            <a:spLocks noGrp="1"/>
          </p:cNvSpPr>
          <p:nvPr>
            <p:ph type="subTitle" idx="1"/>
          </p:nvPr>
        </p:nvSpPr>
        <p:spPr>
          <a:xfrm>
            <a:off x="1163736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39" name="Google Shape;939;p93"/>
          <p:cNvSpPr txBox="1">
            <a:spLocks noGrp="1"/>
          </p:cNvSpPr>
          <p:nvPr>
            <p:ph type="subTitle" idx="2"/>
          </p:nvPr>
        </p:nvSpPr>
        <p:spPr>
          <a:xfrm>
            <a:off x="1163738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0" name="Google Shape;940;p93"/>
          <p:cNvSpPr txBox="1">
            <a:spLocks noGrp="1"/>
          </p:cNvSpPr>
          <p:nvPr>
            <p:ph type="subTitle" idx="3"/>
          </p:nvPr>
        </p:nvSpPr>
        <p:spPr>
          <a:xfrm>
            <a:off x="5013264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1" name="Google Shape;941;p93"/>
          <p:cNvSpPr txBox="1">
            <a:spLocks noGrp="1"/>
          </p:cNvSpPr>
          <p:nvPr>
            <p:ph type="subTitle" idx="4"/>
          </p:nvPr>
        </p:nvSpPr>
        <p:spPr>
          <a:xfrm>
            <a:off x="1163738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2" name="Google Shape;942;p93"/>
          <p:cNvSpPr txBox="1">
            <a:spLocks noGrp="1"/>
          </p:cNvSpPr>
          <p:nvPr>
            <p:ph type="subTitle" idx="5"/>
          </p:nvPr>
        </p:nvSpPr>
        <p:spPr>
          <a:xfrm>
            <a:off x="5013264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3" name="Google Shape;943;p93"/>
          <p:cNvSpPr txBox="1">
            <a:spLocks noGrp="1"/>
          </p:cNvSpPr>
          <p:nvPr>
            <p:ph type="subTitle" idx="6"/>
          </p:nvPr>
        </p:nvSpPr>
        <p:spPr>
          <a:xfrm>
            <a:off x="1163736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44" name="Google Shape;944;p93"/>
          <p:cNvSpPr txBox="1">
            <a:spLocks noGrp="1"/>
          </p:cNvSpPr>
          <p:nvPr>
            <p:ph type="subTitle" idx="7"/>
          </p:nvPr>
        </p:nvSpPr>
        <p:spPr>
          <a:xfrm>
            <a:off x="5013261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45" name="Google Shape;945;p93"/>
          <p:cNvSpPr txBox="1">
            <a:spLocks noGrp="1"/>
          </p:cNvSpPr>
          <p:nvPr>
            <p:ph type="subTitle" idx="8"/>
          </p:nvPr>
        </p:nvSpPr>
        <p:spPr>
          <a:xfrm>
            <a:off x="5013261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946" name="Google Shape;946;p93"/>
          <p:cNvCxnSpPr>
            <a:endCxn id="947" idx="3"/>
          </p:cNvCxnSpPr>
          <p:nvPr/>
        </p:nvCxnSpPr>
        <p:spPr>
          <a:xfrm>
            <a:off x="100" y="27807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7" name="Google Shape;947;p93"/>
          <p:cNvSpPr/>
          <p:nvPr/>
        </p:nvSpPr>
        <p:spPr>
          <a:xfrm>
            <a:off x="7069000" y="219425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48" name="Google Shape;948;p93"/>
          <p:cNvGrpSpPr/>
          <p:nvPr/>
        </p:nvGrpSpPr>
        <p:grpSpPr>
          <a:xfrm>
            <a:off x="264781" y="3966668"/>
            <a:ext cx="822047" cy="892889"/>
            <a:chOff x="4358474" y="2115969"/>
            <a:chExt cx="2027743" cy="2202490"/>
          </a:xfrm>
        </p:grpSpPr>
        <p:grpSp>
          <p:nvGrpSpPr>
            <p:cNvPr id="949" name="Google Shape;949;p93"/>
            <p:cNvGrpSpPr/>
            <p:nvPr/>
          </p:nvGrpSpPr>
          <p:grpSpPr>
            <a:xfrm>
              <a:off x="4655982" y="2115969"/>
              <a:ext cx="1609960" cy="1914199"/>
              <a:chOff x="4655982" y="2115969"/>
              <a:chExt cx="1609960" cy="1914199"/>
            </a:xfrm>
          </p:grpSpPr>
          <p:sp>
            <p:nvSpPr>
              <p:cNvPr id="950" name="Google Shape;950;p93"/>
              <p:cNvSpPr/>
              <p:nvPr/>
            </p:nvSpPr>
            <p:spPr>
              <a:xfrm>
                <a:off x="4668441" y="2708450"/>
                <a:ext cx="1111666" cy="1089349"/>
              </a:xfrm>
              <a:custGeom>
                <a:avLst/>
                <a:gdLst/>
                <a:ahLst/>
                <a:cxnLst/>
                <a:rect l="l" t="t" r="r" b="b"/>
                <a:pathLst>
                  <a:path w="365379" h="358044" extrusionOk="0">
                    <a:moveTo>
                      <a:pt x="0" y="180880"/>
                    </a:moveTo>
                    <a:lnTo>
                      <a:pt x="191643" y="358045"/>
                    </a:lnTo>
                    <a:lnTo>
                      <a:pt x="365379" y="158401"/>
                    </a:lnTo>
                    <a:lnTo>
                      <a:pt x="187928" y="0"/>
                    </a:lnTo>
                    <a:lnTo>
                      <a:pt x="0" y="18088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93"/>
              <p:cNvSpPr/>
              <p:nvPr/>
            </p:nvSpPr>
            <p:spPr>
              <a:xfrm>
                <a:off x="5260055" y="2190716"/>
                <a:ext cx="1005887" cy="999802"/>
              </a:xfrm>
              <a:custGeom>
                <a:avLst/>
                <a:gdLst/>
                <a:ahLst/>
                <a:cxnLst/>
                <a:rect l="l" t="t" r="r" b="b"/>
                <a:pathLst>
                  <a:path w="330612" h="328612" extrusionOk="0">
                    <a:moveTo>
                      <a:pt x="0" y="158401"/>
                    </a:moveTo>
                    <a:lnTo>
                      <a:pt x="170879" y="328613"/>
                    </a:lnTo>
                    <a:lnTo>
                      <a:pt x="330613" y="143732"/>
                    </a:lnTo>
                    <a:lnTo>
                      <a:pt x="147066" y="0"/>
                    </a:lnTo>
                    <a:lnTo>
                      <a:pt x="0" y="15840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93"/>
              <p:cNvSpPr/>
              <p:nvPr/>
            </p:nvSpPr>
            <p:spPr>
              <a:xfrm>
                <a:off x="4655982" y="2708450"/>
                <a:ext cx="1100363" cy="1006179"/>
              </a:xfrm>
              <a:custGeom>
                <a:avLst/>
                <a:gdLst/>
                <a:ahLst/>
                <a:cxnLst/>
                <a:rect l="l" t="t" r="r" b="b"/>
                <a:pathLst>
                  <a:path w="361664" h="330708" extrusionOk="0">
                    <a:moveTo>
                      <a:pt x="0" y="161068"/>
                    </a:moveTo>
                    <a:lnTo>
                      <a:pt x="190024" y="330708"/>
                    </a:lnTo>
                    <a:lnTo>
                      <a:pt x="361664" y="151447"/>
                    </a:lnTo>
                    <a:lnTo>
                      <a:pt x="192024" y="0"/>
                    </a:lnTo>
                    <a:lnTo>
                      <a:pt x="0" y="16106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93"/>
              <p:cNvSpPr/>
              <p:nvPr/>
            </p:nvSpPr>
            <p:spPr>
              <a:xfrm>
                <a:off x="4666412" y="2708450"/>
                <a:ext cx="1089930" cy="965607"/>
              </a:xfrm>
              <a:custGeom>
                <a:avLst/>
                <a:gdLst/>
                <a:ahLst/>
                <a:cxnLst/>
                <a:rect l="l" t="t" r="r" b="b"/>
                <a:pathLst>
                  <a:path w="358235" h="317373" extrusionOk="0">
                    <a:moveTo>
                      <a:pt x="0" y="139351"/>
                    </a:moveTo>
                    <a:lnTo>
                      <a:pt x="183832" y="317373"/>
                    </a:lnTo>
                    <a:lnTo>
                      <a:pt x="358235" y="151447"/>
                    </a:lnTo>
                    <a:lnTo>
                      <a:pt x="188595" y="0"/>
                    </a:lnTo>
                    <a:lnTo>
                      <a:pt x="0" y="13935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93"/>
              <p:cNvSpPr/>
              <p:nvPr/>
            </p:nvSpPr>
            <p:spPr>
              <a:xfrm>
                <a:off x="5240062" y="2202305"/>
                <a:ext cx="955753" cy="967056"/>
              </a:xfrm>
              <a:custGeom>
                <a:avLst/>
                <a:gdLst/>
                <a:ahLst/>
                <a:cxnLst/>
                <a:rect l="l" t="t" r="r" b="b"/>
                <a:pathLst>
                  <a:path w="314134" h="317849" extrusionOk="0">
                    <a:moveTo>
                      <a:pt x="134684" y="0"/>
                    </a:moveTo>
                    <a:lnTo>
                      <a:pt x="314135" y="139922"/>
                    </a:lnTo>
                    <a:lnTo>
                      <a:pt x="169640" y="317849"/>
                    </a:lnTo>
                    <a:lnTo>
                      <a:pt x="0" y="166402"/>
                    </a:lnTo>
                    <a:lnTo>
                      <a:pt x="1346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93"/>
              <p:cNvSpPr/>
              <p:nvPr/>
            </p:nvSpPr>
            <p:spPr>
              <a:xfrm>
                <a:off x="5240062" y="2115969"/>
                <a:ext cx="927062" cy="1053414"/>
              </a:xfrm>
              <a:custGeom>
                <a:avLst/>
                <a:gdLst/>
                <a:ahLst/>
                <a:cxnLst/>
                <a:rect l="l" t="t" r="r" b="b"/>
                <a:pathLst>
                  <a:path w="304704" h="346233" extrusionOk="0">
                    <a:moveTo>
                      <a:pt x="136493" y="0"/>
                    </a:moveTo>
                    <a:lnTo>
                      <a:pt x="304705" y="146685"/>
                    </a:lnTo>
                    <a:lnTo>
                      <a:pt x="169640" y="346234"/>
                    </a:lnTo>
                    <a:lnTo>
                      <a:pt x="0" y="194786"/>
                    </a:lnTo>
                    <a:lnTo>
                      <a:pt x="136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56" name="Google Shape;956;p93"/>
              <p:cNvGrpSpPr/>
              <p:nvPr/>
            </p:nvGrpSpPr>
            <p:grpSpPr>
              <a:xfrm>
                <a:off x="4734498" y="2157689"/>
                <a:ext cx="1385449" cy="1457878"/>
                <a:chOff x="7492174" y="2522982"/>
                <a:chExt cx="455485" cy="479297"/>
              </a:xfrm>
            </p:grpSpPr>
            <p:sp>
              <p:nvSpPr>
                <p:cNvPr id="957" name="Google Shape;957;p93"/>
                <p:cNvSpPr/>
                <p:nvPr/>
              </p:nvSpPr>
              <p:spPr>
                <a:xfrm>
                  <a:off x="7492174" y="2522982"/>
                  <a:ext cx="455485" cy="479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485" h="479297" extrusionOk="0">
                      <a:moveTo>
                        <a:pt x="159829" y="479298"/>
                      </a:moveTo>
                      <a:lnTo>
                        <a:pt x="159163" y="478631"/>
                      </a:lnTo>
                      <a:lnTo>
                        <a:pt x="0" y="318897"/>
                      </a:lnTo>
                      <a:lnTo>
                        <a:pt x="1048" y="318135"/>
                      </a:lnTo>
                      <a:lnTo>
                        <a:pt x="180308" y="193453"/>
                      </a:lnTo>
                      <a:lnTo>
                        <a:pt x="301752" y="0"/>
                      </a:lnTo>
                      <a:lnTo>
                        <a:pt x="302609" y="762"/>
                      </a:lnTo>
                      <a:lnTo>
                        <a:pt x="455486" y="136112"/>
                      </a:lnTo>
                      <a:lnTo>
                        <a:pt x="454914" y="136874"/>
                      </a:lnTo>
                      <a:lnTo>
                        <a:pt x="326708" y="326136"/>
                      </a:lnTo>
                      <a:lnTo>
                        <a:pt x="159734" y="479203"/>
                      </a:lnTo>
                      <a:close/>
                      <a:moveTo>
                        <a:pt x="3143" y="319278"/>
                      </a:moveTo>
                      <a:lnTo>
                        <a:pt x="159734" y="476536"/>
                      </a:lnTo>
                      <a:lnTo>
                        <a:pt x="325279" y="324802"/>
                      </a:lnTo>
                      <a:lnTo>
                        <a:pt x="452819" y="136493"/>
                      </a:lnTo>
                      <a:lnTo>
                        <a:pt x="302228" y="3143"/>
                      </a:lnTo>
                      <a:lnTo>
                        <a:pt x="181547" y="195263"/>
                      </a:lnTo>
                      <a:lnTo>
                        <a:pt x="3143" y="31937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8" name="Google Shape;958;p93"/>
                <p:cNvSpPr/>
                <p:nvPr/>
              </p:nvSpPr>
              <p:spPr>
                <a:xfrm>
                  <a:off x="7639811" y="2838259"/>
                  <a:ext cx="172307" cy="151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307" h="151637" extrusionOk="0">
                      <a:moveTo>
                        <a:pt x="476" y="151638"/>
                      </a:moveTo>
                      <a:lnTo>
                        <a:pt x="0" y="150971"/>
                      </a:lnTo>
                      <a:lnTo>
                        <a:pt x="171831" y="0"/>
                      </a:lnTo>
                      <a:lnTo>
                        <a:pt x="172308" y="667"/>
                      </a:lnTo>
                      <a:lnTo>
                        <a:pt x="476" y="15163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93"/>
                <p:cNvSpPr/>
                <p:nvPr/>
              </p:nvSpPr>
              <p:spPr>
                <a:xfrm>
                  <a:off x="7629429" y="2829591"/>
                  <a:ext cx="172688" cy="149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88" h="149542" extrusionOk="0">
                      <a:moveTo>
                        <a:pt x="476" y="149542"/>
                      </a:moveTo>
                      <a:lnTo>
                        <a:pt x="0" y="148876"/>
                      </a:lnTo>
                      <a:lnTo>
                        <a:pt x="172212" y="0"/>
                      </a:lnTo>
                      <a:lnTo>
                        <a:pt x="172688" y="667"/>
                      </a:lnTo>
                      <a:lnTo>
                        <a:pt x="476" y="1495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0" name="Google Shape;960;p93"/>
                <p:cNvSpPr/>
                <p:nvPr/>
              </p:nvSpPr>
              <p:spPr>
                <a:xfrm>
                  <a:off x="7618952" y="2821019"/>
                  <a:ext cx="173164" cy="14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164" h="147351" extrusionOk="0">
                      <a:moveTo>
                        <a:pt x="571" y="147352"/>
                      </a:moveTo>
                      <a:lnTo>
                        <a:pt x="0" y="146685"/>
                      </a:lnTo>
                      <a:lnTo>
                        <a:pt x="172688" y="0"/>
                      </a:lnTo>
                      <a:lnTo>
                        <a:pt x="173164" y="667"/>
                      </a:lnTo>
                      <a:lnTo>
                        <a:pt x="571" y="14735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1" name="Google Shape;961;p93"/>
                <p:cNvSpPr/>
                <p:nvPr/>
              </p:nvSpPr>
              <p:spPr>
                <a:xfrm>
                  <a:off x="7608569" y="2812351"/>
                  <a:ext cx="173450" cy="145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50" h="145256" extrusionOk="0">
                      <a:moveTo>
                        <a:pt x="476" y="145256"/>
                      </a:moveTo>
                      <a:lnTo>
                        <a:pt x="0" y="144590"/>
                      </a:lnTo>
                      <a:lnTo>
                        <a:pt x="172974" y="0"/>
                      </a:lnTo>
                      <a:lnTo>
                        <a:pt x="173450" y="667"/>
                      </a:lnTo>
                      <a:lnTo>
                        <a:pt x="476" y="145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2" name="Google Shape;962;p93"/>
                <p:cNvSpPr/>
                <p:nvPr/>
              </p:nvSpPr>
              <p:spPr>
                <a:xfrm>
                  <a:off x="7598187" y="2803683"/>
                  <a:ext cx="173831" cy="143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831" h="143255" extrusionOk="0">
                      <a:moveTo>
                        <a:pt x="476" y="143256"/>
                      </a:moveTo>
                      <a:lnTo>
                        <a:pt x="0" y="142494"/>
                      </a:lnTo>
                      <a:lnTo>
                        <a:pt x="173355" y="0"/>
                      </a:lnTo>
                      <a:lnTo>
                        <a:pt x="173831" y="667"/>
                      </a:lnTo>
                      <a:lnTo>
                        <a:pt x="476" y="143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3" name="Google Shape;963;p93"/>
                <p:cNvSpPr/>
                <p:nvPr/>
              </p:nvSpPr>
              <p:spPr>
                <a:xfrm>
                  <a:off x="7587805" y="2795016"/>
                  <a:ext cx="174212" cy="14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212" h="141160" extrusionOk="0">
                      <a:moveTo>
                        <a:pt x="476" y="141160"/>
                      </a:moveTo>
                      <a:lnTo>
                        <a:pt x="0" y="140494"/>
                      </a:lnTo>
                      <a:lnTo>
                        <a:pt x="173736" y="0"/>
                      </a:lnTo>
                      <a:lnTo>
                        <a:pt x="174212" y="667"/>
                      </a:lnTo>
                      <a:lnTo>
                        <a:pt x="476" y="14116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4" name="Google Shape;964;p93"/>
                <p:cNvSpPr/>
                <p:nvPr/>
              </p:nvSpPr>
              <p:spPr>
                <a:xfrm>
                  <a:off x="7577327" y="2786348"/>
                  <a:ext cx="174688" cy="1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88" h="139065" extrusionOk="0">
                      <a:moveTo>
                        <a:pt x="476" y="139065"/>
                      </a:moveTo>
                      <a:lnTo>
                        <a:pt x="0" y="138398"/>
                      </a:lnTo>
                      <a:lnTo>
                        <a:pt x="174212" y="0"/>
                      </a:lnTo>
                      <a:lnTo>
                        <a:pt x="174688" y="667"/>
                      </a:lnTo>
                      <a:lnTo>
                        <a:pt x="476" y="13906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5" name="Google Shape;965;p93"/>
                <p:cNvSpPr/>
                <p:nvPr/>
              </p:nvSpPr>
              <p:spPr>
                <a:xfrm>
                  <a:off x="7566945" y="2777775"/>
                  <a:ext cx="175069" cy="136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069" h="136874" extrusionOk="0">
                      <a:moveTo>
                        <a:pt x="476" y="136874"/>
                      </a:moveTo>
                      <a:lnTo>
                        <a:pt x="0" y="136207"/>
                      </a:lnTo>
                      <a:lnTo>
                        <a:pt x="174593" y="0"/>
                      </a:lnTo>
                      <a:lnTo>
                        <a:pt x="175070" y="667"/>
                      </a:lnTo>
                      <a:lnTo>
                        <a:pt x="476" y="13687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6" name="Google Shape;966;p93"/>
                <p:cNvSpPr/>
                <p:nvPr/>
              </p:nvSpPr>
              <p:spPr>
                <a:xfrm>
                  <a:off x="7556563" y="2769108"/>
                  <a:ext cx="175355" cy="134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355" h="134778" extrusionOk="0">
                      <a:moveTo>
                        <a:pt x="476" y="134779"/>
                      </a:moveTo>
                      <a:lnTo>
                        <a:pt x="0" y="134112"/>
                      </a:lnTo>
                      <a:lnTo>
                        <a:pt x="174974" y="0"/>
                      </a:lnTo>
                      <a:lnTo>
                        <a:pt x="175355" y="667"/>
                      </a:lnTo>
                      <a:lnTo>
                        <a:pt x="476" y="13477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7" name="Google Shape;967;p93"/>
                <p:cNvSpPr/>
                <p:nvPr/>
              </p:nvSpPr>
              <p:spPr>
                <a:xfrm>
                  <a:off x="7546181" y="2760440"/>
                  <a:ext cx="175736" cy="132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36" h="132683" extrusionOk="0">
                      <a:moveTo>
                        <a:pt x="381" y="132683"/>
                      </a:moveTo>
                      <a:lnTo>
                        <a:pt x="0" y="132017"/>
                      </a:lnTo>
                      <a:lnTo>
                        <a:pt x="175260" y="0"/>
                      </a:lnTo>
                      <a:lnTo>
                        <a:pt x="175736" y="667"/>
                      </a:lnTo>
                      <a:lnTo>
                        <a:pt x="381" y="1326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8" name="Google Shape;968;p93"/>
                <p:cNvSpPr/>
                <p:nvPr/>
              </p:nvSpPr>
              <p:spPr>
                <a:xfrm>
                  <a:off x="7535703" y="2751772"/>
                  <a:ext cx="176212" cy="13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212" h="130587" extrusionOk="0">
                      <a:moveTo>
                        <a:pt x="476" y="130588"/>
                      </a:moveTo>
                      <a:lnTo>
                        <a:pt x="0" y="129921"/>
                      </a:lnTo>
                      <a:lnTo>
                        <a:pt x="175736" y="0"/>
                      </a:lnTo>
                      <a:lnTo>
                        <a:pt x="176213" y="762"/>
                      </a:lnTo>
                      <a:lnTo>
                        <a:pt x="476" y="130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9" name="Google Shape;969;p93"/>
                <p:cNvSpPr/>
                <p:nvPr/>
              </p:nvSpPr>
              <p:spPr>
                <a:xfrm>
                  <a:off x="7525321" y="2743104"/>
                  <a:ext cx="176593" cy="128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93" h="128587" extrusionOk="0">
                      <a:moveTo>
                        <a:pt x="476" y="128588"/>
                      </a:moveTo>
                      <a:lnTo>
                        <a:pt x="0" y="127825"/>
                      </a:lnTo>
                      <a:lnTo>
                        <a:pt x="176117" y="0"/>
                      </a:lnTo>
                      <a:lnTo>
                        <a:pt x="176594" y="762"/>
                      </a:lnTo>
                      <a:lnTo>
                        <a:pt x="476" y="128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0" name="Google Shape;970;p93"/>
                <p:cNvSpPr/>
                <p:nvPr/>
              </p:nvSpPr>
              <p:spPr>
                <a:xfrm>
                  <a:off x="7514939" y="2734532"/>
                  <a:ext cx="176879" cy="126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879" h="126396" extrusionOk="0">
                      <a:moveTo>
                        <a:pt x="381" y="126397"/>
                      </a:moveTo>
                      <a:lnTo>
                        <a:pt x="0" y="125635"/>
                      </a:lnTo>
                      <a:lnTo>
                        <a:pt x="176498" y="0"/>
                      </a:lnTo>
                      <a:lnTo>
                        <a:pt x="176879" y="667"/>
                      </a:lnTo>
                      <a:lnTo>
                        <a:pt x="381" y="12639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1" name="Google Shape;971;p93"/>
                <p:cNvSpPr/>
                <p:nvPr/>
              </p:nvSpPr>
              <p:spPr>
                <a:xfrm>
                  <a:off x="7504461" y="2725864"/>
                  <a:ext cx="177355" cy="124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355" h="124301" extrusionOk="0">
                      <a:moveTo>
                        <a:pt x="476" y="124301"/>
                      </a:moveTo>
                      <a:lnTo>
                        <a:pt x="0" y="123539"/>
                      </a:lnTo>
                      <a:lnTo>
                        <a:pt x="176975" y="0"/>
                      </a:lnTo>
                      <a:lnTo>
                        <a:pt x="177355" y="667"/>
                      </a:lnTo>
                      <a:lnTo>
                        <a:pt x="476" y="12430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2" name="Google Shape;972;p93"/>
                <p:cNvSpPr/>
                <p:nvPr/>
              </p:nvSpPr>
              <p:spPr>
                <a:xfrm>
                  <a:off x="7681531" y="2535459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3" name="Google Shape;973;p93"/>
                <p:cNvSpPr/>
                <p:nvPr/>
              </p:nvSpPr>
              <p:spPr>
                <a:xfrm>
                  <a:off x="7691342" y="2544222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4" name="Google Shape;974;p93"/>
                <p:cNvSpPr/>
                <p:nvPr/>
              </p:nvSpPr>
              <p:spPr>
                <a:xfrm>
                  <a:off x="7701248" y="2552985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5" name="Google Shape;975;p93"/>
                <p:cNvSpPr/>
                <p:nvPr/>
              </p:nvSpPr>
              <p:spPr>
                <a:xfrm>
                  <a:off x="7711154" y="2561748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6" name="Google Shape;976;p93"/>
                <p:cNvSpPr/>
                <p:nvPr/>
              </p:nvSpPr>
              <p:spPr>
                <a:xfrm>
                  <a:off x="7720965" y="2570511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93"/>
                <p:cNvSpPr/>
                <p:nvPr/>
              </p:nvSpPr>
              <p:spPr>
                <a:xfrm>
                  <a:off x="7730871" y="2579274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93"/>
                <p:cNvSpPr/>
                <p:nvPr/>
              </p:nvSpPr>
              <p:spPr>
                <a:xfrm>
                  <a:off x="7740776" y="2588037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9" name="Google Shape;979;p93"/>
                <p:cNvSpPr/>
                <p:nvPr/>
              </p:nvSpPr>
              <p:spPr>
                <a:xfrm>
                  <a:off x="7750587" y="2596800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0" name="Google Shape;980;p93"/>
                <p:cNvSpPr/>
                <p:nvPr/>
              </p:nvSpPr>
              <p:spPr>
                <a:xfrm>
                  <a:off x="7760493" y="2605563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1" name="Google Shape;981;p93"/>
                <p:cNvSpPr/>
                <p:nvPr/>
              </p:nvSpPr>
              <p:spPr>
                <a:xfrm>
                  <a:off x="7770399" y="2614326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93"/>
                <p:cNvSpPr/>
                <p:nvPr/>
              </p:nvSpPr>
              <p:spPr>
                <a:xfrm>
                  <a:off x="7780210" y="2623089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93"/>
                <p:cNvSpPr/>
                <p:nvPr/>
              </p:nvSpPr>
              <p:spPr>
                <a:xfrm>
                  <a:off x="7790116" y="2631852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93"/>
                <p:cNvSpPr/>
                <p:nvPr/>
              </p:nvSpPr>
              <p:spPr>
                <a:xfrm>
                  <a:off x="7800022" y="2640615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93"/>
                <p:cNvSpPr/>
                <p:nvPr/>
              </p:nvSpPr>
              <p:spPr>
                <a:xfrm>
                  <a:off x="7809833" y="2649378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93"/>
                <p:cNvSpPr/>
                <p:nvPr/>
              </p:nvSpPr>
              <p:spPr>
                <a:xfrm>
                  <a:off x="7521416" y="2822352"/>
                  <a:ext cx="154876" cy="156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76" h="156781" extrusionOk="0">
                      <a:moveTo>
                        <a:pt x="154400" y="156782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54877" y="156210"/>
                      </a:lnTo>
                      <a:lnTo>
                        <a:pt x="154400" y="15678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93"/>
                <p:cNvSpPr/>
                <p:nvPr/>
              </p:nvSpPr>
              <p:spPr>
                <a:xfrm>
                  <a:off x="7688008" y="2694432"/>
                  <a:ext cx="145827" cy="130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27" h="130111" extrusionOk="0">
                      <a:moveTo>
                        <a:pt x="145351" y="130111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45828" y="129540"/>
                      </a:lnTo>
                      <a:lnTo>
                        <a:pt x="145351" y="13011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88" name="Google Shape;988;p93"/>
              <p:cNvGrpSpPr/>
              <p:nvPr/>
            </p:nvGrpSpPr>
            <p:grpSpPr>
              <a:xfrm>
                <a:off x="4759433" y="2241923"/>
                <a:ext cx="1089768" cy="1247368"/>
                <a:chOff x="7500372" y="2550675"/>
                <a:chExt cx="358276" cy="410089"/>
              </a:xfrm>
            </p:grpSpPr>
            <p:sp>
              <p:nvSpPr>
                <p:cNvPr id="989" name="Google Shape;989;p93"/>
                <p:cNvSpPr/>
                <p:nvPr/>
              </p:nvSpPr>
              <p:spPr>
                <a:xfrm>
                  <a:off x="7500372" y="2836023"/>
                  <a:ext cx="7254" cy="11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4" h="11971" extrusionOk="0">
                      <a:moveTo>
                        <a:pt x="7042" y="10523"/>
                      </a:moveTo>
                      <a:cubicBezTo>
                        <a:pt x="4565" y="8046"/>
                        <a:pt x="2279" y="4903"/>
                        <a:pt x="2375" y="1188"/>
                      </a:cubicBezTo>
                      <a:cubicBezTo>
                        <a:pt x="2375" y="236"/>
                        <a:pt x="1612" y="-431"/>
                        <a:pt x="946" y="331"/>
                      </a:cubicBezTo>
                      <a:cubicBezTo>
                        <a:pt x="-2198" y="3760"/>
                        <a:pt x="3232" y="10904"/>
                        <a:pt x="6470" y="11951"/>
                      </a:cubicBezTo>
                      <a:cubicBezTo>
                        <a:pt x="7137" y="12142"/>
                        <a:pt x="7518" y="10904"/>
                        <a:pt x="7042" y="1052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93"/>
                <p:cNvSpPr/>
                <p:nvPr/>
              </p:nvSpPr>
              <p:spPr>
                <a:xfrm>
                  <a:off x="7506517" y="2821498"/>
                  <a:ext cx="23357" cy="20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57" h="20837" extrusionOk="0">
                      <a:moveTo>
                        <a:pt x="325" y="15427"/>
                      </a:moveTo>
                      <a:cubicBezTo>
                        <a:pt x="-246" y="17904"/>
                        <a:pt x="-436" y="22095"/>
                        <a:pt x="2992" y="20475"/>
                      </a:cubicBezTo>
                      <a:cubicBezTo>
                        <a:pt x="6898" y="18666"/>
                        <a:pt x="8898" y="13141"/>
                        <a:pt x="8707" y="8760"/>
                      </a:cubicBezTo>
                      <a:cubicBezTo>
                        <a:pt x="8136" y="9045"/>
                        <a:pt x="7660" y="9331"/>
                        <a:pt x="7088" y="9712"/>
                      </a:cubicBezTo>
                      <a:cubicBezTo>
                        <a:pt x="7469" y="11427"/>
                        <a:pt x="8231" y="12856"/>
                        <a:pt x="8803" y="14475"/>
                      </a:cubicBezTo>
                      <a:cubicBezTo>
                        <a:pt x="9184" y="15523"/>
                        <a:pt x="10232" y="14951"/>
                        <a:pt x="10422" y="14094"/>
                      </a:cubicBezTo>
                      <a:cubicBezTo>
                        <a:pt x="11565" y="9807"/>
                        <a:pt x="13280" y="5998"/>
                        <a:pt x="13280" y="1330"/>
                      </a:cubicBezTo>
                      <a:cubicBezTo>
                        <a:pt x="12708" y="1616"/>
                        <a:pt x="12136" y="1997"/>
                        <a:pt x="11660" y="2283"/>
                      </a:cubicBezTo>
                      <a:cubicBezTo>
                        <a:pt x="14041" y="5998"/>
                        <a:pt x="16708" y="9331"/>
                        <a:pt x="18518" y="13332"/>
                      </a:cubicBezTo>
                      <a:cubicBezTo>
                        <a:pt x="18804" y="13903"/>
                        <a:pt x="19280" y="14189"/>
                        <a:pt x="19757" y="13808"/>
                      </a:cubicBezTo>
                      <a:cubicBezTo>
                        <a:pt x="21471" y="12570"/>
                        <a:pt x="22138" y="11236"/>
                        <a:pt x="23185" y="9331"/>
                      </a:cubicBezTo>
                      <a:cubicBezTo>
                        <a:pt x="23852" y="7998"/>
                        <a:pt x="22424" y="6474"/>
                        <a:pt x="21661" y="7998"/>
                      </a:cubicBezTo>
                      <a:cubicBezTo>
                        <a:pt x="20899" y="9522"/>
                        <a:pt x="20518" y="10474"/>
                        <a:pt x="18994" y="11522"/>
                      </a:cubicBezTo>
                      <a:cubicBezTo>
                        <a:pt x="19375" y="11712"/>
                        <a:pt x="19852" y="11808"/>
                        <a:pt x="20233" y="11998"/>
                      </a:cubicBezTo>
                      <a:cubicBezTo>
                        <a:pt x="18328" y="7807"/>
                        <a:pt x="15566" y="4283"/>
                        <a:pt x="13089" y="378"/>
                      </a:cubicBezTo>
                      <a:cubicBezTo>
                        <a:pt x="12422" y="-575"/>
                        <a:pt x="11470" y="473"/>
                        <a:pt x="11470" y="1330"/>
                      </a:cubicBezTo>
                      <a:cubicBezTo>
                        <a:pt x="11470" y="5712"/>
                        <a:pt x="9850" y="9331"/>
                        <a:pt x="8803" y="13427"/>
                      </a:cubicBezTo>
                      <a:cubicBezTo>
                        <a:pt x="9374" y="13332"/>
                        <a:pt x="9946" y="13236"/>
                        <a:pt x="10517" y="13046"/>
                      </a:cubicBezTo>
                      <a:cubicBezTo>
                        <a:pt x="9946" y="11427"/>
                        <a:pt x="9184" y="9998"/>
                        <a:pt x="8707" y="8379"/>
                      </a:cubicBezTo>
                      <a:cubicBezTo>
                        <a:pt x="8326" y="6950"/>
                        <a:pt x="6993" y="8379"/>
                        <a:pt x="7088" y="9331"/>
                      </a:cubicBezTo>
                      <a:cubicBezTo>
                        <a:pt x="7279" y="11998"/>
                        <a:pt x="6517" y="14284"/>
                        <a:pt x="5183" y="16380"/>
                      </a:cubicBezTo>
                      <a:cubicBezTo>
                        <a:pt x="3659" y="18666"/>
                        <a:pt x="230" y="20380"/>
                        <a:pt x="1183" y="15618"/>
                      </a:cubicBezTo>
                      <a:cubicBezTo>
                        <a:pt x="1373" y="14856"/>
                        <a:pt x="516" y="14475"/>
                        <a:pt x="325" y="153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1" name="Google Shape;991;p93"/>
                <p:cNvSpPr/>
                <p:nvPr/>
              </p:nvSpPr>
              <p:spPr>
                <a:xfrm>
                  <a:off x="7543700" y="2777586"/>
                  <a:ext cx="44473" cy="3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73" h="34003" extrusionOk="0">
                      <a:moveTo>
                        <a:pt x="481" y="34003"/>
                      </a:moveTo>
                      <a:cubicBezTo>
                        <a:pt x="4958" y="32765"/>
                        <a:pt x="5719" y="25907"/>
                        <a:pt x="9910" y="30860"/>
                      </a:cubicBezTo>
                      <a:cubicBezTo>
                        <a:pt x="10387" y="31432"/>
                        <a:pt x="11053" y="30575"/>
                        <a:pt x="11149" y="30193"/>
                      </a:cubicBezTo>
                      <a:cubicBezTo>
                        <a:pt x="12101" y="27241"/>
                        <a:pt x="14387" y="16858"/>
                        <a:pt x="18769" y="20573"/>
                      </a:cubicBezTo>
                      <a:cubicBezTo>
                        <a:pt x="19340" y="21050"/>
                        <a:pt x="20578" y="21621"/>
                        <a:pt x="21341" y="21240"/>
                      </a:cubicBezTo>
                      <a:cubicBezTo>
                        <a:pt x="23055" y="20478"/>
                        <a:pt x="24198" y="19811"/>
                        <a:pt x="24579" y="17430"/>
                      </a:cubicBezTo>
                      <a:cubicBezTo>
                        <a:pt x="24960" y="15239"/>
                        <a:pt x="29341" y="14572"/>
                        <a:pt x="31056" y="13334"/>
                      </a:cubicBezTo>
                      <a:cubicBezTo>
                        <a:pt x="35723" y="10096"/>
                        <a:pt x="39247" y="5428"/>
                        <a:pt x="44010" y="2190"/>
                      </a:cubicBezTo>
                      <a:cubicBezTo>
                        <a:pt x="44772" y="1714"/>
                        <a:pt x="44582" y="-477"/>
                        <a:pt x="43534" y="94"/>
                      </a:cubicBezTo>
                      <a:cubicBezTo>
                        <a:pt x="37724" y="2952"/>
                        <a:pt x="31246" y="14477"/>
                        <a:pt x="24484" y="13144"/>
                      </a:cubicBezTo>
                      <a:cubicBezTo>
                        <a:pt x="23722" y="12953"/>
                        <a:pt x="23341" y="13715"/>
                        <a:pt x="23245" y="14382"/>
                      </a:cubicBezTo>
                      <a:cubicBezTo>
                        <a:pt x="21341" y="15049"/>
                        <a:pt x="19531" y="15715"/>
                        <a:pt x="17626" y="16382"/>
                      </a:cubicBezTo>
                      <a:cubicBezTo>
                        <a:pt x="17245" y="16001"/>
                        <a:pt x="16768" y="16287"/>
                        <a:pt x="16483" y="16573"/>
                      </a:cubicBezTo>
                      <a:cubicBezTo>
                        <a:pt x="15054" y="18001"/>
                        <a:pt x="13625" y="19335"/>
                        <a:pt x="12673" y="21335"/>
                      </a:cubicBezTo>
                      <a:cubicBezTo>
                        <a:pt x="11530" y="23716"/>
                        <a:pt x="10958" y="29812"/>
                        <a:pt x="7720" y="24574"/>
                      </a:cubicBezTo>
                      <a:cubicBezTo>
                        <a:pt x="7339" y="24002"/>
                        <a:pt x="6767" y="24383"/>
                        <a:pt x="6482" y="24764"/>
                      </a:cubicBezTo>
                      <a:cubicBezTo>
                        <a:pt x="5243" y="28288"/>
                        <a:pt x="3148" y="31051"/>
                        <a:pt x="195" y="32956"/>
                      </a:cubicBezTo>
                      <a:cubicBezTo>
                        <a:pt x="-91" y="33146"/>
                        <a:pt x="-91" y="34003"/>
                        <a:pt x="385" y="338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2" name="Google Shape;992;p93"/>
                <p:cNvSpPr/>
                <p:nvPr/>
              </p:nvSpPr>
              <p:spPr>
                <a:xfrm>
                  <a:off x="7598092" y="2723978"/>
                  <a:ext cx="62476" cy="54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76" h="54295" extrusionOk="0">
                      <a:moveTo>
                        <a:pt x="95" y="49321"/>
                      </a:moveTo>
                      <a:cubicBezTo>
                        <a:pt x="95" y="50749"/>
                        <a:pt x="95" y="52178"/>
                        <a:pt x="0" y="53512"/>
                      </a:cubicBezTo>
                      <a:cubicBezTo>
                        <a:pt x="0" y="54178"/>
                        <a:pt x="476" y="54559"/>
                        <a:pt x="952" y="54083"/>
                      </a:cubicBezTo>
                      <a:cubicBezTo>
                        <a:pt x="2000" y="52940"/>
                        <a:pt x="23431" y="29128"/>
                        <a:pt x="26670" y="34652"/>
                      </a:cubicBezTo>
                      <a:cubicBezTo>
                        <a:pt x="27241" y="35605"/>
                        <a:pt x="28004" y="34462"/>
                        <a:pt x="28099" y="33795"/>
                      </a:cubicBezTo>
                      <a:cubicBezTo>
                        <a:pt x="29242" y="23603"/>
                        <a:pt x="41529" y="23984"/>
                        <a:pt x="46482" y="17317"/>
                      </a:cubicBezTo>
                      <a:cubicBezTo>
                        <a:pt x="46767" y="16936"/>
                        <a:pt x="47054" y="15697"/>
                        <a:pt x="46291" y="15507"/>
                      </a:cubicBezTo>
                      <a:cubicBezTo>
                        <a:pt x="42100" y="14364"/>
                        <a:pt x="52959" y="12173"/>
                        <a:pt x="55245" y="10840"/>
                      </a:cubicBezTo>
                      <a:cubicBezTo>
                        <a:pt x="58674" y="8839"/>
                        <a:pt x="60579" y="6172"/>
                        <a:pt x="62293" y="2458"/>
                      </a:cubicBezTo>
                      <a:cubicBezTo>
                        <a:pt x="63055" y="838"/>
                        <a:pt x="61246" y="-1162"/>
                        <a:pt x="60388" y="838"/>
                      </a:cubicBezTo>
                      <a:cubicBezTo>
                        <a:pt x="56959" y="8649"/>
                        <a:pt x="48673" y="10935"/>
                        <a:pt x="42481" y="15316"/>
                      </a:cubicBezTo>
                      <a:cubicBezTo>
                        <a:pt x="41910" y="15697"/>
                        <a:pt x="41719" y="17698"/>
                        <a:pt x="42767" y="17507"/>
                      </a:cubicBezTo>
                      <a:cubicBezTo>
                        <a:pt x="41434" y="17698"/>
                        <a:pt x="35528" y="22270"/>
                        <a:pt x="33338" y="23127"/>
                      </a:cubicBezTo>
                      <a:cubicBezTo>
                        <a:pt x="31528" y="23889"/>
                        <a:pt x="29718" y="25127"/>
                        <a:pt x="28480" y="26746"/>
                      </a:cubicBezTo>
                      <a:cubicBezTo>
                        <a:pt x="24860" y="31318"/>
                        <a:pt x="28480" y="29509"/>
                        <a:pt x="23527" y="27699"/>
                      </a:cubicBezTo>
                      <a:cubicBezTo>
                        <a:pt x="21907" y="27127"/>
                        <a:pt x="20098" y="29890"/>
                        <a:pt x="19621" y="30842"/>
                      </a:cubicBezTo>
                      <a:cubicBezTo>
                        <a:pt x="16288" y="37319"/>
                        <a:pt x="11430" y="41415"/>
                        <a:pt x="6286" y="45796"/>
                      </a:cubicBezTo>
                      <a:cubicBezTo>
                        <a:pt x="4667" y="47225"/>
                        <a:pt x="1238" y="53131"/>
                        <a:pt x="857" y="49130"/>
                      </a:cubicBezTo>
                      <a:cubicBezTo>
                        <a:pt x="857" y="48559"/>
                        <a:pt x="190" y="48844"/>
                        <a:pt x="190" y="4922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93"/>
                <p:cNvSpPr/>
                <p:nvPr/>
              </p:nvSpPr>
              <p:spPr>
                <a:xfrm>
                  <a:off x="7549354" y="2788430"/>
                  <a:ext cx="49222" cy="53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22" h="53014" extrusionOk="0">
                      <a:moveTo>
                        <a:pt x="1113" y="43352"/>
                      </a:moveTo>
                      <a:cubicBezTo>
                        <a:pt x="350" y="46972"/>
                        <a:pt x="-316" y="48686"/>
                        <a:pt x="160" y="52306"/>
                      </a:cubicBezTo>
                      <a:cubicBezTo>
                        <a:pt x="350" y="53544"/>
                        <a:pt x="1589" y="52972"/>
                        <a:pt x="1589" y="52020"/>
                      </a:cubicBezTo>
                      <a:cubicBezTo>
                        <a:pt x="1875" y="41352"/>
                        <a:pt x="6923" y="42876"/>
                        <a:pt x="12733" y="38971"/>
                      </a:cubicBezTo>
                      <a:cubicBezTo>
                        <a:pt x="15972" y="36780"/>
                        <a:pt x="13495" y="32398"/>
                        <a:pt x="15495" y="34113"/>
                      </a:cubicBezTo>
                      <a:cubicBezTo>
                        <a:pt x="16162" y="34684"/>
                        <a:pt x="16733" y="33922"/>
                        <a:pt x="16924" y="33256"/>
                      </a:cubicBezTo>
                      <a:cubicBezTo>
                        <a:pt x="18543" y="28112"/>
                        <a:pt x="26544" y="16206"/>
                        <a:pt x="33116" y="17349"/>
                      </a:cubicBezTo>
                      <a:cubicBezTo>
                        <a:pt x="33593" y="17349"/>
                        <a:pt x="33974" y="16777"/>
                        <a:pt x="34069" y="16301"/>
                      </a:cubicBezTo>
                      <a:cubicBezTo>
                        <a:pt x="36546" y="9443"/>
                        <a:pt x="42832" y="5157"/>
                        <a:pt x="48642" y="2014"/>
                      </a:cubicBezTo>
                      <a:cubicBezTo>
                        <a:pt x="49214" y="1728"/>
                        <a:pt x="49595" y="-177"/>
                        <a:pt x="48642" y="13"/>
                      </a:cubicBezTo>
                      <a:cubicBezTo>
                        <a:pt x="44832" y="585"/>
                        <a:pt x="31878" y="14110"/>
                        <a:pt x="31211" y="13539"/>
                      </a:cubicBezTo>
                      <a:cubicBezTo>
                        <a:pt x="30831" y="13158"/>
                        <a:pt x="30259" y="13348"/>
                        <a:pt x="30068" y="13729"/>
                      </a:cubicBezTo>
                      <a:cubicBezTo>
                        <a:pt x="27973" y="16777"/>
                        <a:pt x="13590" y="24016"/>
                        <a:pt x="15781" y="30684"/>
                      </a:cubicBezTo>
                      <a:cubicBezTo>
                        <a:pt x="15400" y="29541"/>
                        <a:pt x="14162" y="30112"/>
                        <a:pt x="13971" y="31065"/>
                      </a:cubicBezTo>
                      <a:cubicBezTo>
                        <a:pt x="11209" y="43924"/>
                        <a:pt x="5970" y="34399"/>
                        <a:pt x="1970" y="40590"/>
                      </a:cubicBezTo>
                      <a:cubicBezTo>
                        <a:pt x="-792" y="44876"/>
                        <a:pt x="541" y="52687"/>
                        <a:pt x="1589" y="43447"/>
                      </a:cubicBezTo>
                      <a:cubicBezTo>
                        <a:pt x="1589" y="42876"/>
                        <a:pt x="1017" y="42876"/>
                        <a:pt x="922" y="433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93"/>
                <p:cNvSpPr/>
                <p:nvPr/>
              </p:nvSpPr>
              <p:spPr>
                <a:xfrm>
                  <a:off x="7616296" y="2736773"/>
                  <a:ext cx="52434" cy="39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34" h="39598" extrusionOk="0">
                      <a:moveTo>
                        <a:pt x="465" y="39383"/>
                      </a:moveTo>
                      <a:cubicBezTo>
                        <a:pt x="5514" y="36907"/>
                        <a:pt x="9800" y="37478"/>
                        <a:pt x="13229" y="33001"/>
                      </a:cubicBezTo>
                      <a:cubicBezTo>
                        <a:pt x="16277" y="29001"/>
                        <a:pt x="20754" y="25762"/>
                        <a:pt x="24564" y="22619"/>
                      </a:cubicBezTo>
                      <a:cubicBezTo>
                        <a:pt x="28469" y="19381"/>
                        <a:pt x="29326" y="17952"/>
                        <a:pt x="33707" y="21476"/>
                      </a:cubicBezTo>
                      <a:cubicBezTo>
                        <a:pt x="34089" y="21762"/>
                        <a:pt x="34565" y="21571"/>
                        <a:pt x="34850" y="21286"/>
                      </a:cubicBezTo>
                      <a:cubicBezTo>
                        <a:pt x="36565" y="19286"/>
                        <a:pt x="37898" y="17762"/>
                        <a:pt x="39137" y="15380"/>
                      </a:cubicBezTo>
                      <a:cubicBezTo>
                        <a:pt x="40565" y="12713"/>
                        <a:pt x="40947" y="9379"/>
                        <a:pt x="41708" y="13190"/>
                      </a:cubicBezTo>
                      <a:cubicBezTo>
                        <a:pt x="41899" y="13856"/>
                        <a:pt x="42471" y="14618"/>
                        <a:pt x="43137" y="14047"/>
                      </a:cubicBezTo>
                      <a:cubicBezTo>
                        <a:pt x="45899" y="11570"/>
                        <a:pt x="47900" y="9094"/>
                        <a:pt x="50090" y="5950"/>
                      </a:cubicBezTo>
                      <a:cubicBezTo>
                        <a:pt x="51138" y="4426"/>
                        <a:pt x="49900" y="140"/>
                        <a:pt x="49709" y="3665"/>
                      </a:cubicBezTo>
                      <a:cubicBezTo>
                        <a:pt x="49709" y="5760"/>
                        <a:pt x="51900" y="5474"/>
                        <a:pt x="51900" y="3665"/>
                      </a:cubicBezTo>
                      <a:cubicBezTo>
                        <a:pt x="51996" y="3188"/>
                        <a:pt x="52186" y="2807"/>
                        <a:pt x="52281" y="2331"/>
                      </a:cubicBezTo>
                      <a:cubicBezTo>
                        <a:pt x="52853" y="1188"/>
                        <a:pt x="51710" y="-1003"/>
                        <a:pt x="50757" y="521"/>
                      </a:cubicBezTo>
                      <a:cubicBezTo>
                        <a:pt x="49519" y="2521"/>
                        <a:pt x="44185" y="14713"/>
                        <a:pt x="42661" y="7665"/>
                      </a:cubicBezTo>
                      <a:cubicBezTo>
                        <a:pt x="42375" y="6617"/>
                        <a:pt x="41328" y="6332"/>
                        <a:pt x="40851" y="7379"/>
                      </a:cubicBezTo>
                      <a:cubicBezTo>
                        <a:pt x="39041" y="11380"/>
                        <a:pt x="35994" y="21095"/>
                        <a:pt x="30945" y="16047"/>
                      </a:cubicBezTo>
                      <a:cubicBezTo>
                        <a:pt x="30659" y="15761"/>
                        <a:pt x="30279" y="15857"/>
                        <a:pt x="30088" y="16047"/>
                      </a:cubicBezTo>
                      <a:cubicBezTo>
                        <a:pt x="25040" y="19762"/>
                        <a:pt x="19896" y="23762"/>
                        <a:pt x="15515" y="28334"/>
                      </a:cubicBezTo>
                      <a:cubicBezTo>
                        <a:pt x="10657" y="33478"/>
                        <a:pt x="6466" y="35097"/>
                        <a:pt x="275" y="38621"/>
                      </a:cubicBezTo>
                      <a:cubicBezTo>
                        <a:pt x="-106" y="38812"/>
                        <a:pt x="-106" y="39764"/>
                        <a:pt x="370" y="3957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93"/>
                <p:cNvSpPr/>
                <p:nvPr/>
              </p:nvSpPr>
              <p:spPr>
                <a:xfrm>
                  <a:off x="7565590" y="2886361"/>
                  <a:ext cx="21715" cy="23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5" h="23646" extrusionOk="0">
                      <a:moveTo>
                        <a:pt x="1355" y="20002"/>
                      </a:moveTo>
                      <a:cubicBezTo>
                        <a:pt x="594" y="21716"/>
                        <a:pt x="-454" y="20859"/>
                        <a:pt x="212" y="23335"/>
                      </a:cubicBezTo>
                      <a:cubicBezTo>
                        <a:pt x="212" y="23526"/>
                        <a:pt x="403" y="23716"/>
                        <a:pt x="594" y="23621"/>
                      </a:cubicBezTo>
                      <a:cubicBezTo>
                        <a:pt x="7547" y="22954"/>
                        <a:pt x="6499" y="13525"/>
                        <a:pt x="4689" y="8095"/>
                      </a:cubicBezTo>
                      <a:cubicBezTo>
                        <a:pt x="4213" y="8667"/>
                        <a:pt x="3737" y="9238"/>
                        <a:pt x="3356" y="9810"/>
                      </a:cubicBezTo>
                      <a:cubicBezTo>
                        <a:pt x="5356" y="12191"/>
                        <a:pt x="8023" y="13810"/>
                        <a:pt x="10119" y="16096"/>
                      </a:cubicBezTo>
                      <a:cubicBezTo>
                        <a:pt x="10404" y="16477"/>
                        <a:pt x="10976" y="16096"/>
                        <a:pt x="11262" y="15906"/>
                      </a:cubicBezTo>
                      <a:cubicBezTo>
                        <a:pt x="12023" y="14954"/>
                        <a:pt x="12881" y="11810"/>
                        <a:pt x="14024" y="11905"/>
                      </a:cubicBezTo>
                      <a:cubicBezTo>
                        <a:pt x="15357" y="11905"/>
                        <a:pt x="17167" y="11905"/>
                        <a:pt x="18120" y="10667"/>
                      </a:cubicBezTo>
                      <a:cubicBezTo>
                        <a:pt x="19072" y="9334"/>
                        <a:pt x="19358" y="8095"/>
                        <a:pt x="19453" y="6381"/>
                      </a:cubicBezTo>
                      <a:cubicBezTo>
                        <a:pt x="19453" y="5429"/>
                        <a:pt x="19358" y="4476"/>
                        <a:pt x="19262" y="3619"/>
                      </a:cubicBezTo>
                      <a:cubicBezTo>
                        <a:pt x="19262" y="3333"/>
                        <a:pt x="20977" y="2380"/>
                        <a:pt x="21263" y="2190"/>
                      </a:cubicBezTo>
                      <a:cubicBezTo>
                        <a:pt x="21929" y="1714"/>
                        <a:pt x="21929" y="-477"/>
                        <a:pt x="20787" y="94"/>
                      </a:cubicBezTo>
                      <a:cubicBezTo>
                        <a:pt x="19072" y="856"/>
                        <a:pt x="18501" y="285"/>
                        <a:pt x="17357" y="1999"/>
                      </a:cubicBezTo>
                      <a:cubicBezTo>
                        <a:pt x="17167" y="2190"/>
                        <a:pt x="17167" y="2666"/>
                        <a:pt x="17167" y="2952"/>
                      </a:cubicBezTo>
                      <a:cubicBezTo>
                        <a:pt x="17834" y="6381"/>
                        <a:pt x="17072" y="10000"/>
                        <a:pt x="13071" y="9238"/>
                      </a:cubicBezTo>
                      <a:cubicBezTo>
                        <a:pt x="12595" y="9238"/>
                        <a:pt x="12214" y="9334"/>
                        <a:pt x="12023" y="9810"/>
                      </a:cubicBezTo>
                      <a:cubicBezTo>
                        <a:pt x="11452" y="11143"/>
                        <a:pt x="11357" y="14096"/>
                        <a:pt x="9833" y="12572"/>
                      </a:cubicBezTo>
                      <a:cubicBezTo>
                        <a:pt x="8118" y="10858"/>
                        <a:pt x="6118" y="9524"/>
                        <a:pt x="4499" y="7714"/>
                      </a:cubicBezTo>
                      <a:cubicBezTo>
                        <a:pt x="3642" y="6762"/>
                        <a:pt x="2879" y="8762"/>
                        <a:pt x="3165" y="9429"/>
                      </a:cubicBezTo>
                      <a:cubicBezTo>
                        <a:pt x="4213" y="12572"/>
                        <a:pt x="4975" y="16096"/>
                        <a:pt x="4308" y="19335"/>
                      </a:cubicBezTo>
                      <a:cubicBezTo>
                        <a:pt x="3451" y="20287"/>
                        <a:pt x="2594" y="21145"/>
                        <a:pt x="1832" y="22097"/>
                      </a:cubicBezTo>
                      <a:cubicBezTo>
                        <a:pt x="1165" y="21621"/>
                        <a:pt x="1165" y="21240"/>
                        <a:pt x="1832" y="21049"/>
                      </a:cubicBezTo>
                      <a:cubicBezTo>
                        <a:pt x="2022" y="20954"/>
                        <a:pt x="2118" y="20573"/>
                        <a:pt x="2213" y="20383"/>
                      </a:cubicBezTo>
                      <a:cubicBezTo>
                        <a:pt x="2403" y="19906"/>
                        <a:pt x="1832" y="19525"/>
                        <a:pt x="1641" y="200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93"/>
                <p:cNvSpPr/>
                <p:nvPr/>
              </p:nvSpPr>
              <p:spPr>
                <a:xfrm>
                  <a:off x="7609254" y="2822153"/>
                  <a:ext cx="60937" cy="56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7" h="56021" extrusionOk="0">
                      <a:moveTo>
                        <a:pt x="173" y="52682"/>
                      </a:moveTo>
                      <a:cubicBezTo>
                        <a:pt x="649" y="53730"/>
                        <a:pt x="1030" y="54682"/>
                        <a:pt x="1506" y="55730"/>
                      </a:cubicBezTo>
                      <a:cubicBezTo>
                        <a:pt x="1696" y="56302"/>
                        <a:pt x="2268" y="55921"/>
                        <a:pt x="2363" y="55540"/>
                      </a:cubicBezTo>
                      <a:cubicBezTo>
                        <a:pt x="2744" y="54206"/>
                        <a:pt x="7792" y="38871"/>
                        <a:pt x="9031" y="41443"/>
                      </a:cubicBezTo>
                      <a:cubicBezTo>
                        <a:pt x="9316" y="42109"/>
                        <a:pt x="12460" y="45634"/>
                        <a:pt x="13126" y="46396"/>
                      </a:cubicBezTo>
                      <a:cubicBezTo>
                        <a:pt x="13508" y="46872"/>
                        <a:pt x="14174" y="46396"/>
                        <a:pt x="14365" y="45919"/>
                      </a:cubicBezTo>
                      <a:cubicBezTo>
                        <a:pt x="16079" y="42681"/>
                        <a:pt x="19603" y="37156"/>
                        <a:pt x="18175" y="33156"/>
                      </a:cubicBezTo>
                      <a:cubicBezTo>
                        <a:pt x="17889" y="32489"/>
                        <a:pt x="17222" y="32394"/>
                        <a:pt x="16841" y="32870"/>
                      </a:cubicBezTo>
                      <a:cubicBezTo>
                        <a:pt x="15603" y="34585"/>
                        <a:pt x="15984" y="37918"/>
                        <a:pt x="18746" y="37918"/>
                      </a:cubicBezTo>
                      <a:cubicBezTo>
                        <a:pt x="22651" y="37918"/>
                        <a:pt x="25414" y="34108"/>
                        <a:pt x="27509" y="31251"/>
                      </a:cubicBezTo>
                      <a:cubicBezTo>
                        <a:pt x="29509" y="28489"/>
                        <a:pt x="29509" y="19535"/>
                        <a:pt x="32462" y="25536"/>
                      </a:cubicBezTo>
                      <a:cubicBezTo>
                        <a:pt x="32748" y="26107"/>
                        <a:pt x="33510" y="25917"/>
                        <a:pt x="33796" y="25536"/>
                      </a:cubicBezTo>
                      <a:cubicBezTo>
                        <a:pt x="35225" y="23631"/>
                        <a:pt x="43892" y="10391"/>
                        <a:pt x="44845" y="11629"/>
                      </a:cubicBezTo>
                      <a:cubicBezTo>
                        <a:pt x="45321" y="12201"/>
                        <a:pt x="46464" y="13153"/>
                        <a:pt x="47226" y="13058"/>
                      </a:cubicBezTo>
                      <a:cubicBezTo>
                        <a:pt x="53227" y="12391"/>
                        <a:pt x="52846" y="3819"/>
                        <a:pt x="59799" y="2962"/>
                      </a:cubicBezTo>
                      <a:cubicBezTo>
                        <a:pt x="61133" y="2771"/>
                        <a:pt x="61418" y="-182"/>
                        <a:pt x="59990" y="9"/>
                      </a:cubicBezTo>
                      <a:cubicBezTo>
                        <a:pt x="56275" y="485"/>
                        <a:pt x="47321" y="10677"/>
                        <a:pt x="44368" y="7057"/>
                      </a:cubicBezTo>
                      <a:cubicBezTo>
                        <a:pt x="43987" y="6581"/>
                        <a:pt x="43321" y="6486"/>
                        <a:pt x="42940" y="7057"/>
                      </a:cubicBezTo>
                      <a:cubicBezTo>
                        <a:pt x="40558" y="10867"/>
                        <a:pt x="34653" y="24964"/>
                        <a:pt x="31224" y="18202"/>
                      </a:cubicBezTo>
                      <a:cubicBezTo>
                        <a:pt x="30748" y="17249"/>
                        <a:pt x="29700" y="18202"/>
                        <a:pt x="29605" y="18773"/>
                      </a:cubicBezTo>
                      <a:cubicBezTo>
                        <a:pt x="28366" y="27346"/>
                        <a:pt x="23794" y="33823"/>
                        <a:pt x="15793" y="38204"/>
                      </a:cubicBezTo>
                      <a:cubicBezTo>
                        <a:pt x="13317" y="43919"/>
                        <a:pt x="11031" y="43538"/>
                        <a:pt x="8840" y="37156"/>
                      </a:cubicBezTo>
                      <a:cubicBezTo>
                        <a:pt x="8554" y="36680"/>
                        <a:pt x="7983" y="36775"/>
                        <a:pt x="7792" y="37156"/>
                      </a:cubicBezTo>
                      <a:cubicBezTo>
                        <a:pt x="6173" y="39728"/>
                        <a:pt x="5221" y="40871"/>
                        <a:pt x="4363" y="44014"/>
                      </a:cubicBezTo>
                      <a:cubicBezTo>
                        <a:pt x="3792" y="46300"/>
                        <a:pt x="3411" y="55635"/>
                        <a:pt x="744" y="51730"/>
                      </a:cubicBezTo>
                      <a:cubicBezTo>
                        <a:pt x="363" y="51158"/>
                        <a:pt x="-209" y="52111"/>
                        <a:pt x="77" y="524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93"/>
                <p:cNvSpPr/>
                <p:nvPr/>
              </p:nvSpPr>
              <p:spPr>
                <a:xfrm>
                  <a:off x="7678544" y="2804227"/>
                  <a:ext cx="14160" cy="13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60" h="13902" extrusionOk="0">
                      <a:moveTo>
                        <a:pt x="225" y="9744"/>
                      </a:moveTo>
                      <a:cubicBezTo>
                        <a:pt x="1177" y="11363"/>
                        <a:pt x="1272" y="12506"/>
                        <a:pt x="2606" y="13744"/>
                      </a:cubicBezTo>
                      <a:cubicBezTo>
                        <a:pt x="2987" y="14125"/>
                        <a:pt x="3463" y="13744"/>
                        <a:pt x="3653" y="13363"/>
                      </a:cubicBezTo>
                      <a:cubicBezTo>
                        <a:pt x="5368" y="9553"/>
                        <a:pt x="7083" y="6505"/>
                        <a:pt x="7083" y="2028"/>
                      </a:cubicBezTo>
                      <a:cubicBezTo>
                        <a:pt x="7083" y="409"/>
                        <a:pt x="5368" y="600"/>
                        <a:pt x="5273" y="2028"/>
                      </a:cubicBezTo>
                      <a:cubicBezTo>
                        <a:pt x="5082" y="4410"/>
                        <a:pt x="5273" y="6601"/>
                        <a:pt x="5844" y="8982"/>
                      </a:cubicBezTo>
                      <a:cubicBezTo>
                        <a:pt x="5844" y="9458"/>
                        <a:pt x="6225" y="9934"/>
                        <a:pt x="6701" y="9934"/>
                      </a:cubicBezTo>
                      <a:cubicBezTo>
                        <a:pt x="11083" y="9934"/>
                        <a:pt x="12702" y="5648"/>
                        <a:pt x="14036" y="1838"/>
                      </a:cubicBezTo>
                      <a:cubicBezTo>
                        <a:pt x="14702" y="28"/>
                        <a:pt x="12512" y="-829"/>
                        <a:pt x="11940" y="1076"/>
                      </a:cubicBezTo>
                      <a:cubicBezTo>
                        <a:pt x="11083" y="3934"/>
                        <a:pt x="10035" y="7077"/>
                        <a:pt x="6892" y="7267"/>
                      </a:cubicBezTo>
                      <a:cubicBezTo>
                        <a:pt x="7178" y="7648"/>
                        <a:pt x="7463" y="7934"/>
                        <a:pt x="7749" y="8220"/>
                      </a:cubicBezTo>
                      <a:cubicBezTo>
                        <a:pt x="7273" y="6029"/>
                        <a:pt x="6987" y="4124"/>
                        <a:pt x="7083" y="1933"/>
                      </a:cubicBezTo>
                      <a:cubicBezTo>
                        <a:pt x="6511" y="2028"/>
                        <a:pt x="5939" y="2219"/>
                        <a:pt x="5273" y="2314"/>
                      </a:cubicBezTo>
                      <a:cubicBezTo>
                        <a:pt x="5368" y="6219"/>
                        <a:pt x="3844" y="8886"/>
                        <a:pt x="2415" y="12220"/>
                      </a:cubicBezTo>
                      <a:cubicBezTo>
                        <a:pt x="2796" y="12125"/>
                        <a:pt x="3082" y="11935"/>
                        <a:pt x="3463" y="11839"/>
                      </a:cubicBezTo>
                      <a:cubicBezTo>
                        <a:pt x="2320" y="10887"/>
                        <a:pt x="1939" y="9553"/>
                        <a:pt x="1177" y="8315"/>
                      </a:cubicBezTo>
                      <a:cubicBezTo>
                        <a:pt x="605" y="7362"/>
                        <a:pt x="-347" y="8886"/>
                        <a:pt x="129" y="964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93"/>
                <p:cNvSpPr/>
                <p:nvPr/>
              </p:nvSpPr>
              <p:spPr>
                <a:xfrm>
                  <a:off x="7699275" y="2784126"/>
                  <a:ext cx="15599" cy="15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9" h="15039" extrusionOk="0">
                      <a:moveTo>
                        <a:pt x="67" y="13842"/>
                      </a:moveTo>
                      <a:cubicBezTo>
                        <a:pt x="3687" y="18319"/>
                        <a:pt x="6830" y="8984"/>
                        <a:pt x="7592" y="6413"/>
                      </a:cubicBezTo>
                      <a:cubicBezTo>
                        <a:pt x="7211" y="6794"/>
                        <a:pt x="6735" y="7079"/>
                        <a:pt x="6354" y="7365"/>
                      </a:cubicBezTo>
                      <a:cubicBezTo>
                        <a:pt x="11212" y="8984"/>
                        <a:pt x="13307" y="5651"/>
                        <a:pt x="15498" y="1555"/>
                      </a:cubicBezTo>
                      <a:cubicBezTo>
                        <a:pt x="15879" y="793"/>
                        <a:pt x="15117" y="-636"/>
                        <a:pt x="14450" y="317"/>
                      </a:cubicBezTo>
                      <a:cubicBezTo>
                        <a:pt x="12545" y="3174"/>
                        <a:pt x="10830" y="5841"/>
                        <a:pt x="7116" y="4698"/>
                      </a:cubicBezTo>
                      <a:cubicBezTo>
                        <a:pt x="6449" y="4508"/>
                        <a:pt x="5973" y="5079"/>
                        <a:pt x="5878" y="5651"/>
                      </a:cubicBezTo>
                      <a:cubicBezTo>
                        <a:pt x="5496" y="6794"/>
                        <a:pt x="3306" y="14509"/>
                        <a:pt x="925" y="12413"/>
                      </a:cubicBezTo>
                      <a:cubicBezTo>
                        <a:pt x="353" y="11937"/>
                        <a:pt x="-314" y="13175"/>
                        <a:pt x="162" y="136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93"/>
                <p:cNvSpPr/>
                <p:nvPr/>
              </p:nvSpPr>
              <p:spPr>
                <a:xfrm>
                  <a:off x="7722357" y="2777851"/>
                  <a:ext cx="929" cy="1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1276" extrusionOk="0">
                      <a:moveTo>
                        <a:pt x="512" y="1258"/>
                      </a:moveTo>
                      <a:cubicBezTo>
                        <a:pt x="1084" y="1068"/>
                        <a:pt x="1084" y="-171"/>
                        <a:pt x="417" y="20"/>
                      </a:cubicBezTo>
                      <a:cubicBezTo>
                        <a:pt x="-154" y="115"/>
                        <a:pt x="-154" y="1449"/>
                        <a:pt x="512" y="12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93"/>
                <p:cNvSpPr/>
                <p:nvPr/>
              </p:nvSpPr>
              <p:spPr>
                <a:xfrm>
                  <a:off x="7633941" y="2831255"/>
                  <a:ext cx="51356" cy="4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56" h="49961" extrusionOk="0">
                      <a:moveTo>
                        <a:pt x="251" y="49962"/>
                      </a:moveTo>
                      <a:cubicBezTo>
                        <a:pt x="1965" y="49390"/>
                        <a:pt x="6156" y="44628"/>
                        <a:pt x="5966" y="43580"/>
                      </a:cubicBezTo>
                      <a:cubicBezTo>
                        <a:pt x="5966" y="43866"/>
                        <a:pt x="6442" y="44152"/>
                        <a:pt x="6728" y="43961"/>
                      </a:cubicBezTo>
                      <a:cubicBezTo>
                        <a:pt x="11205" y="41770"/>
                        <a:pt x="13300" y="32531"/>
                        <a:pt x="18539" y="33579"/>
                      </a:cubicBezTo>
                      <a:cubicBezTo>
                        <a:pt x="19301" y="33769"/>
                        <a:pt x="19872" y="33007"/>
                        <a:pt x="19967" y="32150"/>
                      </a:cubicBezTo>
                      <a:cubicBezTo>
                        <a:pt x="20539" y="14815"/>
                        <a:pt x="24444" y="22530"/>
                        <a:pt x="27587" y="27102"/>
                      </a:cubicBezTo>
                      <a:cubicBezTo>
                        <a:pt x="27968" y="27769"/>
                        <a:pt x="28635" y="27578"/>
                        <a:pt x="29111" y="27102"/>
                      </a:cubicBezTo>
                      <a:cubicBezTo>
                        <a:pt x="31112" y="24911"/>
                        <a:pt x="32922" y="23196"/>
                        <a:pt x="33874" y="20149"/>
                      </a:cubicBezTo>
                      <a:cubicBezTo>
                        <a:pt x="35493" y="15100"/>
                        <a:pt x="33588" y="13862"/>
                        <a:pt x="33398" y="18148"/>
                      </a:cubicBezTo>
                      <a:cubicBezTo>
                        <a:pt x="33398" y="18815"/>
                        <a:pt x="33683" y="19577"/>
                        <a:pt x="34350" y="19577"/>
                      </a:cubicBezTo>
                      <a:cubicBezTo>
                        <a:pt x="39494" y="19577"/>
                        <a:pt x="41684" y="16815"/>
                        <a:pt x="43685" y="11766"/>
                      </a:cubicBezTo>
                      <a:cubicBezTo>
                        <a:pt x="44923" y="8623"/>
                        <a:pt x="49305" y="5194"/>
                        <a:pt x="51114" y="2146"/>
                      </a:cubicBezTo>
                      <a:cubicBezTo>
                        <a:pt x="51972" y="718"/>
                        <a:pt x="50352" y="-997"/>
                        <a:pt x="49400" y="718"/>
                      </a:cubicBezTo>
                      <a:cubicBezTo>
                        <a:pt x="47304" y="2623"/>
                        <a:pt x="45114" y="4623"/>
                        <a:pt x="43018" y="6528"/>
                      </a:cubicBezTo>
                      <a:cubicBezTo>
                        <a:pt x="42447" y="6623"/>
                        <a:pt x="42161" y="7480"/>
                        <a:pt x="42161" y="7957"/>
                      </a:cubicBezTo>
                      <a:cubicBezTo>
                        <a:pt x="37112" y="16815"/>
                        <a:pt x="35017" y="18148"/>
                        <a:pt x="35969" y="12052"/>
                      </a:cubicBezTo>
                      <a:cubicBezTo>
                        <a:pt x="36065" y="10052"/>
                        <a:pt x="34065" y="10528"/>
                        <a:pt x="33874" y="12052"/>
                      </a:cubicBezTo>
                      <a:cubicBezTo>
                        <a:pt x="31207" y="28435"/>
                        <a:pt x="28064" y="24054"/>
                        <a:pt x="24920" y="18148"/>
                      </a:cubicBezTo>
                      <a:cubicBezTo>
                        <a:pt x="24635" y="17672"/>
                        <a:pt x="23968" y="17577"/>
                        <a:pt x="23682" y="17958"/>
                      </a:cubicBezTo>
                      <a:cubicBezTo>
                        <a:pt x="21110" y="20339"/>
                        <a:pt x="9109" y="43294"/>
                        <a:pt x="5870" y="39294"/>
                      </a:cubicBezTo>
                      <a:cubicBezTo>
                        <a:pt x="5490" y="38818"/>
                        <a:pt x="4918" y="39199"/>
                        <a:pt x="4823" y="39675"/>
                      </a:cubicBezTo>
                      <a:cubicBezTo>
                        <a:pt x="4442" y="43294"/>
                        <a:pt x="2918" y="46342"/>
                        <a:pt x="346" y="48819"/>
                      </a:cubicBezTo>
                      <a:cubicBezTo>
                        <a:pt x="-130" y="49009"/>
                        <a:pt x="-130" y="50057"/>
                        <a:pt x="441" y="4986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93"/>
                <p:cNvSpPr/>
                <p:nvPr/>
              </p:nvSpPr>
              <p:spPr>
                <a:xfrm>
                  <a:off x="7700867" y="2791427"/>
                  <a:ext cx="30808" cy="29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8" h="29370" extrusionOk="0">
                      <a:moveTo>
                        <a:pt x="0" y="24353"/>
                      </a:moveTo>
                      <a:cubicBezTo>
                        <a:pt x="0" y="25782"/>
                        <a:pt x="0" y="27115"/>
                        <a:pt x="0" y="28544"/>
                      </a:cubicBezTo>
                      <a:cubicBezTo>
                        <a:pt x="0" y="29211"/>
                        <a:pt x="476" y="29687"/>
                        <a:pt x="953" y="29115"/>
                      </a:cubicBezTo>
                      <a:cubicBezTo>
                        <a:pt x="3334" y="26258"/>
                        <a:pt x="4191" y="24257"/>
                        <a:pt x="4382" y="20352"/>
                      </a:cubicBezTo>
                      <a:cubicBezTo>
                        <a:pt x="4382" y="19209"/>
                        <a:pt x="3334" y="18733"/>
                        <a:pt x="2762" y="19781"/>
                      </a:cubicBezTo>
                      <a:cubicBezTo>
                        <a:pt x="1715" y="21781"/>
                        <a:pt x="1429" y="23400"/>
                        <a:pt x="1238" y="25782"/>
                      </a:cubicBezTo>
                      <a:cubicBezTo>
                        <a:pt x="1238" y="26353"/>
                        <a:pt x="1524" y="27401"/>
                        <a:pt x="2191" y="27305"/>
                      </a:cubicBezTo>
                      <a:cubicBezTo>
                        <a:pt x="15430" y="25115"/>
                        <a:pt x="17621" y="7398"/>
                        <a:pt x="29813" y="3398"/>
                      </a:cubicBezTo>
                      <a:cubicBezTo>
                        <a:pt x="31242" y="2921"/>
                        <a:pt x="31147" y="-508"/>
                        <a:pt x="29432" y="64"/>
                      </a:cubicBezTo>
                      <a:cubicBezTo>
                        <a:pt x="17145" y="4160"/>
                        <a:pt x="14859" y="21400"/>
                        <a:pt x="2191" y="24257"/>
                      </a:cubicBezTo>
                      <a:cubicBezTo>
                        <a:pt x="2572" y="24734"/>
                        <a:pt x="3048" y="25210"/>
                        <a:pt x="3429" y="25686"/>
                      </a:cubicBezTo>
                      <a:cubicBezTo>
                        <a:pt x="3429" y="24067"/>
                        <a:pt x="3620" y="22448"/>
                        <a:pt x="4286" y="21019"/>
                      </a:cubicBezTo>
                      <a:cubicBezTo>
                        <a:pt x="3715" y="21019"/>
                        <a:pt x="3238" y="20828"/>
                        <a:pt x="2667" y="20733"/>
                      </a:cubicBezTo>
                      <a:cubicBezTo>
                        <a:pt x="2667" y="19876"/>
                        <a:pt x="1429" y="30639"/>
                        <a:pt x="1048" y="24162"/>
                      </a:cubicBezTo>
                      <a:cubicBezTo>
                        <a:pt x="1048" y="23400"/>
                        <a:pt x="191" y="23781"/>
                        <a:pt x="95" y="2435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2" name="Google Shape;1002;p93"/>
                <p:cNvSpPr/>
                <p:nvPr/>
              </p:nvSpPr>
              <p:spPr>
                <a:xfrm>
                  <a:off x="7682375" y="2861991"/>
                  <a:ext cx="6718" cy="12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8" h="12540" extrusionOk="0">
                      <a:moveTo>
                        <a:pt x="3919" y="1890"/>
                      </a:moveTo>
                      <a:cubicBezTo>
                        <a:pt x="3919" y="1890"/>
                        <a:pt x="3538" y="461"/>
                        <a:pt x="3252" y="175"/>
                      </a:cubicBezTo>
                      <a:cubicBezTo>
                        <a:pt x="2585" y="-491"/>
                        <a:pt x="1347" y="937"/>
                        <a:pt x="1061" y="1223"/>
                      </a:cubicBezTo>
                      <a:cubicBezTo>
                        <a:pt x="-1130" y="3414"/>
                        <a:pt x="585" y="9319"/>
                        <a:pt x="1633" y="11891"/>
                      </a:cubicBezTo>
                      <a:cubicBezTo>
                        <a:pt x="1823" y="12463"/>
                        <a:pt x="2395" y="12748"/>
                        <a:pt x="2871" y="12367"/>
                      </a:cubicBezTo>
                      <a:cubicBezTo>
                        <a:pt x="6014" y="9605"/>
                        <a:pt x="9443" y="3414"/>
                        <a:pt x="3347" y="1604"/>
                      </a:cubicBezTo>
                      <a:cubicBezTo>
                        <a:pt x="2395" y="1318"/>
                        <a:pt x="1728" y="3223"/>
                        <a:pt x="2490" y="3795"/>
                      </a:cubicBezTo>
                      <a:cubicBezTo>
                        <a:pt x="5252" y="5700"/>
                        <a:pt x="4300" y="8176"/>
                        <a:pt x="2109" y="10272"/>
                      </a:cubicBezTo>
                      <a:cubicBezTo>
                        <a:pt x="2490" y="10462"/>
                        <a:pt x="2871" y="10558"/>
                        <a:pt x="3347" y="10748"/>
                      </a:cubicBezTo>
                      <a:cubicBezTo>
                        <a:pt x="2204" y="8367"/>
                        <a:pt x="1823" y="6271"/>
                        <a:pt x="2014" y="3604"/>
                      </a:cubicBezTo>
                      <a:cubicBezTo>
                        <a:pt x="2204" y="461"/>
                        <a:pt x="2966" y="3128"/>
                        <a:pt x="3633" y="3223"/>
                      </a:cubicBezTo>
                      <a:cubicBezTo>
                        <a:pt x="4204" y="3414"/>
                        <a:pt x="4490" y="2271"/>
                        <a:pt x="4014" y="19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3" name="Google Shape;1003;p93"/>
                <p:cNvSpPr/>
                <p:nvPr/>
              </p:nvSpPr>
              <p:spPr>
                <a:xfrm>
                  <a:off x="7694478" y="2866619"/>
                  <a:ext cx="2497" cy="4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7" h="4832" extrusionOk="0">
                      <a:moveTo>
                        <a:pt x="769" y="1073"/>
                      </a:moveTo>
                      <a:cubicBezTo>
                        <a:pt x="579" y="1835"/>
                        <a:pt x="293" y="2597"/>
                        <a:pt x="102" y="3359"/>
                      </a:cubicBezTo>
                      <a:cubicBezTo>
                        <a:pt x="-278" y="4121"/>
                        <a:pt x="484" y="5454"/>
                        <a:pt x="1055" y="4502"/>
                      </a:cubicBezTo>
                      <a:cubicBezTo>
                        <a:pt x="1817" y="3359"/>
                        <a:pt x="2293" y="2502"/>
                        <a:pt x="2484" y="1073"/>
                      </a:cubicBezTo>
                      <a:cubicBezTo>
                        <a:pt x="2674" y="-451"/>
                        <a:pt x="769" y="-261"/>
                        <a:pt x="769" y="10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93"/>
                <p:cNvSpPr/>
                <p:nvPr/>
              </p:nvSpPr>
              <p:spPr>
                <a:xfrm>
                  <a:off x="7694060" y="2851997"/>
                  <a:ext cx="11404" cy="8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4" h="8967" extrusionOk="0">
                      <a:moveTo>
                        <a:pt x="615" y="550"/>
                      </a:moveTo>
                      <a:cubicBezTo>
                        <a:pt x="329" y="2645"/>
                        <a:pt x="-147" y="4645"/>
                        <a:pt x="44" y="6836"/>
                      </a:cubicBezTo>
                      <a:cubicBezTo>
                        <a:pt x="44" y="7312"/>
                        <a:pt x="425" y="7789"/>
                        <a:pt x="901" y="7598"/>
                      </a:cubicBezTo>
                      <a:cubicBezTo>
                        <a:pt x="3473" y="6455"/>
                        <a:pt x="6330" y="6550"/>
                        <a:pt x="8997" y="5788"/>
                      </a:cubicBezTo>
                      <a:cubicBezTo>
                        <a:pt x="9473" y="6646"/>
                        <a:pt x="9569" y="6741"/>
                        <a:pt x="9473" y="6074"/>
                      </a:cubicBezTo>
                      <a:cubicBezTo>
                        <a:pt x="9473" y="5693"/>
                        <a:pt x="9473" y="5217"/>
                        <a:pt x="9283" y="4931"/>
                      </a:cubicBezTo>
                      <a:cubicBezTo>
                        <a:pt x="9093" y="4550"/>
                        <a:pt x="8997" y="4264"/>
                        <a:pt x="8521" y="4074"/>
                      </a:cubicBezTo>
                      <a:cubicBezTo>
                        <a:pt x="7664" y="3788"/>
                        <a:pt x="6997" y="5503"/>
                        <a:pt x="7759" y="6074"/>
                      </a:cubicBezTo>
                      <a:cubicBezTo>
                        <a:pt x="7759" y="6074"/>
                        <a:pt x="7092" y="9694"/>
                        <a:pt x="9188" y="8836"/>
                      </a:cubicBezTo>
                      <a:cubicBezTo>
                        <a:pt x="11664" y="7884"/>
                        <a:pt x="12140" y="4550"/>
                        <a:pt x="10236" y="2740"/>
                      </a:cubicBezTo>
                      <a:cubicBezTo>
                        <a:pt x="10045" y="2550"/>
                        <a:pt x="9664" y="2455"/>
                        <a:pt x="9473" y="2645"/>
                      </a:cubicBezTo>
                      <a:cubicBezTo>
                        <a:pt x="6711" y="4169"/>
                        <a:pt x="3568" y="4169"/>
                        <a:pt x="806" y="5598"/>
                      </a:cubicBezTo>
                      <a:cubicBezTo>
                        <a:pt x="1092" y="5884"/>
                        <a:pt x="1377" y="6074"/>
                        <a:pt x="1663" y="6360"/>
                      </a:cubicBezTo>
                      <a:cubicBezTo>
                        <a:pt x="1377" y="4455"/>
                        <a:pt x="1663" y="2550"/>
                        <a:pt x="1663" y="645"/>
                      </a:cubicBezTo>
                      <a:cubicBezTo>
                        <a:pt x="1663" y="-308"/>
                        <a:pt x="806" y="-117"/>
                        <a:pt x="615" y="64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93"/>
                <p:cNvSpPr/>
                <p:nvPr/>
              </p:nvSpPr>
              <p:spPr>
                <a:xfrm>
                  <a:off x="7699960" y="2843265"/>
                  <a:ext cx="13242" cy="6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42" h="6614" extrusionOk="0">
                      <a:moveTo>
                        <a:pt x="241" y="1281"/>
                      </a:moveTo>
                      <a:cubicBezTo>
                        <a:pt x="3955" y="3472"/>
                        <a:pt x="7956" y="4615"/>
                        <a:pt x="11766" y="6520"/>
                      </a:cubicBezTo>
                      <a:cubicBezTo>
                        <a:pt x="13004" y="7186"/>
                        <a:pt x="13956" y="4138"/>
                        <a:pt x="12528" y="3662"/>
                      </a:cubicBezTo>
                      <a:cubicBezTo>
                        <a:pt x="8622" y="2233"/>
                        <a:pt x="4527" y="1662"/>
                        <a:pt x="621" y="42"/>
                      </a:cubicBezTo>
                      <a:cubicBezTo>
                        <a:pt x="50" y="-243"/>
                        <a:pt x="-236" y="995"/>
                        <a:pt x="241" y="128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93"/>
                <p:cNvSpPr/>
                <p:nvPr/>
              </p:nvSpPr>
              <p:spPr>
                <a:xfrm>
                  <a:off x="7721200" y="2825898"/>
                  <a:ext cx="9274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4" h="14025" extrusionOk="0">
                      <a:moveTo>
                        <a:pt x="336" y="2550"/>
                      </a:moveTo>
                      <a:cubicBezTo>
                        <a:pt x="1194" y="2646"/>
                        <a:pt x="2051" y="2741"/>
                        <a:pt x="2908" y="3027"/>
                      </a:cubicBezTo>
                      <a:cubicBezTo>
                        <a:pt x="5480" y="3789"/>
                        <a:pt x="3289" y="6837"/>
                        <a:pt x="2718" y="7694"/>
                      </a:cubicBezTo>
                      <a:cubicBezTo>
                        <a:pt x="1765" y="8932"/>
                        <a:pt x="1384" y="10837"/>
                        <a:pt x="908" y="12361"/>
                      </a:cubicBezTo>
                      <a:cubicBezTo>
                        <a:pt x="622" y="13123"/>
                        <a:pt x="1098" y="14266"/>
                        <a:pt x="1955" y="13980"/>
                      </a:cubicBezTo>
                      <a:cubicBezTo>
                        <a:pt x="7290" y="12552"/>
                        <a:pt x="10528" y="6551"/>
                        <a:pt x="8813" y="646"/>
                      </a:cubicBezTo>
                      <a:cubicBezTo>
                        <a:pt x="8528" y="-212"/>
                        <a:pt x="7766" y="-117"/>
                        <a:pt x="7290" y="360"/>
                      </a:cubicBezTo>
                      <a:cubicBezTo>
                        <a:pt x="5956" y="1788"/>
                        <a:pt x="4432" y="4360"/>
                        <a:pt x="6527" y="6075"/>
                      </a:cubicBezTo>
                      <a:cubicBezTo>
                        <a:pt x="7670" y="7027"/>
                        <a:pt x="8718" y="4455"/>
                        <a:pt x="7766" y="3598"/>
                      </a:cubicBezTo>
                      <a:cubicBezTo>
                        <a:pt x="7290" y="3217"/>
                        <a:pt x="7575" y="2741"/>
                        <a:pt x="8528" y="2265"/>
                      </a:cubicBezTo>
                      <a:cubicBezTo>
                        <a:pt x="8052" y="2265"/>
                        <a:pt x="7480" y="2074"/>
                        <a:pt x="7004" y="1979"/>
                      </a:cubicBezTo>
                      <a:cubicBezTo>
                        <a:pt x="8337" y="6456"/>
                        <a:pt x="5480" y="10266"/>
                        <a:pt x="1670" y="11313"/>
                      </a:cubicBezTo>
                      <a:cubicBezTo>
                        <a:pt x="2051" y="11885"/>
                        <a:pt x="2336" y="12361"/>
                        <a:pt x="2718" y="12933"/>
                      </a:cubicBezTo>
                      <a:cubicBezTo>
                        <a:pt x="3861" y="9504"/>
                        <a:pt x="5861" y="7504"/>
                        <a:pt x="5099" y="3598"/>
                      </a:cubicBezTo>
                      <a:cubicBezTo>
                        <a:pt x="4527" y="1122"/>
                        <a:pt x="2241" y="1312"/>
                        <a:pt x="432" y="1312"/>
                      </a:cubicBezTo>
                      <a:cubicBezTo>
                        <a:pt x="-45" y="1312"/>
                        <a:pt x="-235" y="2360"/>
                        <a:pt x="432" y="245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93"/>
                <p:cNvSpPr/>
                <p:nvPr/>
              </p:nvSpPr>
              <p:spPr>
                <a:xfrm>
                  <a:off x="7737178" y="2810028"/>
                  <a:ext cx="17153" cy="10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3" h="10997" extrusionOk="0">
                      <a:moveTo>
                        <a:pt x="741" y="10991"/>
                      </a:moveTo>
                      <a:cubicBezTo>
                        <a:pt x="2646" y="9657"/>
                        <a:pt x="4456" y="8324"/>
                        <a:pt x="6075" y="6705"/>
                      </a:cubicBezTo>
                      <a:cubicBezTo>
                        <a:pt x="7408" y="5466"/>
                        <a:pt x="8075" y="2990"/>
                        <a:pt x="9885" y="4419"/>
                      </a:cubicBezTo>
                      <a:cubicBezTo>
                        <a:pt x="12171" y="6228"/>
                        <a:pt x="14362" y="3085"/>
                        <a:pt x="16362" y="2609"/>
                      </a:cubicBezTo>
                      <a:cubicBezTo>
                        <a:pt x="17505" y="2323"/>
                        <a:pt x="17410" y="-344"/>
                        <a:pt x="16076" y="37"/>
                      </a:cubicBezTo>
                      <a:cubicBezTo>
                        <a:pt x="13219" y="990"/>
                        <a:pt x="12171" y="3942"/>
                        <a:pt x="9123" y="990"/>
                      </a:cubicBezTo>
                      <a:cubicBezTo>
                        <a:pt x="8742" y="609"/>
                        <a:pt x="8266" y="990"/>
                        <a:pt x="8075" y="1371"/>
                      </a:cubicBezTo>
                      <a:cubicBezTo>
                        <a:pt x="5980" y="4800"/>
                        <a:pt x="3313" y="7371"/>
                        <a:pt x="264" y="9657"/>
                      </a:cubicBezTo>
                      <a:cubicBezTo>
                        <a:pt x="-212" y="10038"/>
                        <a:pt x="-21" y="11372"/>
                        <a:pt x="646" y="108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93"/>
                <p:cNvSpPr/>
                <p:nvPr/>
              </p:nvSpPr>
              <p:spPr>
                <a:xfrm>
                  <a:off x="7695113" y="2876796"/>
                  <a:ext cx="9880" cy="17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0" h="17013" extrusionOk="0">
                      <a:moveTo>
                        <a:pt x="1087" y="4135"/>
                      </a:moveTo>
                      <a:cubicBezTo>
                        <a:pt x="229" y="8136"/>
                        <a:pt x="229" y="12517"/>
                        <a:pt x="1658" y="16518"/>
                      </a:cubicBezTo>
                      <a:cubicBezTo>
                        <a:pt x="1849" y="17089"/>
                        <a:pt x="2515" y="17185"/>
                        <a:pt x="2801" y="16708"/>
                      </a:cubicBezTo>
                      <a:cubicBezTo>
                        <a:pt x="3754" y="15184"/>
                        <a:pt x="4802" y="13660"/>
                        <a:pt x="5754" y="12041"/>
                      </a:cubicBezTo>
                      <a:cubicBezTo>
                        <a:pt x="6230" y="11279"/>
                        <a:pt x="6040" y="9279"/>
                        <a:pt x="4802" y="10041"/>
                      </a:cubicBezTo>
                      <a:cubicBezTo>
                        <a:pt x="3563" y="10803"/>
                        <a:pt x="2325" y="11755"/>
                        <a:pt x="896" y="12232"/>
                      </a:cubicBezTo>
                      <a:cubicBezTo>
                        <a:pt x="-152" y="12517"/>
                        <a:pt x="-437" y="15280"/>
                        <a:pt x="896" y="15089"/>
                      </a:cubicBezTo>
                      <a:cubicBezTo>
                        <a:pt x="7564" y="14327"/>
                        <a:pt x="9754" y="7660"/>
                        <a:pt x="8611" y="897"/>
                      </a:cubicBezTo>
                      <a:cubicBezTo>
                        <a:pt x="8421" y="-246"/>
                        <a:pt x="7373" y="-246"/>
                        <a:pt x="6897" y="611"/>
                      </a:cubicBezTo>
                      <a:cubicBezTo>
                        <a:pt x="6135" y="2040"/>
                        <a:pt x="4706" y="4135"/>
                        <a:pt x="5373" y="5945"/>
                      </a:cubicBezTo>
                      <a:cubicBezTo>
                        <a:pt x="5849" y="7374"/>
                        <a:pt x="7278" y="7374"/>
                        <a:pt x="8326" y="8136"/>
                      </a:cubicBezTo>
                      <a:cubicBezTo>
                        <a:pt x="9373" y="8898"/>
                        <a:pt x="10326" y="6898"/>
                        <a:pt x="9659" y="6040"/>
                      </a:cubicBezTo>
                      <a:cubicBezTo>
                        <a:pt x="9373" y="5659"/>
                        <a:pt x="9088" y="5278"/>
                        <a:pt x="8611" y="5088"/>
                      </a:cubicBezTo>
                      <a:cubicBezTo>
                        <a:pt x="6897" y="4326"/>
                        <a:pt x="7564" y="3564"/>
                        <a:pt x="8421" y="1945"/>
                      </a:cubicBezTo>
                      <a:cubicBezTo>
                        <a:pt x="7849" y="1945"/>
                        <a:pt x="7278" y="1754"/>
                        <a:pt x="6706" y="1659"/>
                      </a:cubicBezTo>
                      <a:cubicBezTo>
                        <a:pt x="7659" y="6802"/>
                        <a:pt x="6325" y="11470"/>
                        <a:pt x="1087" y="12136"/>
                      </a:cubicBezTo>
                      <a:cubicBezTo>
                        <a:pt x="1087" y="13089"/>
                        <a:pt x="1087" y="14041"/>
                        <a:pt x="1087" y="14994"/>
                      </a:cubicBezTo>
                      <a:cubicBezTo>
                        <a:pt x="2611" y="14327"/>
                        <a:pt x="4039" y="13184"/>
                        <a:pt x="5373" y="12136"/>
                      </a:cubicBezTo>
                      <a:cubicBezTo>
                        <a:pt x="4992" y="11565"/>
                        <a:pt x="4611" y="10993"/>
                        <a:pt x="4230" y="10422"/>
                      </a:cubicBezTo>
                      <a:cubicBezTo>
                        <a:pt x="3278" y="12041"/>
                        <a:pt x="2420" y="13660"/>
                        <a:pt x="1468" y="15280"/>
                      </a:cubicBezTo>
                      <a:cubicBezTo>
                        <a:pt x="1849" y="15280"/>
                        <a:pt x="2325" y="15280"/>
                        <a:pt x="2706" y="15280"/>
                      </a:cubicBezTo>
                      <a:cubicBezTo>
                        <a:pt x="1182" y="11660"/>
                        <a:pt x="896" y="7850"/>
                        <a:pt x="1563" y="4135"/>
                      </a:cubicBezTo>
                      <a:cubicBezTo>
                        <a:pt x="1563" y="3469"/>
                        <a:pt x="896" y="3469"/>
                        <a:pt x="801" y="4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93"/>
                <p:cNvSpPr/>
                <p:nvPr/>
              </p:nvSpPr>
              <p:spPr>
                <a:xfrm>
                  <a:off x="7711796" y="2882248"/>
                  <a:ext cx="2829" cy="3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" h="3579" extrusionOk="0">
                      <a:moveTo>
                        <a:pt x="25" y="1254"/>
                      </a:moveTo>
                      <a:cubicBezTo>
                        <a:pt x="692" y="4207"/>
                        <a:pt x="2025" y="4397"/>
                        <a:pt x="2787" y="1540"/>
                      </a:cubicBezTo>
                      <a:cubicBezTo>
                        <a:pt x="3073" y="492"/>
                        <a:pt x="1835" y="16"/>
                        <a:pt x="1644" y="1064"/>
                      </a:cubicBezTo>
                      <a:cubicBezTo>
                        <a:pt x="1358" y="2302"/>
                        <a:pt x="1358" y="1350"/>
                        <a:pt x="1073" y="397"/>
                      </a:cubicBezTo>
                      <a:cubicBezTo>
                        <a:pt x="787" y="-556"/>
                        <a:pt x="-166" y="397"/>
                        <a:pt x="25" y="1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93"/>
                <p:cNvSpPr/>
                <p:nvPr/>
              </p:nvSpPr>
              <p:spPr>
                <a:xfrm>
                  <a:off x="7709340" y="2861967"/>
                  <a:ext cx="12364" cy="18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64" h="18501" extrusionOk="0">
                      <a:moveTo>
                        <a:pt x="386" y="6962"/>
                      </a:moveTo>
                      <a:cubicBezTo>
                        <a:pt x="3910" y="9534"/>
                        <a:pt x="12863" y="10010"/>
                        <a:pt x="9911" y="16392"/>
                      </a:cubicBezTo>
                      <a:cubicBezTo>
                        <a:pt x="10387" y="16297"/>
                        <a:pt x="10958" y="16201"/>
                        <a:pt x="11434" y="16106"/>
                      </a:cubicBezTo>
                      <a:cubicBezTo>
                        <a:pt x="8767" y="10677"/>
                        <a:pt x="6196" y="4676"/>
                        <a:pt x="2290" y="200"/>
                      </a:cubicBezTo>
                      <a:cubicBezTo>
                        <a:pt x="1719" y="-562"/>
                        <a:pt x="957" y="1057"/>
                        <a:pt x="1338" y="1723"/>
                      </a:cubicBezTo>
                      <a:cubicBezTo>
                        <a:pt x="3338" y="4772"/>
                        <a:pt x="5053" y="2962"/>
                        <a:pt x="7910" y="3629"/>
                      </a:cubicBezTo>
                      <a:cubicBezTo>
                        <a:pt x="9148" y="3914"/>
                        <a:pt x="9815" y="1247"/>
                        <a:pt x="8577" y="1057"/>
                      </a:cubicBezTo>
                      <a:cubicBezTo>
                        <a:pt x="6481" y="676"/>
                        <a:pt x="4005" y="1819"/>
                        <a:pt x="2195" y="295"/>
                      </a:cubicBezTo>
                      <a:cubicBezTo>
                        <a:pt x="1909" y="866"/>
                        <a:pt x="1624" y="1438"/>
                        <a:pt x="1338" y="1914"/>
                      </a:cubicBezTo>
                      <a:cubicBezTo>
                        <a:pt x="5529" y="6581"/>
                        <a:pt x="7053" y="12487"/>
                        <a:pt x="9720" y="18106"/>
                      </a:cubicBezTo>
                      <a:cubicBezTo>
                        <a:pt x="10101" y="18868"/>
                        <a:pt x="10958" y="18392"/>
                        <a:pt x="11244" y="17821"/>
                      </a:cubicBezTo>
                      <a:cubicBezTo>
                        <a:pt x="12578" y="14868"/>
                        <a:pt x="13149" y="11725"/>
                        <a:pt x="10482" y="9343"/>
                      </a:cubicBezTo>
                      <a:cubicBezTo>
                        <a:pt x="7815" y="6962"/>
                        <a:pt x="3719" y="7343"/>
                        <a:pt x="766" y="5629"/>
                      </a:cubicBezTo>
                      <a:cubicBezTo>
                        <a:pt x="195" y="5248"/>
                        <a:pt x="-281" y="6676"/>
                        <a:pt x="195" y="70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1" name="Google Shape;1011;p93"/>
                <p:cNvSpPr/>
                <p:nvPr/>
              </p:nvSpPr>
              <p:spPr>
                <a:xfrm>
                  <a:off x="7724842" y="2854033"/>
                  <a:ext cx="8017" cy="1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17" h="13909" extrusionOk="0">
                      <a:moveTo>
                        <a:pt x="28" y="6705"/>
                      </a:moveTo>
                      <a:cubicBezTo>
                        <a:pt x="1933" y="9181"/>
                        <a:pt x="3267" y="12039"/>
                        <a:pt x="5934" y="13753"/>
                      </a:cubicBezTo>
                      <a:cubicBezTo>
                        <a:pt x="6219" y="12896"/>
                        <a:pt x="6505" y="12134"/>
                        <a:pt x="6886" y="11277"/>
                      </a:cubicBezTo>
                      <a:cubicBezTo>
                        <a:pt x="4314" y="9943"/>
                        <a:pt x="1266" y="4800"/>
                        <a:pt x="2219" y="1657"/>
                      </a:cubicBezTo>
                      <a:cubicBezTo>
                        <a:pt x="1838" y="1942"/>
                        <a:pt x="1362" y="2323"/>
                        <a:pt x="980" y="2609"/>
                      </a:cubicBezTo>
                      <a:cubicBezTo>
                        <a:pt x="504" y="1847"/>
                        <a:pt x="409" y="1942"/>
                        <a:pt x="600" y="2704"/>
                      </a:cubicBezTo>
                      <a:cubicBezTo>
                        <a:pt x="600" y="3276"/>
                        <a:pt x="600" y="3943"/>
                        <a:pt x="790" y="4609"/>
                      </a:cubicBezTo>
                      <a:cubicBezTo>
                        <a:pt x="790" y="4895"/>
                        <a:pt x="980" y="5467"/>
                        <a:pt x="1362" y="5562"/>
                      </a:cubicBezTo>
                      <a:cubicBezTo>
                        <a:pt x="4695" y="6229"/>
                        <a:pt x="4695" y="3657"/>
                        <a:pt x="7362" y="2514"/>
                      </a:cubicBezTo>
                      <a:cubicBezTo>
                        <a:pt x="8220" y="2133"/>
                        <a:pt x="8315" y="37"/>
                        <a:pt x="7172" y="418"/>
                      </a:cubicBezTo>
                      <a:cubicBezTo>
                        <a:pt x="6315" y="704"/>
                        <a:pt x="5648" y="1085"/>
                        <a:pt x="5076" y="1752"/>
                      </a:cubicBezTo>
                      <a:cubicBezTo>
                        <a:pt x="4410" y="2514"/>
                        <a:pt x="2695" y="4609"/>
                        <a:pt x="2600" y="2704"/>
                      </a:cubicBezTo>
                      <a:cubicBezTo>
                        <a:pt x="2600" y="2133"/>
                        <a:pt x="2600" y="1561"/>
                        <a:pt x="2409" y="990"/>
                      </a:cubicBezTo>
                      <a:cubicBezTo>
                        <a:pt x="2409" y="609"/>
                        <a:pt x="2219" y="133"/>
                        <a:pt x="1838" y="37"/>
                      </a:cubicBezTo>
                      <a:cubicBezTo>
                        <a:pt x="1076" y="-153"/>
                        <a:pt x="695" y="418"/>
                        <a:pt x="504" y="990"/>
                      </a:cubicBezTo>
                      <a:cubicBezTo>
                        <a:pt x="-829" y="5181"/>
                        <a:pt x="2219" y="12420"/>
                        <a:pt x="6219" y="13849"/>
                      </a:cubicBezTo>
                      <a:cubicBezTo>
                        <a:pt x="7458" y="14325"/>
                        <a:pt x="8029" y="11848"/>
                        <a:pt x="6886" y="11277"/>
                      </a:cubicBezTo>
                      <a:cubicBezTo>
                        <a:pt x="4410" y="10039"/>
                        <a:pt x="2886" y="7467"/>
                        <a:pt x="885" y="5467"/>
                      </a:cubicBezTo>
                      <a:cubicBezTo>
                        <a:pt x="314" y="4895"/>
                        <a:pt x="-258" y="6229"/>
                        <a:pt x="123" y="670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2" name="Google Shape;1012;p93"/>
                <p:cNvSpPr/>
                <p:nvPr/>
              </p:nvSpPr>
              <p:spPr>
                <a:xfrm>
                  <a:off x="7740289" y="2838570"/>
                  <a:ext cx="6238" cy="6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8" h="6267" extrusionOk="0">
                      <a:moveTo>
                        <a:pt x="1154" y="260"/>
                      </a:moveTo>
                      <a:cubicBezTo>
                        <a:pt x="392" y="1499"/>
                        <a:pt x="-465" y="3689"/>
                        <a:pt x="297" y="5213"/>
                      </a:cubicBezTo>
                      <a:cubicBezTo>
                        <a:pt x="1821" y="8071"/>
                        <a:pt x="5059" y="4356"/>
                        <a:pt x="6012" y="3023"/>
                      </a:cubicBezTo>
                      <a:cubicBezTo>
                        <a:pt x="6488" y="2356"/>
                        <a:pt x="6202" y="546"/>
                        <a:pt x="5250" y="1308"/>
                      </a:cubicBezTo>
                      <a:cubicBezTo>
                        <a:pt x="4202" y="2166"/>
                        <a:pt x="3250" y="3118"/>
                        <a:pt x="2011" y="3689"/>
                      </a:cubicBezTo>
                      <a:cubicBezTo>
                        <a:pt x="868" y="4261"/>
                        <a:pt x="1630" y="927"/>
                        <a:pt x="1630" y="737"/>
                      </a:cubicBezTo>
                      <a:cubicBezTo>
                        <a:pt x="1726" y="356"/>
                        <a:pt x="1440" y="-311"/>
                        <a:pt x="1154" y="16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3" name="Google Shape;1013;p93"/>
                <p:cNvSpPr/>
                <p:nvPr/>
              </p:nvSpPr>
              <p:spPr>
                <a:xfrm>
                  <a:off x="7755921" y="2820811"/>
                  <a:ext cx="15528" cy="14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28" h="14539" extrusionOk="0">
                      <a:moveTo>
                        <a:pt x="381" y="10304"/>
                      </a:moveTo>
                      <a:cubicBezTo>
                        <a:pt x="381" y="12114"/>
                        <a:pt x="-476" y="12495"/>
                        <a:pt x="381" y="14114"/>
                      </a:cubicBezTo>
                      <a:cubicBezTo>
                        <a:pt x="571" y="14590"/>
                        <a:pt x="1048" y="14686"/>
                        <a:pt x="1334" y="14304"/>
                      </a:cubicBezTo>
                      <a:cubicBezTo>
                        <a:pt x="2953" y="11923"/>
                        <a:pt x="5048" y="10114"/>
                        <a:pt x="6286" y="7351"/>
                      </a:cubicBezTo>
                      <a:cubicBezTo>
                        <a:pt x="5906" y="7351"/>
                        <a:pt x="5429" y="7542"/>
                        <a:pt x="5048" y="7542"/>
                      </a:cubicBezTo>
                      <a:cubicBezTo>
                        <a:pt x="5906" y="8685"/>
                        <a:pt x="5620" y="10875"/>
                        <a:pt x="7810" y="10018"/>
                      </a:cubicBezTo>
                      <a:cubicBezTo>
                        <a:pt x="8953" y="9542"/>
                        <a:pt x="10192" y="7828"/>
                        <a:pt x="11144" y="7066"/>
                      </a:cubicBezTo>
                      <a:cubicBezTo>
                        <a:pt x="12668" y="5732"/>
                        <a:pt x="14097" y="4303"/>
                        <a:pt x="15240" y="2589"/>
                      </a:cubicBezTo>
                      <a:cubicBezTo>
                        <a:pt x="16097" y="1350"/>
                        <a:pt x="14859" y="-1031"/>
                        <a:pt x="13907" y="493"/>
                      </a:cubicBezTo>
                      <a:cubicBezTo>
                        <a:pt x="12478" y="2779"/>
                        <a:pt x="10573" y="4494"/>
                        <a:pt x="8668" y="6304"/>
                      </a:cubicBezTo>
                      <a:cubicBezTo>
                        <a:pt x="7049" y="7828"/>
                        <a:pt x="7334" y="7256"/>
                        <a:pt x="6286" y="5923"/>
                      </a:cubicBezTo>
                      <a:cubicBezTo>
                        <a:pt x="5906" y="5446"/>
                        <a:pt x="5239" y="5541"/>
                        <a:pt x="5048" y="6113"/>
                      </a:cubicBezTo>
                      <a:cubicBezTo>
                        <a:pt x="4191" y="8113"/>
                        <a:pt x="2953" y="9733"/>
                        <a:pt x="1619" y="11352"/>
                      </a:cubicBezTo>
                      <a:cubicBezTo>
                        <a:pt x="571" y="12685"/>
                        <a:pt x="1619" y="11161"/>
                        <a:pt x="1619" y="9923"/>
                      </a:cubicBezTo>
                      <a:cubicBezTo>
                        <a:pt x="1619" y="8970"/>
                        <a:pt x="476" y="9447"/>
                        <a:pt x="476" y="101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4" name="Google Shape;1014;p93"/>
                <p:cNvSpPr/>
                <p:nvPr/>
              </p:nvSpPr>
              <p:spPr>
                <a:xfrm>
                  <a:off x="7666589" y="2910652"/>
                  <a:ext cx="46851" cy="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51" h="50112" extrusionOk="0">
                      <a:moveTo>
                        <a:pt x="3893" y="49241"/>
                      </a:moveTo>
                      <a:cubicBezTo>
                        <a:pt x="3131" y="44098"/>
                        <a:pt x="2179" y="39049"/>
                        <a:pt x="1512" y="34001"/>
                      </a:cubicBezTo>
                      <a:cubicBezTo>
                        <a:pt x="2179" y="39145"/>
                        <a:pt x="2179" y="42764"/>
                        <a:pt x="4465" y="47431"/>
                      </a:cubicBezTo>
                      <a:cubicBezTo>
                        <a:pt x="4655" y="47908"/>
                        <a:pt x="5227" y="47908"/>
                        <a:pt x="5513" y="47622"/>
                      </a:cubicBezTo>
                      <a:cubicBezTo>
                        <a:pt x="11323" y="43336"/>
                        <a:pt x="13418" y="37335"/>
                        <a:pt x="12752" y="29620"/>
                      </a:cubicBezTo>
                      <a:cubicBezTo>
                        <a:pt x="12085" y="29905"/>
                        <a:pt x="11418" y="30191"/>
                        <a:pt x="10656" y="30382"/>
                      </a:cubicBezTo>
                      <a:cubicBezTo>
                        <a:pt x="10942" y="31715"/>
                        <a:pt x="11228" y="33144"/>
                        <a:pt x="11513" y="34477"/>
                      </a:cubicBezTo>
                      <a:cubicBezTo>
                        <a:pt x="11704" y="35334"/>
                        <a:pt x="12275" y="35811"/>
                        <a:pt x="13037" y="35334"/>
                      </a:cubicBezTo>
                      <a:cubicBezTo>
                        <a:pt x="16847" y="33144"/>
                        <a:pt x="18181" y="30477"/>
                        <a:pt x="18657" y="25809"/>
                      </a:cubicBezTo>
                      <a:cubicBezTo>
                        <a:pt x="18752" y="24667"/>
                        <a:pt x="23896" y="24381"/>
                        <a:pt x="25039" y="22762"/>
                      </a:cubicBezTo>
                      <a:cubicBezTo>
                        <a:pt x="27134" y="19713"/>
                        <a:pt x="27706" y="16475"/>
                        <a:pt x="28087" y="12665"/>
                      </a:cubicBezTo>
                      <a:cubicBezTo>
                        <a:pt x="28373" y="9903"/>
                        <a:pt x="28373" y="7141"/>
                        <a:pt x="28563" y="4474"/>
                      </a:cubicBezTo>
                      <a:cubicBezTo>
                        <a:pt x="28563" y="4474"/>
                        <a:pt x="34373" y="12665"/>
                        <a:pt x="34945" y="13713"/>
                      </a:cubicBezTo>
                      <a:cubicBezTo>
                        <a:pt x="35612" y="14856"/>
                        <a:pt x="36659" y="13713"/>
                        <a:pt x="36850" y="12951"/>
                      </a:cubicBezTo>
                      <a:cubicBezTo>
                        <a:pt x="37898" y="9998"/>
                        <a:pt x="38660" y="7617"/>
                        <a:pt x="39136" y="4474"/>
                      </a:cubicBezTo>
                      <a:cubicBezTo>
                        <a:pt x="38374" y="4759"/>
                        <a:pt x="37707" y="5045"/>
                        <a:pt x="36945" y="5331"/>
                      </a:cubicBezTo>
                      <a:cubicBezTo>
                        <a:pt x="38088" y="7903"/>
                        <a:pt x="38755" y="9427"/>
                        <a:pt x="39898" y="11903"/>
                      </a:cubicBezTo>
                      <a:cubicBezTo>
                        <a:pt x="40279" y="12665"/>
                        <a:pt x="41136" y="12379"/>
                        <a:pt x="41517" y="11903"/>
                      </a:cubicBezTo>
                      <a:cubicBezTo>
                        <a:pt x="43803" y="8950"/>
                        <a:pt x="45613" y="6093"/>
                        <a:pt x="46756" y="2473"/>
                      </a:cubicBezTo>
                      <a:cubicBezTo>
                        <a:pt x="47232" y="1140"/>
                        <a:pt x="45803" y="187"/>
                        <a:pt x="45137" y="1521"/>
                      </a:cubicBezTo>
                      <a:cubicBezTo>
                        <a:pt x="43041" y="5521"/>
                        <a:pt x="42470" y="11617"/>
                        <a:pt x="39041" y="3807"/>
                      </a:cubicBezTo>
                      <a:cubicBezTo>
                        <a:pt x="38279" y="2188"/>
                        <a:pt x="37040" y="3426"/>
                        <a:pt x="36850" y="4664"/>
                      </a:cubicBezTo>
                      <a:cubicBezTo>
                        <a:pt x="35231" y="15427"/>
                        <a:pt x="33421" y="3997"/>
                        <a:pt x="28754" y="187"/>
                      </a:cubicBezTo>
                      <a:cubicBezTo>
                        <a:pt x="27991" y="-384"/>
                        <a:pt x="27230" y="473"/>
                        <a:pt x="27039" y="1140"/>
                      </a:cubicBezTo>
                      <a:cubicBezTo>
                        <a:pt x="25134" y="7807"/>
                        <a:pt x="28087" y="23333"/>
                        <a:pt x="17324" y="21619"/>
                      </a:cubicBezTo>
                      <a:cubicBezTo>
                        <a:pt x="16466" y="21428"/>
                        <a:pt x="15990" y="22952"/>
                        <a:pt x="16085" y="23619"/>
                      </a:cubicBezTo>
                      <a:cubicBezTo>
                        <a:pt x="15228" y="26762"/>
                        <a:pt x="14371" y="29810"/>
                        <a:pt x="13514" y="32953"/>
                      </a:cubicBezTo>
                      <a:cubicBezTo>
                        <a:pt x="13323" y="31905"/>
                        <a:pt x="13037" y="30858"/>
                        <a:pt x="12847" y="29810"/>
                      </a:cubicBezTo>
                      <a:cubicBezTo>
                        <a:pt x="12466" y="27905"/>
                        <a:pt x="10561" y="29048"/>
                        <a:pt x="10751" y="30572"/>
                      </a:cubicBezTo>
                      <a:cubicBezTo>
                        <a:pt x="8370" y="32763"/>
                        <a:pt x="5894" y="34858"/>
                        <a:pt x="3417" y="37049"/>
                      </a:cubicBezTo>
                      <a:cubicBezTo>
                        <a:pt x="3322" y="34763"/>
                        <a:pt x="3036" y="32477"/>
                        <a:pt x="2560" y="30191"/>
                      </a:cubicBezTo>
                      <a:cubicBezTo>
                        <a:pt x="2465" y="29238"/>
                        <a:pt x="1512" y="29143"/>
                        <a:pt x="1131" y="29905"/>
                      </a:cubicBezTo>
                      <a:cubicBezTo>
                        <a:pt x="-1822" y="36573"/>
                        <a:pt x="1798" y="42669"/>
                        <a:pt x="3036" y="49717"/>
                      </a:cubicBezTo>
                      <a:cubicBezTo>
                        <a:pt x="3131" y="50479"/>
                        <a:pt x="3893" y="50003"/>
                        <a:pt x="3798" y="494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5" name="Google Shape;1015;p93"/>
                <p:cNvSpPr/>
                <p:nvPr/>
              </p:nvSpPr>
              <p:spPr>
                <a:xfrm>
                  <a:off x="7722542" y="2861902"/>
                  <a:ext cx="47209" cy="38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09" h="38507" extrusionOk="0">
                      <a:moveTo>
                        <a:pt x="232" y="36460"/>
                      </a:moveTo>
                      <a:cubicBezTo>
                        <a:pt x="1090" y="37698"/>
                        <a:pt x="899" y="37603"/>
                        <a:pt x="1851" y="38365"/>
                      </a:cubicBezTo>
                      <a:cubicBezTo>
                        <a:pt x="2137" y="38556"/>
                        <a:pt x="2423" y="38556"/>
                        <a:pt x="2709" y="38365"/>
                      </a:cubicBezTo>
                      <a:cubicBezTo>
                        <a:pt x="4804" y="37127"/>
                        <a:pt x="5185" y="33793"/>
                        <a:pt x="7471" y="37222"/>
                      </a:cubicBezTo>
                      <a:cubicBezTo>
                        <a:pt x="7948" y="37984"/>
                        <a:pt x="8805" y="37508"/>
                        <a:pt x="9090" y="36936"/>
                      </a:cubicBezTo>
                      <a:cubicBezTo>
                        <a:pt x="10805" y="33888"/>
                        <a:pt x="11948" y="30840"/>
                        <a:pt x="14424" y="33698"/>
                      </a:cubicBezTo>
                      <a:cubicBezTo>
                        <a:pt x="14710" y="34079"/>
                        <a:pt x="15282" y="33984"/>
                        <a:pt x="15567" y="33698"/>
                      </a:cubicBezTo>
                      <a:cubicBezTo>
                        <a:pt x="20044" y="29602"/>
                        <a:pt x="21378" y="24744"/>
                        <a:pt x="18044" y="18839"/>
                      </a:cubicBezTo>
                      <a:cubicBezTo>
                        <a:pt x="17473" y="19696"/>
                        <a:pt x="16996" y="20553"/>
                        <a:pt x="16425" y="21411"/>
                      </a:cubicBezTo>
                      <a:cubicBezTo>
                        <a:pt x="22044" y="26649"/>
                        <a:pt x="23092" y="18553"/>
                        <a:pt x="26331" y="21125"/>
                      </a:cubicBezTo>
                      <a:cubicBezTo>
                        <a:pt x="26712" y="21411"/>
                        <a:pt x="27188" y="21411"/>
                        <a:pt x="27474" y="21125"/>
                      </a:cubicBezTo>
                      <a:cubicBezTo>
                        <a:pt x="34141" y="14934"/>
                        <a:pt x="41666" y="10362"/>
                        <a:pt x="46905" y="2456"/>
                      </a:cubicBezTo>
                      <a:cubicBezTo>
                        <a:pt x="47667" y="1313"/>
                        <a:pt x="46905" y="-973"/>
                        <a:pt x="45666" y="456"/>
                      </a:cubicBezTo>
                      <a:cubicBezTo>
                        <a:pt x="42999" y="3694"/>
                        <a:pt x="29188" y="20268"/>
                        <a:pt x="24807" y="15410"/>
                      </a:cubicBezTo>
                      <a:cubicBezTo>
                        <a:pt x="24045" y="14553"/>
                        <a:pt x="23188" y="15791"/>
                        <a:pt x="22997" y="16458"/>
                      </a:cubicBezTo>
                      <a:cubicBezTo>
                        <a:pt x="21282" y="17124"/>
                        <a:pt x="19473" y="17791"/>
                        <a:pt x="17758" y="18553"/>
                      </a:cubicBezTo>
                      <a:cubicBezTo>
                        <a:pt x="16520" y="17410"/>
                        <a:pt x="15567" y="20077"/>
                        <a:pt x="16139" y="21125"/>
                      </a:cubicBezTo>
                      <a:cubicBezTo>
                        <a:pt x="15377" y="23411"/>
                        <a:pt x="14520" y="25792"/>
                        <a:pt x="13758" y="28078"/>
                      </a:cubicBezTo>
                      <a:cubicBezTo>
                        <a:pt x="13186" y="27221"/>
                        <a:pt x="12234" y="27697"/>
                        <a:pt x="11948" y="28459"/>
                      </a:cubicBezTo>
                      <a:cubicBezTo>
                        <a:pt x="9757" y="32650"/>
                        <a:pt x="8995" y="35508"/>
                        <a:pt x="6614" y="31412"/>
                      </a:cubicBezTo>
                      <a:cubicBezTo>
                        <a:pt x="6138" y="30650"/>
                        <a:pt x="5376" y="31126"/>
                        <a:pt x="5090" y="31698"/>
                      </a:cubicBezTo>
                      <a:cubicBezTo>
                        <a:pt x="3661" y="32936"/>
                        <a:pt x="2232" y="34174"/>
                        <a:pt x="804" y="35317"/>
                      </a:cubicBezTo>
                      <a:cubicBezTo>
                        <a:pt x="232" y="34936"/>
                        <a:pt x="-244" y="35984"/>
                        <a:pt x="137" y="3646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93"/>
                <p:cNvSpPr/>
                <p:nvPr/>
              </p:nvSpPr>
              <p:spPr>
                <a:xfrm>
                  <a:off x="7779242" y="2836836"/>
                  <a:ext cx="23864" cy="15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4" h="15896" extrusionOk="0">
                      <a:moveTo>
                        <a:pt x="1921" y="9519"/>
                      </a:moveTo>
                      <a:cubicBezTo>
                        <a:pt x="968" y="12757"/>
                        <a:pt x="-1604" y="13615"/>
                        <a:pt x="2492" y="15805"/>
                      </a:cubicBezTo>
                      <a:cubicBezTo>
                        <a:pt x="3254" y="16282"/>
                        <a:pt x="3635" y="14758"/>
                        <a:pt x="3540" y="14186"/>
                      </a:cubicBezTo>
                      <a:cubicBezTo>
                        <a:pt x="2397" y="10186"/>
                        <a:pt x="2682" y="6090"/>
                        <a:pt x="2016" y="1994"/>
                      </a:cubicBezTo>
                      <a:cubicBezTo>
                        <a:pt x="1349" y="2375"/>
                        <a:pt x="777" y="2756"/>
                        <a:pt x="111" y="3042"/>
                      </a:cubicBezTo>
                      <a:cubicBezTo>
                        <a:pt x="1158" y="6947"/>
                        <a:pt x="3635" y="10186"/>
                        <a:pt x="4683" y="14091"/>
                      </a:cubicBezTo>
                      <a:cubicBezTo>
                        <a:pt x="4968" y="14948"/>
                        <a:pt x="5921" y="15043"/>
                        <a:pt x="6302" y="14377"/>
                      </a:cubicBezTo>
                      <a:cubicBezTo>
                        <a:pt x="8207" y="11710"/>
                        <a:pt x="10302" y="10186"/>
                        <a:pt x="10779" y="6566"/>
                      </a:cubicBezTo>
                      <a:cubicBezTo>
                        <a:pt x="10302" y="7042"/>
                        <a:pt x="9731" y="7614"/>
                        <a:pt x="9255" y="8090"/>
                      </a:cubicBezTo>
                      <a:cubicBezTo>
                        <a:pt x="10112" y="8566"/>
                        <a:pt x="9731" y="9995"/>
                        <a:pt x="11255" y="10281"/>
                      </a:cubicBezTo>
                      <a:cubicBezTo>
                        <a:pt x="11826" y="10376"/>
                        <a:pt x="12303" y="10090"/>
                        <a:pt x="12589" y="9519"/>
                      </a:cubicBezTo>
                      <a:cubicBezTo>
                        <a:pt x="13827" y="6852"/>
                        <a:pt x="16208" y="5233"/>
                        <a:pt x="17923" y="2851"/>
                      </a:cubicBezTo>
                      <a:cubicBezTo>
                        <a:pt x="17256" y="2756"/>
                        <a:pt x="16684" y="2661"/>
                        <a:pt x="16017" y="2566"/>
                      </a:cubicBezTo>
                      <a:cubicBezTo>
                        <a:pt x="16684" y="4280"/>
                        <a:pt x="17351" y="5233"/>
                        <a:pt x="18494" y="6661"/>
                      </a:cubicBezTo>
                      <a:cubicBezTo>
                        <a:pt x="18780" y="7042"/>
                        <a:pt x="19256" y="7328"/>
                        <a:pt x="19637" y="7138"/>
                      </a:cubicBezTo>
                      <a:cubicBezTo>
                        <a:pt x="20971" y="6471"/>
                        <a:pt x="22114" y="5423"/>
                        <a:pt x="23257" y="4471"/>
                      </a:cubicBezTo>
                      <a:cubicBezTo>
                        <a:pt x="24114" y="3709"/>
                        <a:pt x="24209" y="1232"/>
                        <a:pt x="22590" y="1613"/>
                      </a:cubicBezTo>
                      <a:cubicBezTo>
                        <a:pt x="20304" y="2185"/>
                        <a:pt x="19732" y="4947"/>
                        <a:pt x="18208" y="851"/>
                      </a:cubicBezTo>
                      <a:cubicBezTo>
                        <a:pt x="17827" y="-101"/>
                        <a:pt x="16875" y="-292"/>
                        <a:pt x="16303" y="470"/>
                      </a:cubicBezTo>
                      <a:cubicBezTo>
                        <a:pt x="14493" y="3042"/>
                        <a:pt x="12017" y="4852"/>
                        <a:pt x="10683" y="7900"/>
                      </a:cubicBezTo>
                      <a:cubicBezTo>
                        <a:pt x="11160" y="7614"/>
                        <a:pt x="11541" y="7423"/>
                        <a:pt x="12017" y="7138"/>
                      </a:cubicBezTo>
                      <a:cubicBezTo>
                        <a:pt x="11255" y="7042"/>
                        <a:pt x="10779" y="5423"/>
                        <a:pt x="10017" y="5042"/>
                      </a:cubicBezTo>
                      <a:cubicBezTo>
                        <a:pt x="9159" y="4566"/>
                        <a:pt x="8588" y="5899"/>
                        <a:pt x="8493" y="6566"/>
                      </a:cubicBezTo>
                      <a:cubicBezTo>
                        <a:pt x="8207" y="9138"/>
                        <a:pt x="6207" y="10376"/>
                        <a:pt x="4968" y="12186"/>
                      </a:cubicBezTo>
                      <a:cubicBezTo>
                        <a:pt x="5540" y="12186"/>
                        <a:pt x="6111" y="12376"/>
                        <a:pt x="6588" y="12472"/>
                      </a:cubicBezTo>
                      <a:cubicBezTo>
                        <a:pt x="5445" y="8662"/>
                        <a:pt x="2968" y="5423"/>
                        <a:pt x="1921" y="1613"/>
                      </a:cubicBezTo>
                      <a:cubicBezTo>
                        <a:pt x="1444" y="-6"/>
                        <a:pt x="-175" y="1613"/>
                        <a:pt x="15" y="2661"/>
                      </a:cubicBezTo>
                      <a:cubicBezTo>
                        <a:pt x="777" y="6947"/>
                        <a:pt x="587" y="11138"/>
                        <a:pt x="2111" y="15139"/>
                      </a:cubicBezTo>
                      <a:cubicBezTo>
                        <a:pt x="2492" y="14567"/>
                        <a:pt x="2778" y="14091"/>
                        <a:pt x="3159" y="13519"/>
                      </a:cubicBezTo>
                      <a:cubicBezTo>
                        <a:pt x="1063" y="12567"/>
                        <a:pt x="2778" y="11329"/>
                        <a:pt x="3159" y="9709"/>
                      </a:cubicBezTo>
                      <a:cubicBezTo>
                        <a:pt x="3349" y="8757"/>
                        <a:pt x="2397" y="8376"/>
                        <a:pt x="2111" y="932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93"/>
                <p:cNvSpPr/>
                <p:nvPr/>
              </p:nvSpPr>
              <p:spPr>
                <a:xfrm>
                  <a:off x="7704768" y="2684951"/>
                  <a:ext cx="7475" cy="20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5" h="20062" extrusionOk="0">
                      <a:moveTo>
                        <a:pt x="195" y="6908"/>
                      </a:moveTo>
                      <a:cubicBezTo>
                        <a:pt x="3148" y="10433"/>
                        <a:pt x="4291" y="14624"/>
                        <a:pt x="4576" y="19196"/>
                      </a:cubicBezTo>
                      <a:cubicBezTo>
                        <a:pt x="5148" y="18910"/>
                        <a:pt x="5719" y="18529"/>
                        <a:pt x="6291" y="18243"/>
                      </a:cubicBezTo>
                      <a:cubicBezTo>
                        <a:pt x="4005" y="12242"/>
                        <a:pt x="4005" y="6527"/>
                        <a:pt x="7339" y="1289"/>
                      </a:cubicBezTo>
                      <a:cubicBezTo>
                        <a:pt x="7720" y="717"/>
                        <a:pt x="7243" y="-521"/>
                        <a:pt x="6672" y="241"/>
                      </a:cubicBezTo>
                      <a:cubicBezTo>
                        <a:pt x="2862" y="5575"/>
                        <a:pt x="1624" y="12909"/>
                        <a:pt x="4576" y="19481"/>
                      </a:cubicBezTo>
                      <a:cubicBezTo>
                        <a:pt x="5243" y="20815"/>
                        <a:pt x="6386" y="19577"/>
                        <a:pt x="6291" y="18529"/>
                      </a:cubicBezTo>
                      <a:cubicBezTo>
                        <a:pt x="5719" y="13671"/>
                        <a:pt x="4195" y="9099"/>
                        <a:pt x="767" y="5670"/>
                      </a:cubicBezTo>
                      <a:cubicBezTo>
                        <a:pt x="195" y="5099"/>
                        <a:pt x="-281" y="6432"/>
                        <a:pt x="195" y="690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93"/>
                <p:cNvSpPr/>
                <p:nvPr/>
              </p:nvSpPr>
              <p:spPr>
                <a:xfrm>
                  <a:off x="7715991" y="2669940"/>
                  <a:ext cx="15111" cy="14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1" h="14170" extrusionOk="0">
                      <a:moveTo>
                        <a:pt x="878" y="13728"/>
                      </a:moveTo>
                      <a:cubicBezTo>
                        <a:pt x="4212" y="11347"/>
                        <a:pt x="7164" y="9156"/>
                        <a:pt x="3259" y="5251"/>
                      </a:cubicBezTo>
                      <a:cubicBezTo>
                        <a:pt x="2974" y="4965"/>
                        <a:pt x="2688" y="5251"/>
                        <a:pt x="2593" y="5537"/>
                      </a:cubicBezTo>
                      <a:cubicBezTo>
                        <a:pt x="1354" y="8394"/>
                        <a:pt x="-74" y="14871"/>
                        <a:pt x="4974" y="14109"/>
                      </a:cubicBezTo>
                      <a:cubicBezTo>
                        <a:pt x="8593" y="13538"/>
                        <a:pt x="10689" y="9251"/>
                        <a:pt x="8498" y="5822"/>
                      </a:cubicBezTo>
                      <a:cubicBezTo>
                        <a:pt x="8117" y="6489"/>
                        <a:pt x="7831" y="7156"/>
                        <a:pt x="7450" y="7918"/>
                      </a:cubicBezTo>
                      <a:cubicBezTo>
                        <a:pt x="11641" y="9632"/>
                        <a:pt x="13356" y="5156"/>
                        <a:pt x="14975" y="1822"/>
                      </a:cubicBezTo>
                      <a:cubicBezTo>
                        <a:pt x="15451" y="869"/>
                        <a:pt x="14594" y="-750"/>
                        <a:pt x="13737" y="393"/>
                      </a:cubicBezTo>
                      <a:cubicBezTo>
                        <a:pt x="12499" y="2203"/>
                        <a:pt x="11070" y="6680"/>
                        <a:pt x="8022" y="5537"/>
                      </a:cubicBezTo>
                      <a:cubicBezTo>
                        <a:pt x="7069" y="5156"/>
                        <a:pt x="6498" y="6870"/>
                        <a:pt x="6974" y="7632"/>
                      </a:cubicBezTo>
                      <a:cubicBezTo>
                        <a:pt x="8498" y="10013"/>
                        <a:pt x="6307" y="11918"/>
                        <a:pt x="4212" y="12204"/>
                      </a:cubicBezTo>
                      <a:cubicBezTo>
                        <a:pt x="2974" y="12395"/>
                        <a:pt x="2307" y="11347"/>
                        <a:pt x="2307" y="10109"/>
                      </a:cubicBezTo>
                      <a:cubicBezTo>
                        <a:pt x="2307" y="6394"/>
                        <a:pt x="4021" y="9823"/>
                        <a:pt x="2783" y="10966"/>
                      </a:cubicBezTo>
                      <a:cubicBezTo>
                        <a:pt x="2021" y="11633"/>
                        <a:pt x="1069" y="12204"/>
                        <a:pt x="306" y="12776"/>
                      </a:cubicBezTo>
                      <a:cubicBezTo>
                        <a:pt x="-265" y="13157"/>
                        <a:pt x="21" y="14490"/>
                        <a:pt x="687" y="140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9" name="Google Shape;1019;p93"/>
                <p:cNvSpPr/>
                <p:nvPr/>
              </p:nvSpPr>
              <p:spPr>
                <a:xfrm>
                  <a:off x="7733442" y="2612491"/>
                  <a:ext cx="31051" cy="47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1" h="47604" extrusionOk="0">
                      <a:moveTo>
                        <a:pt x="1048" y="46793"/>
                      </a:moveTo>
                      <a:cubicBezTo>
                        <a:pt x="1143" y="44888"/>
                        <a:pt x="1714" y="34220"/>
                        <a:pt x="6287" y="37077"/>
                      </a:cubicBezTo>
                      <a:cubicBezTo>
                        <a:pt x="6953" y="37554"/>
                        <a:pt x="7429" y="36601"/>
                        <a:pt x="7429" y="36029"/>
                      </a:cubicBezTo>
                      <a:cubicBezTo>
                        <a:pt x="7429" y="33553"/>
                        <a:pt x="8668" y="20313"/>
                        <a:pt x="11239" y="29076"/>
                      </a:cubicBezTo>
                      <a:cubicBezTo>
                        <a:pt x="11525" y="30124"/>
                        <a:pt x="12668" y="29553"/>
                        <a:pt x="12859" y="28791"/>
                      </a:cubicBezTo>
                      <a:cubicBezTo>
                        <a:pt x="13240" y="27171"/>
                        <a:pt x="14383" y="19932"/>
                        <a:pt x="17716" y="22313"/>
                      </a:cubicBezTo>
                      <a:cubicBezTo>
                        <a:pt x="18097" y="22599"/>
                        <a:pt x="18479" y="22409"/>
                        <a:pt x="18764" y="22123"/>
                      </a:cubicBezTo>
                      <a:cubicBezTo>
                        <a:pt x="20383" y="20218"/>
                        <a:pt x="21431" y="18504"/>
                        <a:pt x="22384" y="16217"/>
                      </a:cubicBezTo>
                      <a:cubicBezTo>
                        <a:pt x="23050" y="14694"/>
                        <a:pt x="23050" y="8502"/>
                        <a:pt x="24003" y="12693"/>
                      </a:cubicBezTo>
                      <a:cubicBezTo>
                        <a:pt x="24098" y="13170"/>
                        <a:pt x="24479" y="13741"/>
                        <a:pt x="24955" y="13455"/>
                      </a:cubicBezTo>
                      <a:cubicBezTo>
                        <a:pt x="29528" y="10884"/>
                        <a:pt x="30956" y="6692"/>
                        <a:pt x="31052" y="1073"/>
                      </a:cubicBezTo>
                      <a:cubicBezTo>
                        <a:pt x="31052" y="-451"/>
                        <a:pt x="29432" y="-261"/>
                        <a:pt x="29337" y="1073"/>
                      </a:cubicBezTo>
                      <a:cubicBezTo>
                        <a:pt x="29242" y="3645"/>
                        <a:pt x="27241" y="12884"/>
                        <a:pt x="23813" y="7645"/>
                      </a:cubicBezTo>
                      <a:cubicBezTo>
                        <a:pt x="23241" y="6788"/>
                        <a:pt x="22574" y="7836"/>
                        <a:pt x="22479" y="8407"/>
                      </a:cubicBezTo>
                      <a:cubicBezTo>
                        <a:pt x="22193" y="10312"/>
                        <a:pt x="20955" y="21933"/>
                        <a:pt x="16002" y="18218"/>
                      </a:cubicBezTo>
                      <a:cubicBezTo>
                        <a:pt x="15526" y="17837"/>
                        <a:pt x="14954" y="18218"/>
                        <a:pt x="14764" y="18694"/>
                      </a:cubicBezTo>
                      <a:cubicBezTo>
                        <a:pt x="13811" y="21075"/>
                        <a:pt x="12192" y="23457"/>
                        <a:pt x="11716" y="26028"/>
                      </a:cubicBezTo>
                      <a:cubicBezTo>
                        <a:pt x="12097" y="24409"/>
                        <a:pt x="10478" y="22218"/>
                        <a:pt x="9620" y="20599"/>
                      </a:cubicBezTo>
                      <a:cubicBezTo>
                        <a:pt x="9335" y="20028"/>
                        <a:pt x="8572" y="20313"/>
                        <a:pt x="8382" y="20885"/>
                      </a:cubicBezTo>
                      <a:cubicBezTo>
                        <a:pt x="7048" y="24314"/>
                        <a:pt x="6382" y="27552"/>
                        <a:pt x="6001" y="31267"/>
                      </a:cubicBezTo>
                      <a:cubicBezTo>
                        <a:pt x="5715" y="34696"/>
                        <a:pt x="6572" y="34601"/>
                        <a:pt x="3524" y="34315"/>
                      </a:cubicBezTo>
                      <a:cubicBezTo>
                        <a:pt x="3238" y="34315"/>
                        <a:pt x="3048" y="34505"/>
                        <a:pt x="2953" y="34791"/>
                      </a:cubicBezTo>
                      <a:cubicBezTo>
                        <a:pt x="1333" y="38696"/>
                        <a:pt x="95" y="42507"/>
                        <a:pt x="0" y="46888"/>
                      </a:cubicBezTo>
                      <a:cubicBezTo>
                        <a:pt x="0" y="47936"/>
                        <a:pt x="1048" y="47745"/>
                        <a:pt x="1143" y="4688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0" name="Google Shape;1020;p93"/>
                <p:cNvSpPr/>
                <p:nvPr/>
              </p:nvSpPr>
              <p:spPr>
                <a:xfrm>
                  <a:off x="7766208" y="2550675"/>
                  <a:ext cx="40033" cy="52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33" h="52513" extrusionOk="0">
                      <a:moveTo>
                        <a:pt x="2191" y="51269"/>
                      </a:moveTo>
                      <a:cubicBezTo>
                        <a:pt x="1238" y="50793"/>
                        <a:pt x="6001" y="47459"/>
                        <a:pt x="5715" y="47840"/>
                      </a:cubicBezTo>
                      <a:cubicBezTo>
                        <a:pt x="7620" y="45078"/>
                        <a:pt x="7239" y="40982"/>
                        <a:pt x="9525" y="44411"/>
                      </a:cubicBezTo>
                      <a:cubicBezTo>
                        <a:pt x="10287" y="45554"/>
                        <a:pt x="11430" y="43839"/>
                        <a:pt x="11049" y="42887"/>
                      </a:cubicBezTo>
                      <a:cubicBezTo>
                        <a:pt x="6477" y="31076"/>
                        <a:pt x="16859" y="31171"/>
                        <a:pt x="22098" y="25170"/>
                      </a:cubicBezTo>
                      <a:cubicBezTo>
                        <a:pt x="28384" y="17931"/>
                        <a:pt x="31909" y="8502"/>
                        <a:pt x="39529" y="2501"/>
                      </a:cubicBezTo>
                      <a:cubicBezTo>
                        <a:pt x="40481" y="1739"/>
                        <a:pt x="40005" y="-737"/>
                        <a:pt x="38767" y="215"/>
                      </a:cubicBezTo>
                      <a:cubicBezTo>
                        <a:pt x="28575" y="8406"/>
                        <a:pt x="25337" y="23647"/>
                        <a:pt x="13049" y="28885"/>
                      </a:cubicBezTo>
                      <a:cubicBezTo>
                        <a:pt x="6001" y="31933"/>
                        <a:pt x="6572" y="36696"/>
                        <a:pt x="9430" y="44125"/>
                      </a:cubicBezTo>
                      <a:cubicBezTo>
                        <a:pt x="9906" y="43649"/>
                        <a:pt x="10478" y="43077"/>
                        <a:pt x="10954" y="42601"/>
                      </a:cubicBezTo>
                      <a:cubicBezTo>
                        <a:pt x="10001" y="41458"/>
                        <a:pt x="9239" y="40220"/>
                        <a:pt x="8572" y="38886"/>
                      </a:cubicBezTo>
                      <a:cubicBezTo>
                        <a:pt x="8001" y="37839"/>
                        <a:pt x="7144" y="39172"/>
                        <a:pt x="7048" y="39744"/>
                      </a:cubicBezTo>
                      <a:cubicBezTo>
                        <a:pt x="5144" y="42315"/>
                        <a:pt x="3238" y="44887"/>
                        <a:pt x="1429" y="47554"/>
                      </a:cubicBezTo>
                      <a:cubicBezTo>
                        <a:pt x="1048" y="47554"/>
                        <a:pt x="667" y="47935"/>
                        <a:pt x="571" y="48411"/>
                      </a:cubicBezTo>
                      <a:cubicBezTo>
                        <a:pt x="381" y="49173"/>
                        <a:pt x="190" y="50031"/>
                        <a:pt x="0" y="50793"/>
                      </a:cubicBezTo>
                      <a:cubicBezTo>
                        <a:pt x="0" y="51078"/>
                        <a:pt x="0" y="51459"/>
                        <a:pt x="190" y="51745"/>
                      </a:cubicBezTo>
                      <a:cubicBezTo>
                        <a:pt x="953" y="52507"/>
                        <a:pt x="667" y="52317"/>
                        <a:pt x="1810" y="52507"/>
                      </a:cubicBezTo>
                      <a:cubicBezTo>
                        <a:pt x="2381" y="52602"/>
                        <a:pt x="2667" y="51555"/>
                        <a:pt x="2191" y="5126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1" name="Google Shape;1021;p93"/>
                <p:cNvSpPr/>
                <p:nvPr/>
              </p:nvSpPr>
              <p:spPr>
                <a:xfrm>
                  <a:off x="7685011" y="2710705"/>
                  <a:ext cx="11737" cy="14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7" h="14877" extrusionOk="0">
                      <a:moveTo>
                        <a:pt x="3854" y="14302"/>
                      </a:moveTo>
                      <a:cubicBezTo>
                        <a:pt x="3854" y="10968"/>
                        <a:pt x="3854" y="9539"/>
                        <a:pt x="901" y="7444"/>
                      </a:cubicBezTo>
                      <a:cubicBezTo>
                        <a:pt x="711" y="7920"/>
                        <a:pt x="425" y="8301"/>
                        <a:pt x="234" y="8777"/>
                      </a:cubicBezTo>
                      <a:cubicBezTo>
                        <a:pt x="2711" y="10492"/>
                        <a:pt x="5378" y="11444"/>
                        <a:pt x="7950" y="12682"/>
                      </a:cubicBezTo>
                      <a:cubicBezTo>
                        <a:pt x="8521" y="12968"/>
                        <a:pt x="8902" y="12111"/>
                        <a:pt x="8902" y="11730"/>
                      </a:cubicBezTo>
                      <a:cubicBezTo>
                        <a:pt x="8997" y="9730"/>
                        <a:pt x="8426" y="8206"/>
                        <a:pt x="7950" y="6301"/>
                      </a:cubicBezTo>
                      <a:cubicBezTo>
                        <a:pt x="7664" y="6872"/>
                        <a:pt x="7378" y="7444"/>
                        <a:pt x="7092" y="8015"/>
                      </a:cubicBezTo>
                      <a:cubicBezTo>
                        <a:pt x="8426" y="7825"/>
                        <a:pt x="10236" y="7634"/>
                        <a:pt x="11188" y="6586"/>
                      </a:cubicBezTo>
                      <a:cubicBezTo>
                        <a:pt x="12617" y="4872"/>
                        <a:pt x="10807" y="3062"/>
                        <a:pt x="10807" y="1252"/>
                      </a:cubicBezTo>
                      <a:cubicBezTo>
                        <a:pt x="10807" y="-557"/>
                        <a:pt x="8902" y="-272"/>
                        <a:pt x="8902" y="1252"/>
                      </a:cubicBezTo>
                      <a:cubicBezTo>
                        <a:pt x="8902" y="2205"/>
                        <a:pt x="8902" y="2967"/>
                        <a:pt x="9378" y="3824"/>
                      </a:cubicBezTo>
                      <a:cubicBezTo>
                        <a:pt x="10331" y="5443"/>
                        <a:pt x="7950" y="5443"/>
                        <a:pt x="7092" y="5729"/>
                      </a:cubicBezTo>
                      <a:cubicBezTo>
                        <a:pt x="6521" y="5824"/>
                        <a:pt x="6330" y="6872"/>
                        <a:pt x="6521" y="7444"/>
                      </a:cubicBezTo>
                      <a:cubicBezTo>
                        <a:pt x="6997" y="8968"/>
                        <a:pt x="7569" y="10206"/>
                        <a:pt x="7569" y="11730"/>
                      </a:cubicBezTo>
                      <a:cubicBezTo>
                        <a:pt x="7854" y="11444"/>
                        <a:pt x="8235" y="11063"/>
                        <a:pt x="8521" y="10682"/>
                      </a:cubicBezTo>
                      <a:cubicBezTo>
                        <a:pt x="5949" y="9635"/>
                        <a:pt x="3377" y="8968"/>
                        <a:pt x="901" y="7444"/>
                      </a:cubicBezTo>
                      <a:cubicBezTo>
                        <a:pt x="234" y="6968"/>
                        <a:pt x="-337" y="8396"/>
                        <a:pt x="234" y="8777"/>
                      </a:cubicBezTo>
                      <a:cubicBezTo>
                        <a:pt x="2711" y="10396"/>
                        <a:pt x="2901" y="11730"/>
                        <a:pt x="2997" y="14492"/>
                      </a:cubicBezTo>
                      <a:cubicBezTo>
                        <a:pt x="2997" y="15159"/>
                        <a:pt x="3759" y="14873"/>
                        <a:pt x="3759" y="143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2" name="Google Shape;1022;p93"/>
                <p:cNvSpPr/>
                <p:nvPr/>
              </p:nvSpPr>
              <p:spPr>
                <a:xfrm>
                  <a:off x="7755154" y="2558173"/>
                  <a:ext cx="68827" cy="111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27" h="111164" extrusionOk="0">
                      <a:moveTo>
                        <a:pt x="3815" y="98158"/>
                      </a:moveTo>
                      <a:cubicBezTo>
                        <a:pt x="6101" y="97111"/>
                        <a:pt x="8482" y="96063"/>
                        <a:pt x="10768" y="95015"/>
                      </a:cubicBezTo>
                      <a:cubicBezTo>
                        <a:pt x="11245" y="95206"/>
                        <a:pt x="11721" y="94634"/>
                        <a:pt x="11816" y="94158"/>
                      </a:cubicBezTo>
                      <a:cubicBezTo>
                        <a:pt x="13626" y="85490"/>
                        <a:pt x="11435" y="82918"/>
                        <a:pt x="17626" y="80537"/>
                      </a:cubicBezTo>
                      <a:cubicBezTo>
                        <a:pt x="18484" y="80156"/>
                        <a:pt x="19627" y="79013"/>
                        <a:pt x="20008" y="77965"/>
                      </a:cubicBezTo>
                      <a:cubicBezTo>
                        <a:pt x="21055" y="75775"/>
                        <a:pt x="21627" y="73489"/>
                        <a:pt x="21912" y="71107"/>
                      </a:cubicBezTo>
                      <a:cubicBezTo>
                        <a:pt x="23055" y="65297"/>
                        <a:pt x="21246" y="66345"/>
                        <a:pt x="21912" y="69869"/>
                      </a:cubicBezTo>
                      <a:cubicBezTo>
                        <a:pt x="22103" y="70631"/>
                        <a:pt x="22579" y="71012"/>
                        <a:pt x="23151" y="70631"/>
                      </a:cubicBezTo>
                      <a:cubicBezTo>
                        <a:pt x="28961" y="66821"/>
                        <a:pt x="31437" y="61773"/>
                        <a:pt x="34295" y="55105"/>
                      </a:cubicBezTo>
                      <a:cubicBezTo>
                        <a:pt x="35438" y="52343"/>
                        <a:pt x="36486" y="48533"/>
                        <a:pt x="37534" y="45771"/>
                      </a:cubicBezTo>
                      <a:cubicBezTo>
                        <a:pt x="40582" y="37389"/>
                        <a:pt x="47725" y="38246"/>
                        <a:pt x="48868" y="35579"/>
                      </a:cubicBezTo>
                      <a:cubicBezTo>
                        <a:pt x="48392" y="36627"/>
                        <a:pt x="49440" y="38722"/>
                        <a:pt x="50297" y="37294"/>
                      </a:cubicBezTo>
                      <a:cubicBezTo>
                        <a:pt x="52297" y="34055"/>
                        <a:pt x="54393" y="21768"/>
                        <a:pt x="52488" y="21101"/>
                      </a:cubicBezTo>
                      <a:cubicBezTo>
                        <a:pt x="60775" y="24149"/>
                        <a:pt x="65823" y="6909"/>
                        <a:pt x="68585" y="2146"/>
                      </a:cubicBezTo>
                      <a:cubicBezTo>
                        <a:pt x="69442" y="718"/>
                        <a:pt x="67823" y="-997"/>
                        <a:pt x="66871" y="718"/>
                      </a:cubicBezTo>
                      <a:cubicBezTo>
                        <a:pt x="63918" y="5671"/>
                        <a:pt x="58679" y="21482"/>
                        <a:pt x="50011" y="16339"/>
                      </a:cubicBezTo>
                      <a:cubicBezTo>
                        <a:pt x="48963" y="15672"/>
                        <a:pt x="48487" y="17863"/>
                        <a:pt x="48678" y="18529"/>
                      </a:cubicBezTo>
                      <a:cubicBezTo>
                        <a:pt x="49916" y="23482"/>
                        <a:pt x="51059" y="28435"/>
                        <a:pt x="52107" y="33388"/>
                      </a:cubicBezTo>
                      <a:cubicBezTo>
                        <a:pt x="52393" y="32626"/>
                        <a:pt x="52297" y="31007"/>
                        <a:pt x="51154" y="31388"/>
                      </a:cubicBezTo>
                      <a:cubicBezTo>
                        <a:pt x="46201" y="33007"/>
                        <a:pt x="41534" y="33865"/>
                        <a:pt x="38486" y="38532"/>
                      </a:cubicBezTo>
                      <a:cubicBezTo>
                        <a:pt x="37819" y="39484"/>
                        <a:pt x="37438" y="40627"/>
                        <a:pt x="37057" y="41675"/>
                      </a:cubicBezTo>
                      <a:cubicBezTo>
                        <a:pt x="36010" y="44437"/>
                        <a:pt x="35057" y="47200"/>
                        <a:pt x="34104" y="49962"/>
                      </a:cubicBezTo>
                      <a:cubicBezTo>
                        <a:pt x="33247" y="57391"/>
                        <a:pt x="29437" y="61963"/>
                        <a:pt x="22579" y="63583"/>
                      </a:cubicBezTo>
                      <a:cubicBezTo>
                        <a:pt x="22294" y="62154"/>
                        <a:pt x="20865" y="62725"/>
                        <a:pt x="20770" y="63964"/>
                      </a:cubicBezTo>
                      <a:cubicBezTo>
                        <a:pt x="20579" y="67012"/>
                        <a:pt x="20770" y="83014"/>
                        <a:pt x="12387" y="75013"/>
                      </a:cubicBezTo>
                      <a:cubicBezTo>
                        <a:pt x="11626" y="74251"/>
                        <a:pt x="10959" y="75775"/>
                        <a:pt x="11054" y="76346"/>
                      </a:cubicBezTo>
                      <a:cubicBezTo>
                        <a:pt x="13150" y="105969"/>
                        <a:pt x="5720" y="83014"/>
                        <a:pt x="1053" y="97111"/>
                      </a:cubicBezTo>
                      <a:cubicBezTo>
                        <a:pt x="-1043" y="103397"/>
                        <a:pt x="-281" y="108160"/>
                        <a:pt x="5815" y="111112"/>
                      </a:cubicBezTo>
                      <a:cubicBezTo>
                        <a:pt x="6387" y="111398"/>
                        <a:pt x="6768" y="110446"/>
                        <a:pt x="6673" y="109969"/>
                      </a:cubicBezTo>
                      <a:cubicBezTo>
                        <a:pt x="6196" y="101968"/>
                        <a:pt x="6673" y="105683"/>
                        <a:pt x="4672" y="97587"/>
                      </a:cubicBezTo>
                      <a:cubicBezTo>
                        <a:pt x="4482" y="96825"/>
                        <a:pt x="3720" y="97587"/>
                        <a:pt x="3815" y="98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3" name="Google Shape;1023;p93"/>
                <p:cNvSpPr/>
                <p:nvPr/>
              </p:nvSpPr>
              <p:spPr>
                <a:xfrm>
                  <a:off x="7719059" y="2675276"/>
                  <a:ext cx="40091" cy="52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91" h="52995" extrusionOk="0">
                      <a:moveTo>
                        <a:pt x="762" y="47540"/>
                      </a:moveTo>
                      <a:cubicBezTo>
                        <a:pt x="0" y="50207"/>
                        <a:pt x="95" y="49445"/>
                        <a:pt x="0" y="52112"/>
                      </a:cubicBezTo>
                      <a:cubicBezTo>
                        <a:pt x="0" y="53256"/>
                        <a:pt x="1048" y="53256"/>
                        <a:pt x="1334" y="52303"/>
                      </a:cubicBezTo>
                      <a:cubicBezTo>
                        <a:pt x="2477" y="48874"/>
                        <a:pt x="3048" y="37349"/>
                        <a:pt x="6668" y="39349"/>
                      </a:cubicBezTo>
                      <a:cubicBezTo>
                        <a:pt x="7239" y="39635"/>
                        <a:pt x="7715" y="38873"/>
                        <a:pt x="7811" y="38492"/>
                      </a:cubicBezTo>
                      <a:cubicBezTo>
                        <a:pt x="8763" y="35729"/>
                        <a:pt x="9239" y="33062"/>
                        <a:pt x="9525" y="30110"/>
                      </a:cubicBezTo>
                      <a:cubicBezTo>
                        <a:pt x="9620" y="28205"/>
                        <a:pt x="9811" y="26204"/>
                        <a:pt x="10001" y="24299"/>
                      </a:cubicBezTo>
                      <a:cubicBezTo>
                        <a:pt x="9716" y="27538"/>
                        <a:pt x="12192" y="34777"/>
                        <a:pt x="12763" y="37158"/>
                      </a:cubicBezTo>
                      <a:cubicBezTo>
                        <a:pt x="12954" y="38015"/>
                        <a:pt x="13906" y="38396"/>
                        <a:pt x="14288" y="37444"/>
                      </a:cubicBezTo>
                      <a:cubicBezTo>
                        <a:pt x="16859" y="30777"/>
                        <a:pt x="17050" y="25061"/>
                        <a:pt x="13621" y="18394"/>
                      </a:cubicBezTo>
                      <a:cubicBezTo>
                        <a:pt x="13240" y="18965"/>
                        <a:pt x="12859" y="19632"/>
                        <a:pt x="12478" y="20204"/>
                      </a:cubicBezTo>
                      <a:cubicBezTo>
                        <a:pt x="14288" y="22109"/>
                        <a:pt x="16859" y="23633"/>
                        <a:pt x="18574" y="20680"/>
                      </a:cubicBezTo>
                      <a:cubicBezTo>
                        <a:pt x="20003" y="18108"/>
                        <a:pt x="20669" y="15441"/>
                        <a:pt x="21146" y="12393"/>
                      </a:cubicBezTo>
                      <a:cubicBezTo>
                        <a:pt x="21431" y="10679"/>
                        <a:pt x="21622" y="8964"/>
                        <a:pt x="21717" y="7250"/>
                      </a:cubicBezTo>
                      <a:cubicBezTo>
                        <a:pt x="22288" y="1058"/>
                        <a:pt x="20860" y="7631"/>
                        <a:pt x="20669" y="6773"/>
                      </a:cubicBezTo>
                      <a:cubicBezTo>
                        <a:pt x="21527" y="9726"/>
                        <a:pt x="23241" y="14203"/>
                        <a:pt x="26861" y="12774"/>
                      </a:cubicBezTo>
                      <a:cubicBezTo>
                        <a:pt x="31813" y="10869"/>
                        <a:pt x="28385" y="2487"/>
                        <a:pt x="31242" y="11822"/>
                      </a:cubicBezTo>
                      <a:cubicBezTo>
                        <a:pt x="31528" y="12774"/>
                        <a:pt x="32385" y="12393"/>
                        <a:pt x="32766" y="11822"/>
                      </a:cubicBezTo>
                      <a:cubicBezTo>
                        <a:pt x="34766" y="8298"/>
                        <a:pt x="37529" y="5440"/>
                        <a:pt x="39814" y="2202"/>
                      </a:cubicBezTo>
                      <a:cubicBezTo>
                        <a:pt x="40577" y="1154"/>
                        <a:pt x="39624" y="-847"/>
                        <a:pt x="38671" y="392"/>
                      </a:cubicBezTo>
                      <a:cubicBezTo>
                        <a:pt x="36862" y="2963"/>
                        <a:pt x="34957" y="5345"/>
                        <a:pt x="32956" y="7726"/>
                      </a:cubicBezTo>
                      <a:cubicBezTo>
                        <a:pt x="31337" y="9821"/>
                        <a:pt x="30861" y="4487"/>
                        <a:pt x="30575" y="3344"/>
                      </a:cubicBezTo>
                      <a:cubicBezTo>
                        <a:pt x="30194" y="2106"/>
                        <a:pt x="29051" y="3154"/>
                        <a:pt x="28956" y="3916"/>
                      </a:cubicBezTo>
                      <a:cubicBezTo>
                        <a:pt x="26575" y="3535"/>
                        <a:pt x="24289" y="3154"/>
                        <a:pt x="21908" y="2773"/>
                      </a:cubicBezTo>
                      <a:cubicBezTo>
                        <a:pt x="21812" y="1439"/>
                        <a:pt x="20384" y="2106"/>
                        <a:pt x="20384" y="3059"/>
                      </a:cubicBezTo>
                      <a:cubicBezTo>
                        <a:pt x="20384" y="5249"/>
                        <a:pt x="19241" y="23919"/>
                        <a:pt x="13430" y="18013"/>
                      </a:cubicBezTo>
                      <a:cubicBezTo>
                        <a:pt x="12573" y="17156"/>
                        <a:pt x="11906" y="19156"/>
                        <a:pt x="12287" y="19823"/>
                      </a:cubicBezTo>
                      <a:cubicBezTo>
                        <a:pt x="14002" y="32300"/>
                        <a:pt x="14383" y="36301"/>
                        <a:pt x="13430" y="31919"/>
                      </a:cubicBezTo>
                      <a:cubicBezTo>
                        <a:pt x="12573" y="28110"/>
                        <a:pt x="11525" y="24490"/>
                        <a:pt x="10382" y="20775"/>
                      </a:cubicBezTo>
                      <a:cubicBezTo>
                        <a:pt x="9906" y="19442"/>
                        <a:pt x="8858" y="20585"/>
                        <a:pt x="8668" y="21442"/>
                      </a:cubicBezTo>
                      <a:cubicBezTo>
                        <a:pt x="8001" y="25442"/>
                        <a:pt x="9239" y="37920"/>
                        <a:pt x="3715" y="34967"/>
                      </a:cubicBezTo>
                      <a:cubicBezTo>
                        <a:pt x="3048" y="34586"/>
                        <a:pt x="2572" y="35634"/>
                        <a:pt x="2477" y="36206"/>
                      </a:cubicBezTo>
                      <a:cubicBezTo>
                        <a:pt x="2286" y="38301"/>
                        <a:pt x="2096" y="40397"/>
                        <a:pt x="1905" y="42397"/>
                      </a:cubicBezTo>
                      <a:cubicBezTo>
                        <a:pt x="-476" y="47921"/>
                        <a:pt x="-476" y="49731"/>
                        <a:pt x="1714" y="47826"/>
                      </a:cubicBezTo>
                      <a:cubicBezTo>
                        <a:pt x="2000" y="46778"/>
                        <a:pt x="857" y="46302"/>
                        <a:pt x="571" y="473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4" name="Google Shape;1024;p93"/>
                <p:cNvSpPr/>
                <p:nvPr/>
              </p:nvSpPr>
              <p:spPr>
                <a:xfrm>
                  <a:off x="7806785" y="2645524"/>
                  <a:ext cx="3406" cy="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6" h="8550" extrusionOk="0">
                      <a:moveTo>
                        <a:pt x="0" y="3950"/>
                      </a:moveTo>
                      <a:cubicBezTo>
                        <a:pt x="762" y="5950"/>
                        <a:pt x="-571" y="6617"/>
                        <a:pt x="953" y="8426"/>
                      </a:cubicBezTo>
                      <a:cubicBezTo>
                        <a:pt x="1143" y="8712"/>
                        <a:pt x="1524" y="8426"/>
                        <a:pt x="1715" y="8331"/>
                      </a:cubicBezTo>
                      <a:cubicBezTo>
                        <a:pt x="4667" y="5378"/>
                        <a:pt x="3239" y="3759"/>
                        <a:pt x="1334" y="330"/>
                      </a:cubicBezTo>
                      <a:cubicBezTo>
                        <a:pt x="667" y="-718"/>
                        <a:pt x="-190" y="997"/>
                        <a:pt x="191" y="1759"/>
                      </a:cubicBezTo>
                      <a:cubicBezTo>
                        <a:pt x="572" y="2616"/>
                        <a:pt x="1048" y="3283"/>
                        <a:pt x="1524" y="3950"/>
                      </a:cubicBezTo>
                      <a:cubicBezTo>
                        <a:pt x="2667" y="5378"/>
                        <a:pt x="953" y="7093"/>
                        <a:pt x="1238" y="5188"/>
                      </a:cubicBezTo>
                      <a:cubicBezTo>
                        <a:pt x="1429" y="4331"/>
                        <a:pt x="1238" y="3950"/>
                        <a:pt x="858" y="3188"/>
                      </a:cubicBezTo>
                      <a:cubicBezTo>
                        <a:pt x="572" y="2521"/>
                        <a:pt x="-95" y="3473"/>
                        <a:pt x="95" y="39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5" name="Google Shape;1025;p93"/>
                <p:cNvSpPr/>
                <p:nvPr/>
              </p:nvSpPr>
              <p:spPr>
                <a:xfrm>
                  <a:off x="7812172" y="2628765"/>
                  <a:ext cx="7142" cy="11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2" h="11568" extrusionOk="0">
                      <a:moveTo>
                        <a:pt x="518" y="10136"/>
                      </a:moveTo>
                      <a:cubicBezTo>
                        <a:pt x="1090" y="10517"/>
                        <a:pt x="1376" y="10231"/>
                        <a:pt x="1280" y="9469"/>
                      </a:cubicBezTo>
                      <a:cubicBezTo>
                        <a:pt x="1280" y="8707"/>
                        <a:pt x="1756" y="8135"/>
                        <a:pt x="2519" y="7945"/>
                      </a:cubicBezTo>
                      <a:cubicBezTo>
                        <a:pt x="3471" y="7945"/>
                        <a:pt x="4138" y="7469"/>
                        <a:pt x="4804" y="6897"/>
                      </a:cubicBezTo>
                      <a:cubicBezTo>
                        <a:pt x="6138" y="5754"/>
                        <a:pt x="6233" y="3182"/>
                        <a:pt x="6995" y="1658"/>
                      </a:cubicBezTo>
                      <a:cubicBezTo>
                        <a:pt x="7567" y="515"/>
                        <a:pt x="6329" y="-723"/>
                        <a:pt x="5757" y="515"/>
                      </a:cubicBezTo>
                      <a:cubicBezTo>
                        <a:pt x="5186" y="1563"/>
                        <a:pt x="4900" y="2706"/>
                        <a:pt x="4614" y="3849"/>
                      </a:cubicBezTo>
                      <a:cubicBezTo>
                        <a:pt x="4233" y="5659"/>
                        <a:pt x="2042" y="5278"/>
                        <a:pt x="1090" y="6516"/>
                      </a:cubicBezTo>
                      <a:cubicBezTo>
                        <a:pt x="328" y="7469"/>
                        <a:pt x="-148" y="9659"/>
                        <a:pt x="42" y="10993"/>
                      </a:cubicBezTo>
                      <a:cubicBezTo>
                        <a:pt x="42" y="11374"/>
                        <a:pt x="423" y="11755"/>
                        <a:pt x="804" y="11469"/>
                      </a:cubicBezTo>
                      <a:cubicBezTo>
                        <a:pt x="1376" y="10898"/>
                        <a:pt x="1185" y="9469"/>
                        <a:pt x="518" y="10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6" name="Google Shape;1026;p93"/>
                <p:cNvSpPr/>
                <p:nvPr/>
              </p:nvSpPr>
              <p:spPr>
                <a:xfrm>
                  <a:off x="7820857" y="2600166"/>
                  <a:ext cx="11759" cy="21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9" h="21501" extrusionOk="0">
                      <a:moveTo>
                        <a:pt x="978" y="20923"/>
                      </a:moveTo>
                      <a:cubicBezTo>
                        <a:pt x="1930" y="16827"/>
                        <a:pt x="2502" y="12636"/>
                        <a:pt x="3168" y="8445"/>
                      </a:cubicBezTo>
                      <a:cubicBezTo>
                        <a:pt x="2787" y="8636"/>
                        <a:pt x="2406" y="8921"/>
                        <a:pt x="2025" y="9112"/>
                      </a:cubicBezTo>
                      <a:cubicBezTo>
                        <a:pt x="2787" y="10255"/>
                        <a:pt x="3359" y="11302"/>
                        <a:pt x="4311" y="12255"/>
                      </a:cubicBezTo>
                      <a:cubicBezTo>
                        <a:pt x="4502" y="12445"/>
                        <a:pt x="4788" y="12350"/>
                        <a:pt x="4978" y="12255"/>
                      </a:cubicBezTo>
                      <a:cubicBezTo>
                        <a:pt x="8597" y="9588"/>
                        <a:pt x="11074" y="5683"/>
                        <a:pt x="11741" y="920"/>
                      </a:cubicBezTo>
                      <a:cubicBezTo>
                        <a:pt x="11931" y="-223"/>
                        <a:pt x="10598" y="-318"/>
                        <a:pt x="10312" y="730"/>
                      </a:cubicBezTo>
                      <a:cubicBezTo>
                        <a:pt x="9740" y="3302"/>
                        <a:pt x="8979" y="5588"/>
                        <a:pt x="7455" y="7683"/>
                      </a:cubicBezTo>
                      <a:cubicBezTo>
                        <a:pt x="5645" y="10350"/>
                        <a:pt x="4788" y="10445"/>
                        <a:pt x="3073" y="7873"/>
                      </a:cubicBezTo>
                      <a:cubicBezTo>
                        <a:pt x="2597" y="7207"/>
                        <a:pt x="2025" y="7969"/>
                        <a:pt x="1930" y="8540"/>
                      </a:cubicBezTo>
                      <a:cubicBezTo>
                        <a:pt x="1359" y="12541"/>
                        <a:pt x="882" y="16636"/>
                        <a:pt x="25" y="20637"/>
                      </a:cubicBezTo>
                      <a:cubicBezTo>
                        <a:pt x="-165" y="21494"/>
                        <a:pt x="787" y="21875"/>
                        <a:pt x="978" y="2101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7" name="Google Shape;1027;p93"/>
                <p:cNvSpPr/>
                <p:nvPr/>
              </p:nvSpPr>
              <p:spPr>
                <a:xfrm>
                  <a:off x="7818086" y="2614284"/>
                  <a:ext cx="40562" cy="7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2" h="72975" extrusionOk="0">
                      <a:moveTo>
                        <a:pt x="319" y="38809"/>
                      </a:moveTo>
                      <a:cubicBezTo>
                        <a:pt x="1558" y="41952"/>
                        <a:pt x="2986" y="44714"/>
                        <a:pt x="4606" y="47667"/>
                      </a:cubicBezTo>
                      <a:cubicBezTo>
                        <a:pt x="5749" y="49667"/>
                        <a:pt x="6892" y="51667"/>
                        <a:pt x="7940" y="53763"/>
                      </a:cubicBezTo>
                      <a:cubicBezTo>
                        <a:pt x="11273" y="57859"/>
                        <a:pt x="11654" y="62240"/>
                        <a:pt x="9178" y="66812"/>
                      </a:cubicBezTo>
                      <a:cubicBezTo>
                        <a:pt x="5177" y="61383"/>
                        <a:pt x="5749" y="52620"/>
                        <a:pt x="6416" y="46524"/>
                      </a:cubicBezTo>
                      <a:cubicBezTo>
                        <a:pt x="6797" y="43571"/>
                        <a:pt x="7463" y="40809"/>
                        <a:pt x="8321" y="38047"/>
                      </a:cubicBezTo>
                      <a:cubicBezTo>
                        <a:pt x="7463" y="41000"/>
                        <a:pt x="8606" y="44143"/>
                        <a:pt x="9273" y="47096"/>
                      </a:cubicBezTo>
                      <a:cubicBezTo>
                        <a:pt x="9368" y="47762"/>
                        <a:pt x="9844" y="48143"/>
                        <a:pt x="10416" y="47762"/>
                      </a:cubicBezTo>
                      <a:cubicBezTo>
                        <a:pt x="12702" y="46429"/>
                        <a:pt x="14988" y="44333"/>
                        <a:pt x="14702" y="41000"/>
                      </a:cubicBezTo>
                      <a:cubicBezTo>
                        <a:pt x="14607" y="39285"/>
                        <a:pt x="14702" y="37285"/>
                        <a:pt x="13559" y="35761"/>
                      </a:cubicBezTo>
                      <a:cubicBezTo>
                        <a:pt x="10511" y="31379"/>
                        <a:pt x="12607" y="35666"/>
                        <a:pt x="11083" y="35475"/>
                      </a:cubicBezTo>
                      <a:cubicBezTo>
                        <a:pt x="20608" y="36808"/>
                        <a:pt x="15845" y="9472"/>
                        <a:pt x="25466" y="21568"/>
                      </a:cubicBezTo>
                      <a:cubicBezTo>
                        <a:pt x="26227" y="22521"/>
                        <a:pt x="27180" y="21283"/>
                        <a:pt x="26990" y="20330"/>
                      </a:cubicBezTo>
                      <a:cubicBezTo>
                        <a:pt x="25847" y="14234"/>
                        <a:pt x="28228" y="13472"/>
                        <a:pt x="32324" y="11663"/>
                      </a:cubicBezTo>
                      <a:cubicBezTo>
                        <a:pt x="32514" y="11663"/>
                        <a:pt x="39753" y="2518"/>
                        <a:pt x="38419" y="9376"/>
                      </a:cubicBezTo>
                      <a:cubicBezTo>
                        <a:pt x="38134" y="10805"/>
                        <a:pt x="39658" y="11377"/>
                        <a:pt x="39943" y="9948"/>
                      </a:cubicBezTo>
                      <a:cubicBezTo>
                        <a:pt x="40706" y="6233"/>
                        <a:pt x="40896" y="4233"/>
                        <a:pt x="39753" y="613"/>
                      </a:cubicBezTo>
                      <a:cubicBezTo>
                        <a:pt x="39563" y="-149"/>
                        <a:pt x="38800" y="-149"/>
                        <a:pt x="38324" y="328"/>
                      </a:cubicBezTo>
                      <a:cubicBezTo>
                        <a:pt x="35467" y="3852"/>
                        <a:pt x="32419" y="10424"/>
                        <a:pt x="27180" y="9948"/>
                      </a:cubicBezTo>
                      <a:cubicBezTo>
                        <a:pt x="26799" y="9948"/>
                        <a:pt x="26323" y="10520"/>
                        <a:pt x="26227" y="10900"/>
                      </a:cubicBezTo>
                      <a:cubicBezTo>
                        <a:pt x="24894" y="18521"/>
                        <a:pt x="25942" y="19473"/>
                        <a:pt x="20703" y="14044"/>
                      </a:cubicBezTo>
                      <a:cubicBezTo>
                        <a:pt x="20227" y="13567"/>
                        <a:pt x="19655" y="14044"/>
                        <a:pt x="19465" y="14520"/>
                      </a:cubicBezTo>
                      <a:cubicBezTo>
                        <a:pt x="17941" y="17282"/>
                        <a:pt x="15083" y="35570"/>
                        <a:pt x="9844" y="32332"/>
                      </a:cubicBezTo>
                      <a:cubicBezTo>
                        <a:pt x="8797" y="31665"/>
                        <a:pt x="7844" y="33760"/>
                        <a:pt x="8797" y="34427"/>
                      </a:cubicBezTo>
                      <a:cubicBezTo>
                        <a:pt x="9178" y="37285"/>
                        <a:pt x="9559" y="40142"/>
                        <a:pt x="9940" y="43000"/>
                      </a:cubicBezTo>
                      <a:cubicBezTo>
                        <a:pt x="9368" y="40333"/>
                        <a:pt x="9083" y="37666"/>
                        <a:pt x="8987" y="34999"/>
                      </a:cubicBezTo>
                      <a:cubicBezTo>
                        <a:pt x="8892" y="33665"/>
                        <a:pt x="7654" y="34237"/>
                        <a:pt x="7368" y="34999"/>
                      </a:cubicBezTo>
                      <a:cubicBezTo>
                        <a:pt x="3177" y="46810"/>
                        <a:pt x="986" y="63383"/>
                        <a:pt x="11464" y="72813"/>
                      </a:cubicBezTo>
                      <a:cubicBezTo>
                        <a:pt x="12035" y="73289"/>
                        <a:pt x="12607" y="72622"/>
                        <a:pt x="12797" y="72051"/>
                      </a:cubicBezTo>
                      <a:cubicBezTo>
                        <a:pt x="15464" y="58811"/>
                        <a:pt x="5844" y="49667"/>
                        <a:pt x="796" y="38142"/>
                      </a:cubicBezTo>
                      <a:cubicBezTo>
                        <a:pt x="510" y="37475"/>
                        <a:pt x="-157" y="38142"/>
                        <a:pt x="34" y="387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8" name="Google Shape;1028;p93"/>
                <p:cNvSpPr/>
                <p:nvPr/>
              </p:nvSpPr>
              <p:spPr>
                <a:xfrm>
                  <a:off x="7811129" y="2676271"/>
                  <a:ext cx="6413" cy="15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" h="15076" extrusionOk="0">
                      <a:moveTo>
                        <a:pt x="1466" y="14064"/>
                      </a:moveTo>
                      <a:cubicBezTo>
                        <a:pt x="705" y="9397"/>
                        <a:pt x="1848" y="5396"/>
                        <a:pt x="4133" y="1587"/>
                      </a:cubicBezTo>
                      <a:cubicBezTo>
                        <a:pt x="3752" y="1682"/>
                        <a:pt x="3467" y="1872"/>
                        <a:pt x="3086" y="1967"/>
                      </a:cubicBezTo>
                      <a:cubicBezTo>
                        <a:pt x="3943" y="2920"/>
                        <a:pt x="4419" y="4063"/>
                        <a:pt x="5181" y="5016"/>
                      </a:cubicBezTo>
                      <a:cubicBezTo>
                        <a:pt x="5943" y="5873"/>
                        <a:pt x="6896" y="3873"/>
                        <a:pt x="6134" y="3111"/>
                      </a:cubicBezTo>
                      <a:cubicBezTo>
                        <a:pt x="5276" y="2253"/>
                        <a:pt x="4800" y="1110"/>
                        <a:pt x="3943" y="158"/>
                      </a:cubicBezTo>
                      <a:cubicBezTo>
                        <a:pt x="3562" y="-223"/>
                        <a:pt x="3086" y="158"/>
                        <a:pt x="2895" y="539"/>
                      </a:cubicBezTo>
                      <a:cubicBezTo>
                        <a:pt x="609" y="4825"/>
                        <a:pt x="-629" y="9397"/>
                        <a:pt x="323" y="14541"/>
                      </a:cubicBezTo>
                      <a:cubicBezTo>
                        <a:pt x="514" y="15588"/>
                        <a:pt x="1562" y="14921"/>
                        <a:pt x="1466" y="1406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9" name="Google Shape;1029;p93"/>
                <p:cNvSpPr/>
                <p:nvPr/>
              </p:nvSpPr>
              <p:spPr>
                <a:xfrm>
                  <a:off x="7537323" y="2763583"/>
                  <a:ext cx="134683" cy="9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83" h="94297" extrusionOk="0">
                      <a:moveTo>
                        <a:pt x="0" y="48196"/>
                      </a:moveTo>
                      <a:lnTo>
                        <a:pt x="65627" y="94297"/>
                      </a:lnTo>
                      <a:lnTo>
                        <a:pt x="134683" y="38481"/>
                      </a:lnTo>
                      <a:lnTo>
                        <a:pt x="70580" y="0"/>
                      </a:lnTo>
                      <a:lnTo>
                        <a:pt x="0" y="4819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0" name="Google Shape;1030;p93"/>
                <p:cNvSpPr/>
                <p:nvPr/>
              </p:nvSpPr>
              <p:spPr>
                <a:xfrm>
                  <a:off x="7532084" y="2751105"/>
                  <a:ext cx="142589" cy="90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89" h="90108" extrusionOk="0">
                      <a:moveTo>
                        <a:pt x="0" y="58864"/>
                      </a:moveTo>
                      <a:cubicBezTo>
                        <a:pt x="0" y="58864"/>
                        <a:pt x="48578" y="92964"/>
                        <a:pt x="76581" y="89916"/>
                      </a:cubicBezTo>
                      <a:lnTo>
                        <a:pt x="142589" y="36862"/>
                      </a:lnTo>
                      <a:cubicBezTo>
                        <a:pt x="142589" y="36862"/>
                        <a:pt x="85820" y="28956"/>
                        <a:pt x="81153" y="0"/>
                      </a:cubicBezTo>
                      <a:lnTo>
                        <a:pt x="0" y="5886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1" name="Google Shape;1031;p93"/>
                <p:cNvSpPr/>
                <p:nvPr/>
              </p:nvSpPr>
              <p:spPr>
                <a:xfrm>
                  <a:off x="7560527" y="2769393"/>
                  <a:ext cx="52803" cy="39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03" h="39819" extrusionOk="0">
                      <a:moveTo>
                        <a:pt x="37" y="33338"/>
                      </a:moveTo>
                      <a:cubicBezTo>
                        <a:pt x="-249" y="38195"/>
                        <a:pt x="1084" y="42005"/>
                        <a:pt x="5561" y="38386"/>
                      </a:cubicBezTo>
                      <a:cubicBezTo>
                        <a:pt x="7371" y="36957"/>
                        <a:pt x="8419" y="33623"/>
                        <a:pt x="8609" y="31242"/>
                      </a:cubicBezTo>
                      <a:cubicBezTo>
                        <a:pt x="8324" y="34766"/>
                        <a:pt x="12419" y="37719"/>
                        <a:pt x="15848" y="39624"/>
                      </a:cubicBezTo>
                      <a:cubicBezTo>
                        <a:pt x="16134" y="39814"/>
                        <a:pt x="16610" y="39433"/>
                        <a:pt x="16706" y="39148"/>
                      </a:cubicBezTo>
                      <a:cubicBezTo>
                        <a:pt x="17658" y="36862"/>
                        <a:pt x="18610" y="35147"/>
                        <a:pt x="18325" y="32480"/>
                      </a:cubicBezTo>
                      <a:cubicBezTo>
                        <a:pt x="17753" y="27051"/>
                        <a:pt x="14324" y="21431"/>
                        <a:pt x="21182" y="25717"/>
                      </a:cubicBezTo>
                      <a:cubicBezTo>
                        <a:pt x="21754" y="26099"/>
                        <a:pt x="22230" y="25717"/>
                        <a:pt x="22325" y="25051"/>
                      </a:cubicBezTo>
                      <a:cubicBezTo>
                        <a:pt x="24707" y="16954"/>
                        <a:pt x="35946" y="12097"/>
                        <a:pt x="42994" y="9811"/>
                      </a:cubicBezTo>
                      <a:cubicBezTo>
                        <a:pt x="43375" y="9716"/>
                        <a:pt x="43661" y="9144"/>
                        <a:pt x="43661" y="8763"/>
                      </a:cubicBezTo>
                      <a:cubicBezTo>
                        <a:pt x="46424" y="6572"/>
                        <a:pt x="49186" y="4382"/>
                        <a:pt x="51948" y="2191"/>
                      </a:cubicBezTo>
                      <a:cubicBezTo>
                        <a:pt x="52900" y="2191"/>
                        <a:pt x="53186" y="0"/>
                        <a:pt x="52139" y="0"/>
                      </a:cubicBezTo>
                      <a:cubicBezTo>
                        <a:pt x="47471" y="0"/>
                        <a:pt x="44709" y="857"/>
                        <a:pt x="42518" y="5143"/>
                      </a:cubicBezTo>
                      <a:cubicBezTo>
                        <a:pt x="39756" y="10478"/>
                        <a:pt x="28802" y="15430"/>
                        <a:pt x="23849" y="16574"/>
                      </a:cubicBezTo>
                      <a:cubicBezTo>
                        <a:pt x="23564" y="16574"/>
                        <a:pt x="23278" y="17050"/>
                        <a:pt x="23278" y="17336"/>
                      </a:cubicBezTo>
                      <a:cubicBezTo>
                        <a:pt x="21944" y="24003"/>
                        <a:pt x="20897" y="23336"/>
                        <a:pt x="15943" y="20098"/>
                      </a:cubicBezTo>
                      <a:cubicBezTo>
                        <a:pt x="15182" y="19621"/>
                        <a:pt x="14610" y="20574"/>
                        <a:pt x="14705" y="21336"/>
                      </a:cubicBezTo>
                      <a:cubicBezTo>
                        <a:pt x="14705" y="22384"/>
                        <a:pt x="14991" y="23432"/>
                        <a:pt x="15182" y="24575"/>
                      </a:cubicBezTo>
                      <a:cubicBezTo>
                        <a:pt x="18420" y="31718"/>
                        <a:pt x="16134" y="32957"/>
                        <a:pt x="8419" y="28004"/>
                      </a:cubicBezTo>
                      <a:cubicBezTo>
                        <a:pt x="8038" y="26765"/>
                        <a:pt x="6990" y="28004"/>
                        <a:pt x="6990" y="28861"/>
                      </a:cubicBezTo>
                      <a:cubicBezTo>
                        <a:pt x="4894" y="30385"/>
                        <a:pt x="2704" y="31909"/>
                        <a:pt x="608" y="33433"/>
                      </a:cubicBezTo>
                      <a:cubicBezTo>
                        <a:pt x="608" y="32861"/>
                        <a:pt x="37" y="32957"/>
                        <a:pt x="37" y="3343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2" name="Google Shape;1032;p93"/>
                <p:cNvSpPr/>
                <p:nvPr/>
              </p:nvSpPr>
              <p:spPr>
                <a:xfrm>
                  <a:off x="7577413" y="2776093"/>
                  <a:ext cx="48950" cy="4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50" h="45630" extrusionOk="0">
                      <a:moveTo>
                        <a:pt x="9" y="41306"/>
                      </a:moveTo>
                      <a:cubicBezTo>
                        <a:pt x="295" y="43973"/>
                        <a:pt x="390" y="44449"/>
                        <a:pt x="2486" y="45592"/>
                      </a:cubicBezTo>
                      <a:cubicBezTo>
                        <a:pt x="2867" y="45783"/>
                        <a:pt x="3057" y="45211"/>
                        <a:pt x="3152" y="44925"/>
                      </a:cubicBezTo>
                      <a:cubicBezTo>
                        <a:pt x="3629" y="41401"/>
                        <a:pt x="5439" y="20160"/>
                        <a:pt x="16488" y="33591"/>
                      </a:cubicBezTo>
                      <a:cubicBezTo>
                        <a:pt x="17154" y="34353"/>
                        <a:pt x="18012" y="33400"/>
                        <a:pt x="17821" y="32543"/>
                      </a:cubicBezTo>
                      <a:cubicBezTo>
                        <a:pt x="17250" y="29876"/>
                        <a:pt x="16297" y="27876"/>
                        <a:pt x="19250" y="28066"/>
                      </a:cubicBezTo>
                      <a:cubicBezTo>
                        <a:pt x="19535" y="28066"/>
                        <a:pt x="19821" y="27780"/>
                        <a:pt x="19917" y="27495"/>
                      </a:cubicBezTo>
                      <a:cubicBezTo>
                        <a:pt x="20679" y="25780"/>
                        <a:pt x="20488" y="23399"/>
                        <a:pt x="21917" y="22065"/>
                      </a:cubicBezTo>
                      <a:cubicBezTo>
                        <a:pt x="24584" y="19684"/>
                        <a:pt x="28299" y="18732"/>
                        <a:pt x="30870" y="16065"/>
                      </a:cubicBezTo>
                      <a:cubicBezTo>
                        <a:pt x="36109" y="10445"/>
                        <a:pt x="41062" y="5587"/>
                        <a:pt x="48301" y="2349"/>
                      </a:cubicBezTo>
                      <a:cubicBezTo>
                        <a:pt x="49254" y="1968"/>
                        <a:pt x="49158" y="-414"/>
                        <a:pt x="48015" y="63"/>
                      </a:cubicBezTo>
                      <a:cubicBezTo>
                        <a:pt x="43253" y="2253"/>
                        <a:pt x="39729" y="6540"/>
                        <a:pt x="34299" y="7016"/>
                      </a:cubicBezTo>
                      <a:cubicBezTo>
                        <a:pt x="33823" y="7016"/>
                        <a:pt x="33537" y="7492"/>
                        <a:pt x="33442" y="7873"/>
                      </a:cubicBezTo>
                      <a:cubicBezTo>
                        <a:pt x="30966" y="17303"/>
                        <a:pt x="23822" y="16160"/>
                        <a:pt x="19059" y="22161"/>
                      </a:cubicBezTo>
                      <a:cubicBezTo>
                        <a:pt x="17154" y="24542"/>
                        <a:pt x="21059" y="26447"/>
                        <a:pt x="15916" y="25209"/>
                      </a:cubicBezTo>
                      <a:cubicBezTo>
                        <a:pt x="15249" y="25018"/>
                        <a:pt x="14773" y="25875"/>
                        <a:pt x="14868" y="26542"/>
                      </a:cubicBezTo>
                      <a:cubicBezTo>
                        <a:pt x="17345" y="38353"/>
                        <a:pt x="14297" y="22446"/>
                        <a:pt x="8391" y="26161"/>
                      </a:cubicBezTo>
                      <a:cubicBezTo>
                        <a:pt x="6486" y="27304"/>
                        <a:pt x="5248" y="28828"/>
                        <a:pt x="4486" y="31209"/>
                      </a:cubicBezTo>
                      <a:cubicBezTo>
                        <a:pt x="3915" y="33019"/>
                        <a:pt x="3343" y="34638"/>
                        <a:pt x="3057" y="36639"/>
                      </a:cubicBezTo>
                      <a:cubicBezTo>
                        <a:pt x="3057" y="36639"/>
                        <a:pt x="1533" y="46354"/>
                        <a:pt x="676" y="41020"/>
                      </a:cubicBezTo>
                      <a:cubicBezTo>
                        <a:pt x="581" y="40353"/>
                        <a:pt x="-86" y="40830"/>
                        <a:pt x="9" y="4130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3" name="Google Shape;1033;p93"/>
                <p:cNvSpPr/>
                <p:nvPr/>
              </p:nvSpPr>
              <p:spPr>
                <a:xfrm>
                  <a:off x="7592920" y="2781948"/>
                  <a:ext cx="40630" cy="45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30" h="45849" extrusionOk="0">
                      <a:moveTo>
                        <a:pt x="1648" y="40499"/>
                      </a:moveTo>
                      <a:cubicBezTo>
                        <a:pt x="1934" y="44405"/>
                        <a:pt x="1267" y="40499"/>
                        <a:pt x="3743" y="42785"/>
                      </a:cubicBezTo>
                      <a:cubicBezTo>
                        <a:pt x="2886" y="42023"/>
                        <a:pt x="1934" y="41452"/>
                        <a:pt x="1076" y="40690"/>
                      </a:cubicBezTo>
                      <a:cubicBezTo>
                        <a:pt x="410" y="40023"/>
                        <a:pt x="-66" y="41547"/>
                        <a:pt x="219" y="42023"/>
                      </a:cubicBezTo>
                      <a:cubicBezTo>
                        <a:pt x="5363" y="51072"/>
                        <a:pt x="11173" y="42119"/>
                        <a:pt x="6506" y="35261"/>
                      </a:cubicBezTo>
                      <a:cubicBezTo>
                        <a:pt x="6030" y="36023"/>
                        <a:pt x="5553" y="36689"/>
                        <a:pt x="5172" y="37451"/>
                      </a:cubicBezTo>
                      <a:cubicBezTo>
                        <a:pt x="12126" y="42785"/>
                        <a:pt x="14221" y="34784"/>
                        <a:pt x="12221" y="28498"/>
                      </a:cubicBezTo>
                      <a:cubicBezTo>
                        <a:pt x="11745" y="29260"/>
                        <a:pt x="11268" y="29927"/>
                        <a:pt x="10887" y="30688"/>
                      </a:cubicBezTo>
                      <a:cubicBezTo>
                        <a:pt x="14031" y="31260"/>
                        <a:pt x="17936" y="31165"/>
                        <a:pt x="19365" y="27450"/>
                      </a:cubicBezTo>
                      <a:cubicBezTo>
                        <a:pt x="20603" y="24212"/>
                        <a:pt x="22889" y="24021"/>
                        <a:pt x="24222" y="21354"/>
                      </a:cubicBezTo>
                      <a:cubicBezTo>
                        <a:pt x="25080" y="19640"/>
                        <a:pt x="25842" y="18211"/>
                        <a:pt x="25937" y="16020"/>
                      </a:cubicBezTo>
                      <a:cubicBezTo>
                        <a:pt x="25937" y="13258"/>
                        <a:pt x="29842" y="11353"/>
                        <a:pt x="31271" y="9353"/>
                      </a:cubicBezTo>
                      <a:cubicBezTo>
                        <a:pt x="31652" y="8781"/>
                        <a:pt x="35843" y="8114"/>
                        <a:pt x="36795" y="7829"/>
                      </a:cubicBezTo>
                      <a:cubicBezTo>
                        <a:pt x="38510" y="7352"/>
                        <a:pt x="39653" y="4114"/>
                        <a:pt x="40415" y="2685"/>
                      </a:cubicBezTo>
                      <a:cubicBezTo>
                        <a:pt x="41272" y="875"/>
                        <a:pt x="39367" y="-1220"/>
                        <a:pt x="38319" y="875"/>
                      </a:cubicBezTo>
                      <a:cubicBezTo>
                        <a:pt x="36319" y="1923"/>
                        <a:pt x="34224" y="3066"/>
                        <a:pt x="32223" y="4114"/>
                      </a:cubicBezTo>
                      <a:cubicBezTo>
                        <a:pt x="31557" y="3923"/>
                        <a:pt x="31080" y="4400"/>
                        <a:pt x="30795" y="4971"/>
                      </a:cubicBezTo>
                      <a:cubicBezTo>
                        <a:pt x="31271" y="4114"/>
                        <a:pt x="17555" y="20306"/>
                        <a:pt x="19841" y="20211"/>
                      </a:cubicBezTo>
                      <a:cubicBezTo>
                        <a:pt x="19079" y="20211"/>
                        <a:pt x="18698" y="21068"/>
                        <a:pt x="18602" y="21830"/>
                      </a:cubicBezTo>
                      <a:cubicBezTo>
                        <a:pt x="17460" y="27164"/>
                        <a:pt x="15078" y="29260"/>
                        <a:pt x="11459" y="27926"/>
                      </a:cubicBezTo>
                      <a:cubicBezTo>
                        <a:pt x="10506" y="27736"/>
                        <a:pt x="10125" y="29450"/>
                        <a:pt x="10411" y="30117"/>
                      </a:cubicBezTo>
                      <a:cubicBezTo>
                        <a:pt x="9077" y="31832"/>
                        <a:pt x="7839" y="33451"/>
                        <a:pt x="6506" y="35165"/>
                      </a:cubicBezTo>
                      <a:cubicBezTo>
                        <a:pt x="5363" y="34308"/>
                        <a:pt x="4506" y="36404"/>
                        <a:pt x="5172" y="37356"/>
                      </a:cubicBezTo>
                      <a:cubicBezTo>
                        <a:pt x="-66" y="39642"/>
                        <a:pt x="-1305" y="41452"/>
                        <a:pt x="1362" y="42976"/>
                      </a:cubicBezTo>
                      <a:cubicBezTo>
                        <a:pt x="1743" y="43262"/>
                        <a:pt x="2886" y="43928"/>
                        <a:pt x="3267" y="44309"/>
                      </a:cubicBezTo>
                      <a:cubicBezTo>
                        <a:pt x="3839" y="44786"/>
                        <a:pt x="4315" y="43547"/>
                        <a:pt x="3839" y="43071"/>
                      </a:cubicBezTo>
                      <a:cubicBezTo>
                        <a:pt x="3363" y="42214"/>
                        <a:pt x="2982" y="41261"/>
                        <a:pt x="2505" y="40404"/>
                      </a:cubicBezTo>
                      <a:cubicBezTo>
                        <a:pt x="2505" y="39642"/>
                        <a:pt x="1648" y="40118"/>
                        <a:pt x="1743" y="4069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4" name="Google Shape;1034;p93"/>
                <p:cNvSpPr/>
                <p:nvPr/>
              </p:nvSpPr>
              <p:spPr>
                <a:xfrm>
                  <a:off x="7628725" y="2785209"/>
                  <a:ext cx="23710" cy="28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10" h="28217" extrusionOk="0">
                      <a:moveTo>
                        <a:pt x="38" y="24094"/>
                      </a:moveTo>
                      <a:cubicBezTo>
                        <a:pt x="1562" y="26951"/>
                        <a:pt x="895" y="26285"/>
                        <a:pt x="2228" y="27999"/>
                      </a:cubicBezTo>
                      <a:cubicBezTo>
                        <a:pt x="2610" y="28475"/>
                        <a:pt x="3181" y="28094"/>
                        <a:pt x="3276" y="27618"/>
                      </a:cubicBezTo>
                      <a:cubicBezTo>
                        <a:pt x="3657" y="26094"/>
                        <a:pt x="3181" y="21617"/>
                        <a:pt x="4324" y="20760"/>
                      </a:cubicBezTo>
                      <a:cubicBezTo>
                        <a:pt x="6896" y="18665"/>
                        <a:pt x="9277" y="16283"/>
                        <a:pt x="11372" y="13616"/>
                      </a:cubicBezTo>
                      <a:cubicBezTo>
                        <a:pt x="13373" y="10949"/>
                        <a:pt x="13944" y="8663"/>
                        <a:pt x="17183" y="7711"/>
                      </a:cubicBezTo>
                      <a:cubicBezTo>
                        <a:pt x="19564" y="6949"/>
                        <a:pt x="21660" y="4377"/>
                        <a:pt x="23374" y="2472"/>
                      </a:cubicBezTo>
                      <a:cubicBezTo>
                        <a:pt x="23945" y="1805"/>
                        <a:pt x="23850" y="-481"/>
                        <a:pt x="22612" y="91"/>
                      </a:cubicBezTo>
                      <a:cubicBezTo>
                        <a:pt x="19374" y="1615"/>
                        <a:pt x="17945" y="4472"/>
                        <a:pt x="13944" y="4853"/>
                      </a:cubicBezTo>
                      <a:cubicBezTo>
                        <a:pt x="12230" y="5044"/>
                        <a:pt x="10706" y="9997"/>
                        <a:pt x="9944" y="11235"/>
                      </a:cubicBezTo>
                      <a:cubicBezTo>
                        <a:pt x="7753" y="14474"/>
                        <a:pt x="4800" y="16760"/>
                        <a:pt x="2419" y="19808"/>
                      </a:cubicBezTo>
                      <a:cubicBezTo>
                        <a:pt x="1181" y="21332"/>
                        <a:pt x="2419" y="25427"/>
                        <a:pt x="2228" y="27428"/>
                      </a:cubicBezTo>
                      <a:cubicBezTo>
                        <a:pt x="2514" y="27142"/>
                        <a:pt x="2895" y="26951"/>
                        <a:pt x="3181" y="26666"/>
                      </a:cubicBezTo>
                      <a:cubicBezTo>
                        <a:pt x="2324" y="25523"/>
                        <a:pt x="1562" y="24380"/>
                        <a:pt x="800" y="23141"/>
                      </a:cubicBezTo>
                      <a:cubicBezTo>
                        <a:pt x="419" y="22475"/>
                        <a:pt x="-153" y="23522"/>
                        <a:pt x="38" y="2409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35" name="Google Shape;1035;p93"/>
              <p:cNvSpPr/>
              <p:nvPr/>
            </p:nvSpPr>
            <p:spPr>
              <a:xfrm>
                <a:off x="5106790" y="3345288"/>
                <a:ext cx="479017" cy="438798"/>
              </a:xfrm>
              <a:custGeom>
                <a:avLst/>
                <a:gdLst/>
                <a:ahLst/>
                <a:cxnLst/>
                <a:rect l="l" t="t" r="r" b="b"/>
                <a:pathLst>
                  <a:path w="157442" h="144223" extrusionOk="0">
                    <a:moveTo>
                      <a:pt x="32671" y="15897"/>
                    </a:moveTo>
                    <a:cubicBezTo>
                      <a:pt x="28480" y="12087"/>
                      <a:pt x="3715" y="-3344"/>
                      <a:pt x="381" y="657"/>
                    </a:cubicBezTo>
                    <a:cubicBezTo>
                      <a:pt x="-2953" y="4657"/>
                      <a:pt x="16574" y="26469"/>
                      <a:pt x="20669" y="30375"/>
                    </a:cubicBezTo>
                    <a:lnTo>
                      <a:pt x="141827" y="141436"/>
                    </a:lnTo>
                    <a:cubicBezTo>
                      <a:pt x="146018" y="145246"/>
                      <a:pt x="152019" y="145151"/>
                      <a:pt x="155353" y="141150"/>
                    </a:cubicBezTo>
                    <a:cubicBezTo>
                      <a:pt x="158686" y="137150"/>
                      <a:pt x="157925" y="130768"/>
                      <a:pt x="153829" y="126958"/>
                    </a:cubicBezTo>
                    <a:lnTo>
                      <a:pt x="32671" y="158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93"/>
              <p:cNvSpPr/>
              <p:nvPr/>
            </p:nvSpPr>
            <p:spPr>
              <a:xfrm>
                <a:off x="5107948" y="3344810"/>
                <a:ext cx="482480" cy="420662"/>
              </a:xfrm>
              <a:custGeom>
                <a:avLst/>
                <a:gdLst/>
                <a:ahLst/>
                <a:cxnLst/>
                <a:rect l="l" t="t" r="r" b="b"/>
                <a:pathLst>
                  <a:path w="158580" h="138262" extrusionOk="0">
                    <a:moveTo>
                      <a:pt x="32290" y="16054"/>
                    </a:moveTo>
                    <a:cubicBezTo>
                      <a:pt x="28099" y="12244"/>
                      <a:pt x="3810" y="-3758"/>
                      <a:pt x="0" y="814"/>
                    </a:cubicBezTo>
                    <a:lnTo>
                      <a:pt x="26765" y="18150"/>
                    </a:lnTo>
                    <a:lnTo>
                      <a:pt x="148971" y="133021"/>
                    </a:lnTo>
                    <a:cubicBezTo>
                      <a:pt x="153162" y="136831"/>
                      <a:pt x="156305" y="139593"/>
                      <a:pt x="158020" y="137593"/>
                    </a:cubicBezTo>
                    <a:cubicBezTo>
                      <a:pt x="159639" y="135593"/>
                      <a:pt x="157639" y="130830"/>
                      <a:pt x="153448" y="127020"/>
                    </a:cubicBezTo>
                    <a:lnTo>
                      <a:pt x="32290" y="1595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93"/>
              <p:cNvSpPr/>
              <p:nvPr/>
            </p:nvSpPr>
            <p:spPr>
              <a:xfrm>
                <a:off x="5529206" y="3721026"/>
                <a:ext cx="325587" cy="309142"/>
              </a:xfrm>
              <a:custGeom>
                <a:avLst/>
                <a:gdLst/>
                <a:ahLst/>
                <a:cxnLst/>
                <a:rect l="l" t="t" r="r" b="b"/>
                <a:pathLst>
                  <a:path w="107013" h="101608" extrusionOk="0">
                    <a:moveTo>
                      <a:pt x="15145" y="0"/>
                    </a:moveTo>
                    <a:lnTo>
                      <a:pt x="101917" y="79534"/>
                    </a:lnTo>
                    <a:cubicBezTo>
                      <a:pt x="107537" y="84677"/>
                      <a:pt x="108680" y="92869"/>
                      <a:pt x="104489" y="97917"/>
                    </a:cubicBezTo>
                    <a:cubicBezTo>
                      <a:pt x="100298" y="102870"/>
                      <a:pt x="92488" y="102870"/>
                      <a:pt x="86868" y="97727"/>
                    </a:cubicBezTo>
                    <a:lnTo>
                      <a:pt x="0" y="18193"/>
                    </a:lnTo>
                    <a:lnTo>
                      <a:pt x="150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93"/>
              <p:cNvSpPr/>
              <p:nvPr/>
            </p:nvSpPr>
            <p:spPr>
              <a:xfrm>
                <a:off x="5544849" y="3721026"/>
                <a:ext cx="310779" cy="296166"/>
              </a:xfrm>
              <a:custGeom>
                <a:avLst/>
                <a:gdLst/>
                <a:ahLst/>
                <a:cxnLst/>
                <a:rect l="l" t="t" r="r" b="b"/>
                <a:pathLst>
                  <a:path w="102146" h="97343" extrusionOk="0">
                    <a:moveTo>
                      <a:pt x="10001" y="0"/>
                    </a:moveTo>
                    <a:lnTo>
                      <a:pt x="96774" y="79534"/>
                    </a:lnTo>
                    <a:cubicBezTo>
                      <a:pt x="102394" y="84677"/>
                      <a:pt x="103442" y="92488"/>
                      <a:pt x="100679" y="95821"/>
                    </a:cubicBezTo>
                    <a:cubicBezTo>
                      <a:pt x="97917" y="99155"/>
                      <a:pt x="92393" y="96679"/>
                      <a:pt x="86773" y="91631"/>
                    </a:cubicBezTo>
                    <a:lnTo>
                      <a:pt x="0" y="12097"/>
                    </a:lnTo>
                    <a:lnTo>
                      <a:pt x="10001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93"/>
              <p:cNvSpPr/>
              <p:nvPr/>
            </p:nvSpPr>
            <p:spPr>
              <a:xfrm>
                <a:off x="5625393" y="3751449"/>
                <a:ext cx="204885" cy="217636"/>
              </a:xfrm>
              <a:custGeom>
                <a:avLst/>
                <a:gdLst/>
                <a:ahLst/>
                <a:cxnLst/>
                <a:rect l="l" t="t" r="r" b="b"/>
                <a:pathLst>
                  <a:path w="67341" h="71532" extrusionOk="0">
                    <a:moveTo>
                      <a:pt x="60865" y="71533"/>
                    </a:moveTo>
                    <a:lnTo>
                      <a:pt x="39624" y="49721"/>
                    </a:lnTo>
                    <a:lnTo>
                      <a:pt x="53531" y="51340"/>
                    </a:lnTo>
                    <a:lnTo>
                      <a:pt x="0" y="857"/>
                    </a:lnTo>
                    <a:lnTo>
                      <a:pt x="2762" y="0"/>
                    </a:lnTo>
                    <a:lnTo>
                      <a:pt x="61817" y="51054"/>
                    </a:lnTo>
                    <a:lnTo>
                      <a:pt x="67342" y="61436"/>
                    </a:lnTo>
                    <a:lnTo>
                      <a:pt x="60865" y="715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93"/>
              <p:cNvSpPr/>
              <p:nvPr/>
            </p:nvSpPr>
            <p:spPr>
              <a:xfrm>
                <a:off x="5077066" y="3317611"/>
                <a:ext cx="42482" cy="41564"/>
              </a:xfrm>
              <a:custGeom>
                <a:avLst/>
                <a:gdLst/>
                <a:ahLst/>
                <a:cxnLst/>
                <a:rect l="l" t="t" r="r" b="b"/>
                <a:pathLst>
                  <a:path w="13963" h="13661" extrusionOk="0">
                    <a:moveTo>
                      <a:pt x="10439" y="13661"/>
                    </a:moveTo>
                    <a:lnTo>
                      <a:pt x="13963" y="9375"/>
                    </a:lnTo>
                    <a:cubicBezTo>
                      <a:pt x="13963" y="9375"/>
                      <a:pt x="914" y="-2055"/>
                      <a:pt x="57" y="326"/>
                    </a:cubicBezTo>
                    <a:cubicBezTo>
                      <a:pt x="-896" y="2708"/>
                      <a:pt x="10439" y="13661"/>
                      <a:pt x="10439" y="136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93"/>
              <p:cNvSpPr/>
              <p:nvPr/>
            </p:nvSpPr>
            <p:spPr>
              <a:xfrm>
                <a:off x="5076874" y="3317611"/>
                <a:ext cx="42382" cy="33449"/>
              </a:xfrm>
              <a:custGeom>
                <a:avLst/>
                <a:gdLst/>
                <a:ahLst/>
                <a:cxnLst/>
                <a:rect l="l" t="t" r="r" b="b"/>
                <a:pathLst>
                  <a:path w="13930" h="10994" extrusionOk="0">
                    <a:moveTo>
                      <a:pt x="12693" y="10994"/>
                    </a:moveTo>
                    <a:cubicBezTo>
                      <a:pt x="12693" y="10994"/>
                      <a:pt x="4311" y="3660"/>
                      <a:pt x="501" y="2041"/>
                    </a:cubicBezTo>
                    <a:cubicBezTo>
                      <a:pt x="120" y="1279"/>
                      <a:pt x="-71" y="707"/>
                      <a:pt x="24" y="326"/>
                    </a:cubicBezTo>
                    <a:cubicBezTo>
                      <a:pt x="977" y="-2055"/>
                      <a:pt x="13931" y="9375"/>
                      <a:pt x="13931" y="9375"/>
                    </a:cubicBezTo>
                    <a:lnTo>
                      <a:pt x="12597" y="10994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93"/>
              <p:cNvSpPr/>
              <p:nvPr/>
            </p:nvSpPr>
            <p:spPr>
              <a:xfrm>
                <a:off x="5634083" y="3751449"/>
                <a:ext cx="196193" cy="217347"/>
              </a:xfrm>
              <a:custGeom>
                <a:avLst/>
                <a:gdLst/>
                <a:ahLst/>
                <a:cxnLst/>
                <a:rect l="l" t="t" r="r" b="b"/>
                <a:pathLst>
                  <a:path w="64484" h="71437" extrusionOk="0">
                    <a:moveTo>
                      <a:pt x="61150" y="63627"/>
                    </a:moveTo>
                    <a:lnTo>
                      <a:pt x="55340" y="50863"/>
                    </a:lnTo>
                    <a:lnTo>
                      <a:pt x="0" y="0"/>
                    </a:lnTo>
                    <a:cubicBezTo>
                      <a:pt x="0" y="0"/>
                      <a:pt x="58388" y="49911"/>
                      <a:pt x="58960" y="50959"/>
                    </a:cubicBezTo>
                    <a:cubicBezTo>
                      <a:pt x="59531" y="52007"/>
                      <a:pt x="64484" y="61436"/>
                      <a:pt x="64484" y="61436"/>
                    </a:cubicBezTo>
                    <a:lnTo>
                      <a:pt x="58103" y="71438"/>
                    </a:lnTo>
                    <a:lnTo>
                      <a:pt x="61150" y="63627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93"/>
              <p:cNvSpPr/>
              <p:nvPr/>
            </p:nvSpPr>
            <p:spPr>
              <a:xfrm>
                <a:off x="5523989" y="3709440"/>
                <a:ext cx="46368" cy="61726"/>
              </a:xfrm>
              <a:custGeom>
                <a:avLst/>
                <a:gdLst/>
                <a:ahLst/>
                <a:cxnLst/>
                <a:rect l="l" t="t" r="r" b="b"/>
                <a:pathLst>
                  <a:path w="15240" h="20288" extrusionOk="0">
                    <a:moveTo>
                      <a:pt x="8858" y="0"/>
                    </a:moveTo>
                    <a:lnTo>
                      <a:pt x="0" y="17431"/>
                    </a:lnTo>
                    <a:lnTo>
                      <a:pt x="3239" y="20288"/>
                    </a:lnTo>
                    <a:lnTo>
                      <a:pt x="15240" y="5810"/>
                    </a:lnTo>
                    <a:lnTo>
                      <a:pt x="8858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4" name="Google Shape;1044;p93"/>
            <p:cNvGrpSpPr/>
            <p:nvPr/>
          </p:nvGrpSpPr>
          <p:grpSpPr>
            <a:xfrm>
              <a:off x="4358474" y="2510484"/>
              <a:ext cx="2027743" cy="1807976"/>
              <a:chOff x="4358474" y="2510484"/>
              <a:chExt cx="2027743" cy="1807976"/>
            </a:xfrm>
          </p:grpSpPr>
          <p:sp>
            <p:nvSpPr>
              <p:cNvPr id="1045" name="Google Shape;1045;p93"/>
              <p:cNvSpPr/>
              <p:nvPr/>
            </p:nvSpPr>
            <p:spPr>
              <a:xfrm>
                <a:off x="4358474" y="2510484"/>
                <a:ext cx="1002084" cy="1780894"/>
              </a:xfrm>
              <a:custGeom>
                <a:avLst/>
                <a:gdLst/>
                <a:ahLst/>
                <a:cxnLst/>
                <a:rect l="l" t="t" r="r" b="b"/>
                <a:pathLst>
                  <a:path w="329362" h="585339" extrusionOk="0">
                    <a:moveTo>
                      <a:pt x="323458" y="585339"/>
                    </a:moveTo>
                    <a:cubicBezTo>
                      <a:pt x="307741" y="585339"/>
                      <a:pt x="275833" y="574766"/>
                      <a:pt x="248305" y="563051"/>
                    </a:cubicBezTo>
                    <a:cubicBezTo>
                      <a:pt x="220873" y="551335"/>
                      <a:pt x="167438" y="525618"/>
                      <a:pt x="117146" y="484184"/>
                    </a:cubicBezTo>
                    <a:cubicBezTo>
                      <a:pt x="77998" y="451989"/>
                      <a:pt x="48185" y="416652"/>
                      <a:pt x="28468" y="378933"/>
                    </a:cubicBezTo>
                    <a:cubicBezTo>
                      <a:pt x="4846" y="333784"/>
                      <a:pt x="-4202" y="285492"/>
                      <a:pt x="1798" y="235486"/>
                    </a:cubicBezTo>
                    <a:cubicBezTo>
                      <a:pt x="17038" y="108041"/>
                      <a:pt x="80189" y="50606"/>
                      <a:pt x="130481" y="24793"/>
                    </a:cubicBezTo>
                    <a:cubicBezTo>
                      <a:pt x="169152" y="4981"/>
                      <a:pt x="206300" y="314"/>
                      <a:pt x="230779" y="28"/>
                    </a:cubicBezTo>
                    <a:cubicBezTo>
                      <a:pt x="260688" y="-448"/>
                      <a:pt x="288406" y="5172"/>
                      <a:pt x="306884" y="15363"/>
                    </a:cubicBezTo>
                    <a:lnTo>
                      <a:pt x="299550" y="28698"/>
                    </a:lnTo>
                    <a:cubicBezTo>
                      <a:pt x="270880" y="12887"/>
                      <a:pt x="201633" y="5553"/>
                      <a:pt x="137530" y="38414"/>
                    </a:cubicBezTo>
                    <a:cubicBezTo>
                      <a:pt x="52376" y="82133"/>
                      <a:pt x="25039" y="170716"/>
                      <a:pt x="17038" y="237391"/>
                    </a:cubicBezTo>
                    <a:cubicBezTo>
                      <a:pt x="11799" y="281016"/>
                      <a:pt x="18753" y="323211"/>
                      <a:pt x="37612" y="362931"/>
                    </a:cubicBezTo>
                    <a:cubicBezTo>
                      <a:pt x="53805" y="397030"/>
                      <a:pt x="78760" y="429510"/>
                      <a:pt x="111812" y="459419"/>
                    </a:cubicBezTo>
                    <a:cubicBezTo>
                      <a:pt x="148388" y="492470"/>
                      <a:pt x="195918" y="522951"/>
                      <a:pt x="245829" y="545239"/>
                    </a:cubicBezTo>
                    <a:cubicBezTo>
                      <a:pt x="289930" y="564956"/>
                      <a:pt x="319457" y="571147"/>
                      <a:pt x="324791" y="570004"/>
                    </a:cubicBezTo>
                    <a:cubicBezTo>
                      <a:pt x="324791" y="570004"/>
                      <a:pt x="324791" y="570004"/>
                      <a:pt x="324696" y="570004"/>
                    </a:cubicBezTo>
                    <a:lnTo>
                      <a:pt x="329363" y="584577"/>
                    </a:lnTo>
                    <a:cubicBezTo>
                      <a:pt x="327839" y="585054"/>
                      <a:pt x="325839" y="585339"/>
                      <a:pt x="323458" y="5853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93"/>
              <p:cNvSpPr/>
              <p:nvPr/>
            </p:nvSpPr>
            <p:spPr>
              <a:xfrm>
                <a:off x="4382847" y="2553691"/>
                <a:ext cx="930759" cy="1687538"/>
              </a:xfrm>
              <a:custGeom>
                <a:avLst/>
                <a:gdLst/>
                <a:ahLst/>
                <a:cxnLst/>
                <a:rect l="l" t="t" r="r" b="b"/>
                <a:pathLst>
                  <a:path w="305919" h="554655" extrusionOk="0">
                    <a:moveTo>
                      <a:pt x="237721" y="531034"/>
                    </a:moveTo>
                    <a:cubicBezTo>
                      <a:pt x="187810" y="508746"/>
                      <a:pt x="140185" y="478265"/>
                      <a:pt x="103704" y="445214"/>
                    </a:cubicBezTo>
                    <a:cubicBezTo>
                      <a:pt x="70652" y="415305"/>
                      <a:pt x="45601" y="382825"/>
                      <a:pt x="29504" y="348726"/>
                    </a:cubicBezTo>
                    <a:cubicBezTo>
                      <a:pt x="10645" y="309006"/>
                      <a:pt x="3787" y="266810"/>
                      <a:pt x="8930" y="223186"/>
                    </a:cubicBezTo>
                    <a:cubicBezTo>
                      <a:pt x="16931" y="156511"/>
                      <a:pt x="44268" y="67928"/>
                      <a:pt x="129421" y="24209"/>
                    </a:cubicBezTo>
                    <a:cubicBezTo>
                      <a:pt x="171998" y="2301"/>
                      <a:pt x="216956" y="-1699"/>
                      <a:pt x="250675" y="2682"/>
                    </a:cubicBezTo>
                    <a:cubicBezTo>
                      <a:pt x="216289" y="-3319"/>
                      <a:pt x="167902" y="-366"/>
                      <a:pt x="122087" y="23066"/>
                    </a:cubicBezTo>
                    <a:cubicBezTo>
                      <a:pt x="36934" y="66785"/>
                      <a:pt x="9597" y="155368"/>
                      <a:pt x="1691" y="222043"/>
                    </a:cubicBezTo>
                    <a:cubicBezTo>
                      <a:pt x="-3548" y="265667"/>
                      <a:pt x="3406" y="307863"/>
                      <a:pt x="22265" y="347582"/>
                    </a:cubicBezTo>
                    <a:cubicBezTo>
                      <a:pt x="38458" y="381682"/>
                      <a:pt x="63413" y="414162"/>
                      <a:pt x="96465" y="444071"/>
                    </a:cubicBezTo>
                    <a:cubicBezTo>
                      <a:pt x="133041" y="477122"/>
                      <a:pt x="180666" y="507602"/>
                      <a:pt x="230482" y="529891"/>
                    </a:cubicBezTo>
                    <a:cubicBezTo>
                      <a:pt x="268486" y="546941"/>
                      <a:pt x="295728" y="553894"/>
                      <a:pt x="305920" y="554656"/>
                    </a:cubicBezTo>
                    <a:cubicBezTo>
                      <a:pt x="292680" y="551989"/>
                      <a:pt x="268868" y="544845"/>
                      <a:pt x="237816" y="53093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93"/>
              <p:cNvSpPr/>
              <p:nvPr/>
            </p:nvSpPr>
            <p:spPr>
              <a:xfrm>
                <a:off x="5304381" y="4243106"/>
                <a:ext cx="55641" cy="48105"/>
              </a:xfrm>
              <a:custGeom>
                <a:avLst/>
                <a:gdLst/>
                <a:ahLst/>
                <a:cxnLst/>
                <a:rect l="l" t="t" r="r" b="b"/>
                <a:pathLst>
                  <a:path w="18288" h="15811" extrusionOk="0">
                    <a:moveTo>
                      <a:pt x="13621" y="381"/>
                    </a:moveTo>
                    <a:cubicBezTo>
                      <a:pt x="13621" y="381"/>
                      <a:pt x="13621" y="381"/>
                      <a:pt x="13716" y="381"/>
                    </a:cubicBezTo>
                    <a:cubicBezTo>
                      <a:pt x="12478" y="667"/>
                      <a:pt x="10096" y="571"/>
                      <a:pt x="6477" y="0"/>
                    </a:cubicBezTo>
                    <a:lnTo>
                      <a:pt x="10954" y="13907"/>
                    </a:lnTo>
                    <a:cubicBezTo>
                      <a:pt x="9430" y="14383"/>
                      <a:pt x="7429" y="14668"/>
                      <a:pt x="5048" y="14668"/>
                    </a:cubicBezTo>
                    <a:cubicBezTo>
                      <a:pt x="3524" y="14668"/>
                      <a:pt x="1810" y="14573"/>
                      <a:pt x="0" y="14383"/>
                    </a:cubicBezTo>
                    <a:cubicBezTo>
                      <a:pt x="4763" y="15240"/>
                      <a:pt x="8954" y="15812"/>
                      <a:pt x="12382" y="15812"/>
                    </a:cubicBezTo>
                    <a:cubicBezTo>
                      <a:pt x="14669" y="15812"/>
                      <a:pt x="16669" y="15621"/>
                      <a:pt x="18288" y="15050"/>
                    </a:cubicBezTo>
                    <a:lnTo>
                      <a:pt x="13621" y="476"/>
                    </a:lnTo>
                    <a:close/>
                  </a:path>
                </a:pathLst>
              </a:custGeom>
              <a:solidFill>
                <a:srgbClr val="889B4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48" name="Google Shape;1048;p93"/>
              <p:cNvGrpSpPr/>
              <p:nvPr/>
            </p:nvGrpSpPr>
            <p:grpSpPr>
              <a:xfrm>
                <a:off x="5393905" y="2553448"/>
                <a:ext cx="992312" cy="1079791"/>
                <a:chOff x="7708963" y="2653093"/>
                <a:chExt cx="326236" cy="354996"/>
              </a:xfrm>
            </p:grpSpPr>
            <p:sp>
              <p:nvSpPr>
                <p:cNvPr id="1049" name="Google Shape;1049;p93"/>
                <p:cNvSpPr/>
                <p:nvPr/>
              </p:nvSpPr>
              <p:spPr>
                <a:xfrm>
                  <a:off x="7708963" y="2749010"/>
                  <a:ext cx="238220" cy="259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220" h="259079" extrusionOk="0">
                      <a:moveTo>
                        <a:pt x="230600" y="239744"/>
                      </a:moveTo>
                      <a:cubicBezTo>
                        <a:pt x="215837" y="249746"/>
                        <a:pt x="180975" y="268034"/>
                        <a:pt x="140113" y="253937"/>
                      </a:cubicBezTo>
                      <a:cubicBezTo>
                        <a:pt x="78391" y="232696"/>
                        <a:pt x="31147" y="148114"/>
                        <a:pt x="0" y="2762"/>
                      </a:cubicBezTo>
                      <a:lnTo>
                        <a:pt x="13621" y="0"/>
                      </a:lnTo>
                      <a:cubicBezTo>
                        <a:pt x="51054" y="174403"/>
                        <a:pt x="105346" y="227171"/>
                        <a:pt x="144304" y="240601"/>
                      </a:cubicBezTo>
                      <a:cubicBezTo>
                        <a:pt x="190024" y="256413"/>
                        <a:pt x="228600" y="223742"/>
                        <a:pt x="228981" y="223457"/>
                      </a:cubicBezTo>
                      <a:lnTo>
                        <a:pt x="238220" y="234125"/>
                      </a:lnTo>
                      <a:cubicBezTo>
                        <a:pt x="238220" y="234125"/>
                        <a:pt x="235172" y="236792"/>
                        <a:pt x="230696" y="23974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0" name="Google Shape;1050;p93"/>
                <p:cNvSpPr/>
                <p:nvPr/>
              </p:nvSpPr>
              <p:spPr>
                <a:xfrm>
                  <a:off x="7717059" y="2749010"/>
                  <a:ext cx="222980" cy="245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980" h="245205" extrusionOk="0">
                      <a:moveTo>
                        <a:pt x="134493" y="240316"/>
                      </a:moveTo>
                      <a:cubicBezTo>
                        <a:pt x="174212" y="253841"/>
                        <a:pt x="207931" y="236029"/>
                        <a:pt x="222313" y="226409"/>
                      </a:cubicBezTo>
                      <a:cubicBezTo>
                        <a:pt x="222599" y="226219"/>
                        <a:pt x="222695" y="226124"/>
                        <a:pt x="222980" y="225933"/>
                      </a:cubicBezTo>
                      <a:lnTo>
                        <a:pt x="220789" y="223457"/>
                      </a:lnTo>
                      <a:cubicBezTo>
                        <a:pt x="220789" y="223457"/>
                        <a:pt x="181832" y="256508"/>
                        <a:pt x="136112" y="240601"/>
                      </a:cubicBezTo>
                      <a:cubicBezTo>
                        <a:pt x="97155" y="227076"/>
                        <a:pt x="42863" y="174403"/>
                        <a:pt x="5429" y="0"/>
                      </a:cubicBezTo>
                      <a:lnTo>
                        <a:pt x="0" y="1048"/>
                      </a:lnTo>
                      <a:cubicBezTo>
                        <a:pt x="29908" y="139541"/>
                        <a:pt x="75152" y="220123"/>
                        <a:pt x="134493" y="24031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1" name="Google Shape;1051;p93"/>
                <p:cNvSpPr/>
                <p:nvPr/>
              </p:nvSpPr>
              <p:spPr>
                <a:xfrm>
                  <a:off x="7765541" y="2653093"/>
                  <a:ext cx="269405" cy="232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405" h="232124" extrusionOk="0">
                      <a:moveTo>
                        <a:pt x="256413" y="232124"/>
                      </a:moveTo>
                      <a:lnTo>
                        <a:pt x="243649" y="226219"/>
                      </a:lnTo>
                      <a:cubicBezTo>
                        <a:pt x="259461" y="190881"/>
                        <a:pt x="259366" y="158591"/>
                        <a:pt x="243459" y="130302"/>
                      </a:cubicBezTo>
                      <a:cubicBezTo>
                        <a:pt x="193072" y="40577"/>
                        <a:pt x="1905" y="14097"/>
                        <a:pt x="0" y="13907"/>
                      </a:cubicBezTo>
                      <a:lnTo>
                        <a:pt x="1619" y="0"/>
                      </a:lnTo>
                      <a:cubicBezTo>
                        <a:pt x="9811" y="1048"/>
                        <a:pt x="201644" y="27623"/>
                        <a:pt x="255556" y="123539"/>
                      </a:cubicBezTo>
                      <a:cubicBezTo>
                        <a:pt x="273748" y="156020"/>
                        <a:pt x="274034" y="192500"/>
                        <a:pt x="256318" y="23212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2" name="Google Shape;1052;p93"/>
                <p:cNvSpPr/>
                <p:nvPr/>
              </p:nvSpPr>
              <p:spPr>
                <a:xfrm>
                  <a:off x="7771733" y="2653855"/>
                  <a:ext cx="263466" cy="231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466" h="231457" extrusionOk="0">
                      <a:moveTo>
                        <a:pt x="381" y="0"/>
                      </a:moveTo>
                      <a:lnTo>
                        <a:pt x="0" y="8287"/>
                      </a:lnTo>
                      <a:cubicBezTo>
                        <a:pt x="1905" y="8573"/>
                        <a:pt x="195644" y="37529"/>
                        <a:pt x="247174" y="128969"/>
                      </a:cubicBezTo>
                      <a:cubicBezTo>
                        <a:pt x="263462" y="157829"/>
                        <a:pt x="264128" y="194120"/>
                        <a:pt x="248507" y="229838"/>
                      </a:cubicBezTo>
                      <a:lnTo>
                        <a:pt x="250222" y="231458"/>
                      </a:lnTo>
                      <a:cubicBezTo>
                        <a:pt x="268891" y="190976"/>
                        <a:pt x="267081" y="154400"/>
                        <a:pt x="249460" y="122873"/>
                      </a:cubicBezTo>
                      <a:cubicBezTo>
                        <a:pt x="200406" y="35528"/>
                        <a:pt x="35338" y="5429"/>
                        <a:pt x="38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3" name="Google Shape;1053;p93"/>
                <p:cNvSpPr/>
                <p:nvPr/>
              </p:nvSpPr>
              <p:spPr>
                <a:xfrm>
                  <a:off x="7937468" y="2950747"/>
                  <a:ext cx="36099" cy="34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99" h="34483" extrusionOk="0">
                      <a:moveTo>
                        <a:pt x="95" y="21243"/>
                      </a:moveTo>
                      <a:lnTo>
                        <a:pt x="7429" y="34483"/>
                      </a:lnTo>
                      <a:cubicBezTo>
                        <a:pt x="7429" y="34483"/>
                        <a:pt x="26956" y="31911"/>
                        <a:pt x="36100" y="22100"/>
                      </a:cubicBezTo>
                      <a:cubicBezTo>
                        <a:pt x="36100" y="22100"/>
                        <a:pt x="28575" y="-3808"/>
                        <a:pt x="17241" y="479"/>
                      </a:cubicBezTo>
                      <a:cubicBezTo>
                        <a:pt x="17241" y="479"/>
                        <a:pt x="4858" y="7337"/>
                        <a:pt x="0" y="2124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4" name="Google Shape;1054;p93"/>
                <p:cNvSpPr/>
                <p:nvPr/>
              </p:nvSpPr>
              <p:spPr>
                <a:xfrm>
                  <a:off x="8002809" y="2879788"/>
                  <a:ext cx="21146" cy="30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46" h="30479" extrusionOk="0">
                      <a:moveTo>
                        <a:pt x="0" y="15907"/>
                      </a:moveTo>
                      <a:cubicBezTo>
                        <a:pt x="0" y="15907"/>
                        <a:pt x="13240" y="21717"/>
                        <a:pt x="12763" y="30480"/>
                      </a:cubicBezTo>
                      <a:cubicBezTo>
                        <a:pt x="12763" y="30480"/>
                        <a:pt x="22193" y="11335"/>
                        <a:pt x="21050" y="7715"/>
                      </a:cubicBezTo>
                      <a:cubicBezTo>
                        <a:pt x="19907" y="4096"/>
                        <a:pt x="11621" y="0"/>
                        <a:pt x="11621" y="0"/>
                      </a:cubicBezTo>
                      <a:lnTo>
                        <a:pt x="95" y="1600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5" name="Google Shape;1055;p93"/>
                <p:cNvSpPr/>
                <p:nvPr/>
              </p:nvSpPr>
              <p:spPr>
                <a:xfrm>
                  <a:off x="7989760" y="2876835"/>
                  <a:ext cx="32953" cy="37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53" h="37388" extrusionOk="0">
                      <a:moveTo>
                        <a:pt x="32861" y="8954"/>
                      </a:moveTo>
                      <a:lnTo>
                        <a:pt x="20669" y="0"/>
                      </a:lnTo>
                      <a:cubicBezTo>
                        <a:pt x="20669" y="0"/>
                        <a:pt x="4191" y="10668"/>
                        <a:pt x="0" y="23527"/>
                      </a:cubicBezTo>
                      <a:cubicBezTo>
                        <a:pt x="0" y="23527"/>
                        <a:pt x="17621" y="43910"/>
                        <a:pt x="26003" y="35242"/>
                      </a:cubicBezTo>
                      <a:cubicBezTo>
                        <a:pt x="26003" y="35242"/>
                        <a:pt x="34290" y="23622"/>
                        <a:pt x="32766" y="895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6" name="Google Shape;1056;p93"/>
                <p:cNvSpPr/>
                <p:nvPr/>
              </p:nvSpPr>
              <p:spPr>
                <a:xfrm>
                  <a:off x="7997380" y="2901886"/>
                  <a:ext cx="10953" cy="7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3" h="7143" extrusionOk="0">
                      <a:moveTo>
                        <a:pt x="0" y="0"/>
                      </a:moveTo>
                      <a:cubicBezTo>
                        <a:pt x="0" y="0"/>
                        <a:pt x="3334" y="7048"/>
                        <a:pt x="10954" y="7144"/>
                      </a:cubicBezTo>
                      <a:cubicBezTo>
                        <a:pt x="10954" y="7144"/>
                        <a:pt x="8763" y="9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57" name="Google Shape;1057;p93"/>
              <p:cNvSpPr/>
              <p:nvPr/>
            </p:nvSpPr>
            <p:spPr>
              <a:xfrm>
                <a:off x="5365298" y="2544943"/>
                <a:ext cx="220749" cy="332500"/>
              </a:xfrm>
              <a:custGeom>
                <a:avLst/>
                <a:gdLst/>
                <a:ahLst/>
                <a:cxnLst/>
                <a:rect l="l" t="t" r="r" b="b"/>
                <a:pathLst>
                  <a:path w="72555" h="109285" extrusionOk="0">
                    <a:moveTo>
                      <a:pt x="27217" y="102236"/>
                    </a:moveTo>
                    <a:lnTo>
                      <a:pt x="7405" y="109285"/>
                    </a:lnTo>
                    <a:cubicBezTo>
                      <a:pt x="6643" y="107094"/>
                      <a:pt x="-11550" y="54993"/>
                      <a:pt x="12072" y="23084"/>
                    </a:cubicBezTo>
                    <a:cubicBezTo>
                      <a:pt x="24264" y="6606"/>
                      <a:pt x="44648" y="-1110"/>
                      <a:pt x="72556" y="128"/>
                    </a:cubicBezTo>
                    <a:lnTo>
                      <a:pt x="71603" y="21084"/>
                    </a:lnTo>
                    <a:cubicBezTo>
                      <a:pt x="51125" y="20131"/>
                      <a:pt x="36742" y="25084"/>
                      <a:pt x="28931" y="35561"/>
                    </a:cubicBezTo>
                    <a:cubicBezTo>
                      <a:pt x="14834" y="54611"/>
                      <a:pt x="22835" y="90140"/>
                      <a:pt x="27122" y="1023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93"/>
              <p:cNvSpPr/>
              <p:nvPr/>
            </p:nvSpPr>
            <p:spPr>
              <a:xfrm>
                <a:off x="5393652" y="2556055"/>
                <a:ext cx="192097" cy="313560"/>
              </a:xfrm>
              <a:custGeom>
                <a:avLst/>
                <a:gdLst/>
                <a:ahLst/>
                <a:cxnLst/>
                <a:rect l="l" t="t" r="r" b="b"/>
                <a:pathLst>
                  <a:path w="63138" h="103060" extrusionOk="0">
                    <a:moveTo>
                      <a:pt x="62377" y="17431"/>
                    </a:moveTo>
                    <a:lnTo>
                      <a:pt x="63138" y="0"/>
                    </a:lnTo>
                    <a:cubicBezTo>
                      <a:pt x="39993" y="762"/>
                      <a:pt x="22848" y="8477"/>
                      <a:pt x="12085" y="23050"/>
                    </a:cubicBezTo>
                    <a:cubicBezTo>
                      <a:pt x="-7061" y="48863"/>
                      <a:pt x="1226" y="88011"/>
                      <a:pt x="5512" y="103060"/>
                    </a:cubicBezTo>
                    <a:lnTo>
                      <a:pt x="17990" y="98679"/>
                    </a:lnTo>
                    <a:cubicBezTo>
                      <a:pt x="13704" y="86582"/>
                      <a:pt x="5703" y="50959"/>
                      <a:pt x="19800" y="31909"/>
                    </a:cubicBezTo>
                    <a:cubicBezTo>
                      <a:pt x="27610" y="21431"/>
                      <a:pt x="41993" y="16478"/>
                      <a:pt x="62472" y="17431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93"/>
              <p:cNvSpPr/>
              <p:nvPr/>
            </p:nvSpPr>
            <p:spPr>
              <a:xfrm>
                <a:off x="5245278" y="2529111"/>
                <a:ext cx="180542" cy="142000"/>
              </a:xfrm>
              <a:custGeom>
                <a:avLst/>
                <a:gdLst/>
                <a:ahLst/>
                <a:cxnLst/>
                <a:rect l="l" t="t" r="r" b="b"/>
                <a:pathLst>
                  <a:path w="59340" h="46672" extrusionOk="0">
                    <a:moveTo>
                      <a:pt x="46577" y="46673"/>
                    </a:moveTo>
                    <a:cubicBezTo>
                      <a:pt x="46577" y="46673"/>
                      <a:pt x="29718" y="33528"/>
                      <a:pt x="0" y="20383"/>
                    </a:cubicBezTo>
                    <a:lnTo>
                      <a:pt x="3715" y="0"/>
                    </a:lnTo>
                    <a:cubicBezTo>
                      <a:pt x="39529" y="12668"/>
                      <a:pt x="58579" y="27623"/>
                      <a:pt x="59341" y="28289"/>
                    </a:cubicBezTo>
                    <a:lnTo>
                      <a:pt x="46387" y="44767"/>
                    </a:lnTo>
                    <a:lnTo>
                      <a:pt x="52864" y="36481"/>
                    </a:lnTo>
                    <a:lnTo>
                      <a:pt x="46482" y="466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93"/>
              <p:cNvSpPr/>
              <p:nvPr/>
            </p:nvSpPr>
            <p:spPr>
              <a:xfrm>
                <a:off x="5252809" y="2529400"/>
                <a:ext cx="160836" cy="101428"/>
              </a:xfrm>
              <a:custGeom>
                <a:avLst/>
                <a:gdLst/>
                <a:ahLst/>
                <a:cxnLst/>
                <a:rect l="l" t="t" r="r" b="b"/>
                <a:pathLst>
                  <a:path w="52863" h="33337" extrusionOk="0">
                    <a:moveTo>
                      <a:pt x="52864" y="33338"/>
                    </a:moveTo>
                    <a:lnTo>
                      <a:pt x="52388" y="24955"/>
                    </a:lnTo>
                    <a:cubicBezTo>
                      <a:pt x="47911" y="21717"/>
                      <a:pt x="37052" y="12573"/>
                      <a:pt x="1238" y="0"/>
                    </a:cubicBezTo>
                    <a:lnTo>
                      <a:pt x="0" y="6763"/>
                    </a:lnTo>
                    <a:cubicBezTo>
                      <a:pt x="32766" y="18955"/>
                      <a:pt x="50292" y="32671"/>
                      <a:pt x="51149" y="33338"/>
                    </a:cubicBezTo>
                    <a:lnTo>
                      <a:pt x="52864" y="33338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93"/>
              <p:cNvSpPr/>
              <p:nvPr/>
            </p:nvSpPr>
            <p:spPr>
              <a:xfrm>
                <a:off x="5036675" y="3971056"/>
                <a:ext cx="423686" cy="347174"/>
              </a:xfrm>
              <a:custGeom>
                <a:avLst/>
                <a:gdLst/>
                <a:ahLst/>
                <a:cxnLst/>
                <a:rect l="l" t="t" r="r" b="b"/>
                <a:pathLst>
                  <a:path w="139256" h="114108" extrusionOk="0">
                    <a:moveTo>
                      <a:pt x="139257" y="63532"/>
                    </a:moveTo>
                    <a:lnTo>
                      <a:pt x="23814" y="0"/>
                    </a:lnTo>
                    <a:lnTo>
                      <a:pt x="1620" y="40291"/>
                    </a:lnTo>
                    <a:cubicBezTo>
                      <a:pt x="-5714" y="56864"/>
                      <a:pt x="12479" y="83344"/>
                      <a:pt x="43435" y="100393"/>
                    </a:cubicBezTo>
                    <a:cubicBezTo>
                      <a:pt x="74392" y="117443"/>
                      <a:pt x="106491" y="118681"/>
                      <a:pt x="116492" y="103632"/>
                    </a:cubicBezTo>
                    <a:cubicBezTo>
                      <a:pt x="116587" y="103632"/>
                      <a:pt x="139161" y="63627"/>
                      <a:pt x="139161" y="636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93"/>
              <p:cNvSpPr/>
              <p:nvPr/>
            </p:nvSpPr>
            <p:spPr>
              <a:xfrm>
                <a:off x="5066520" y="4003797"/>
                <a:ext cx="393255" cy="314135"/>
              </a:xfrm>
              <a:custGeom>
                <a:avLst/>
                <a:gdLst/>
                <a:ahLst/>
                <a:cxnLst/>
                <a:rect l="l" t="t" r="r" b="b"/>
                <a:pathLst>
                  <a:path w="129254" h="103249" extrusionOk="0">
                    <a:moveTo>
                      <a:pt x="129159" y="52578"/>
                    </a:moveTo>
                    <a:lnTo>
                      <a:pt x="33814" y="0"/>
                    </a:lnTo>
                    <a:lnTo>
                      <a:pt x="0" y="61246"/>
                    </a:lnTo>
                    <a:cubicBezTo>
                      <a:pt x="7620" y="71438"/>
                      <a:pt x="19240" y="81534"/>
                      <a:pt x="33814" y="89535"/>
                    </a:cubicBezTo>
                    <a:cubicBezTo>
                      <a:pt x="64770" y="106585"/>
                      <a:pt x="96869" y="107823"/>
                      <a:pt x="106871" y="92773"/>
                    </a:cubicBezTo>
                    <a:cubicBezTo>
                      <a:pt x="106966" y="92773"/>
                      <a:pt x="129254" y="52578"/>
                      <a:pt x="129254" y="52578"/>
                    </a:cubicBez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93"/>
              <p:cNvSpPr/>
              <p:nvPr/>
            </p:nvSpPr>
            <p:spPr>
              <a:xfrm>
                <a:off x="5182698" y="4074486"/>
                <a:ext cx="243719" cy="243394"/>
              </a:xfrm>
              <a:custGeom>
                <a:avLst/>
                <a:gdLst/>
                <a:ahLst/>
                <a:cxnLst/>
                <a:rect l="l" t="t" r="r" b="b"/>
                <a:pathLst>
                  <a:path w="80105" h="79998" extrusionOk="0">
                    <a:moveTo>
                      <a:pt x="37814" y="95"/>
                    </a:moveTo>
                    <a:lnTo>
                      <a:pt x="0" y="68580"/>
                    </a:lnTo>
                    <a:cubicBezTo>
                      <a:pt x="17812" y="77533"/>
                      <a:pt x="35624" y="81248"/>
                      <a:pt x="49054" y="79629"/>
                    </a:cubicBezTo>
                    <a:lnTo>
                      <a:pt x="80105" y="23336"/>
                    </a:lnTo>
                    <a:lnTo>
                      <a:pt x="37814" y="0"/>
                    </a:ln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93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avLst/>
                <a:gdLst/>
                <a:ahLst/>
                <a:cxnLst/>
                <a:rect l="l" t="t" r="r" b="b"/>
                <a:pathLst>
                  <a:path w="119571" h="86824" extrusionOk="0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93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avLst/>
                <a:gdLst/>
                <a:ahLst/>
                <a:cxnLst/>
                <a:rect l="l" t="t" r="r" b="b"/>
                <a:pathLst>
                  <a:path w="119571" h="86824" extrusionOk="0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93"/>
              <p:cNvSpPr/>
              <p:nvPr/>
            </p:nvSpPr>
            <p:spPr>
              <a:xfrm>
                <a:off x="4939332" y="4090422"/>
                <a:ext cx="176775" cy="123452"/>
              </a:xfrm>
              <a:custGeom>
                <a:avLst/>
                <a:gdLst/>
                <a:ahLst/>
                <a:cxnLst/>
                <a:rect l="l" t="t" r="r" b="b"/>
                <a:pathLst>
                  <a:path w="58102" h="40576" extrusionOk="0">
                    <a:moveTo>
                      <a:pt x="0" y="16192"/>
                    </a:moveTo>
                    <a:lnTo>
                      <a:pt x="5144" y="18574"/>
                    </a:lnTo>
                    <a:lnTo>
                      <a:pt x="48292" y="40577"/>
                    </a:lnTo>
                    <a:lnTo>
                      <a:pt x="58103" y="24575"/>
                    </a:lnTo>
                    <a:lnTo>
                      <a:pt x="5048" y="0"/>
                    </a:lnTo>
                    <a:lnTo>
                      <a:pt x="0" y="161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93"/>
              <p:cNvSpPr/>
              <p:nvPr/>
            </p:nvSpPr>
            <p:spPr>
              <a:xfrm>
                <a:off x="4939332" y="4119394"/>
                <a:ext cx="166924" cy="94473"/>
              </a:xfrm>
              <a:custGeom>
                <a:avLst/>
                <a:gdLst/>
                <a:ahLst/>
                <a:cxnLst/>
                <a:rect l="l" t="t" r="r" b="b"/>
                <a:pathLst>
                  <a:path w="54864" h="31051" extrusionOk="0">
                    <a:moveTo>
                      <a:pt x="0" y="6096"/>
                    </a:moveTo>
                    <a:lnTo>
                      <a:pt x="48292" y="31052"/>
                    </a:lnTo>
                    <a:lnTo>
                      <a:pt x="54864" y="13621"/>
                    </a:lnTo>
                    <a:lnTo>
                      <a:pt x="1905" y="0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93"/>
              <p:cNvSpPr/>
              <p:nvPr/>
            </p:nvSpPr>
            <p:spPr>
              <a:xfrm>
                <a:off x="4939332" y="4137936"/>
                <a:ext cx="166924" cy="75926"/>
              </a:xfrm>
              <a:custGeom>
                <a:avLst/>
                <a:gdLst/>
                <a:ahLst/>
                <a:cxnLst/>
                <a:rect l="l" t="t" r="r" b="b"/>
                <a:pathLst>
                  <a:path w="54864" h="24955" extrusionOk="0">
                    <a:moveTo>
                      <a:pt x="0" y="0"/>
                    </a:moveTo>
                    <a:lnTo>
                      <a:pt x="48292" y="24956"/>
                    </a:lnTo>
                    <a:lnTo>
                      <a:pt x="54864" y="7525"/>
                    </a:lnTo>
                    <a:lnTo>
                      <a:pt x="49149" y="164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93"/>
              <p:cNvSpPr/>
              <p:nvPr/>
            </p:nvSpPr>
            <p:spPr>
              <a:xfrm>
                <a:off x="5082279" y="4119394"/>
                <a:ext cx="234619" cy="198818"/>
              </a:xfrm>
              <a:custGeom>
                <a:avLst/>
                <a:gdLst/>
                <a:ahLst/>
                <a:cxnLst/>
                <a:rect l="l" t="t" r="r" b="b"/>
                <a:pathLst>
                  <a:path w="77114" h="65347" extrusionOk="0">
                    <a:moveTo>
                      <a:pt x="77114" y="34100"/>
                    </a:moveTo>
                    <a:lnTo>
                      <a:pt x="15202" y="0"/>
                    </a:lnTo>
                    <a:lnTo>
                      <a:pt x="819" y="26003"/>
                    </a:lnTo>
                    <a:cubicBezTo>
                      <a:pt x="-2991" y="34766"/>
                      <a:pt x="6820" y="48863"/>
                      <a:pt x="23393" y="57912"/>
                    </a:cubicBezTo>
                    <a:cubicBezTo>
                      <a:pt x="39967" y="67056"/>
                      <a:pt x="57112" y="67818"/>
                      <a:pt x="62446" y="59912"/>
                    </a:cubicBezTo>
                    <a:cubicBezTo>
                      <a:pt x="62446" y="59912"/>
                      <a:pt x="77114" y="34100"/>
                      <a:pt x="77114" y="341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93"/>
              <p:cNvSpPr/>
              <p:nvPr/>
            </p:nvSpPr>
            <p:spPr>
              <a:xfrm>
                <a:off x="5098388" y="4137066"/>
                <a:ext cx="218506" cy="181141"/>
              </a:xfrm>
              <a:custGeom>
                <a:avLst/>
                <a:gdLst/>
                <a:ahLst/>
                <a:cxnLst/>
                <a:rect l="l" t="t" r="r" b="b"/>
                <a:pathLst>
                  <a:path w="71818" h="59537" extrusionOk="0">
                    <a:moveTo>
                      <a:pt x="71818" y="28289"/>
                    </a:moveTo>
                    <a:lnTo>
                      <a:pt x="20479" y="0"/>
                    </a:lnTo>
                    <a:lnTo>
                      <a:pt x="0" y="37052"/>
                    </a:lnTo>
                    <a:cubicBezTo>
                      <a:pt x="4096" y="42482"/>
                      <a:pt x="10382" y="47816"/>
                      <a:pt x="18097" y="52102"/>
                    </a:cubicBezTo>
                    <a:cubicBezTo>
                      <a:pt x="34671" y="61246"/>
                      <a:pt x="51816" y="62008"/>
                      <a:pt x="57150" y="54102"/>
                    </a:cubicBezTo>
                    <a:cubicBezTo>
                      <a:pt x="57150" y="54102"/>
                      <a:pt x="71818" y="28289"/>
                      <a:pt x="71818" y="2828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93"/>
              <p:cNvSpPr/>
              <p:nvPr/>
            </p:nvSpPr>
            <p:spPr>
              <a:xfrm>
                <a:off x="5160679" y="4175021"/>
                <a:ext cx="137652" cy="143439"/>
              </a:xfrm>
              <a:custGeom>
                <a:avLst/>
                <a:gdLst/>
                <a:ahLst/>
                <a:cxnLst/>
                <a:rect l="l" t="t" r="r" b="b"/>
                <a:pathLst>
                  <a:path w="45243" h="47145" extrusionOk="0">
                    <a:moveTo>
                      <a:pt x="22574" y="0"/>
                    </a:moveTo>
                    <a:lnTo>
                      <a:pt x="0" y="40958"/>
                    </a:lnTo>
                    <a:cubicBezTo>
                      <a:pt x="9525" y="45720"/>
                      <a:pt x="19050" y="47816"/>
                      <a:pt x="26194" y="46958"/>
                    </a:cubicBezTo>
                    <a:lnTo>
                      <a:pt x="45244" y="12478"/>
                    </a:lnTo>
                    <a:lnTo>
                      <a:pt x="22574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93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avLst/>
                <a:gdLst/>
                <a:ahLst/>
                <a:cxnLst/>
                <a:rect l="l" t="t" r="r" b="b"/>
                <a:pathLst>
                  <a:path w="64014" h="46118" extrusionOk="0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93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avLst/>
                <a:gdLst/>
                <a:ahLst/>
                <a:cxnLst/>
                <a:rect l="l" t="t" r="r" b="b"/>
                <a:pathLst>
                  <a:path w="64014" h="46118" extrusionOk="0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9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6" name="Google Shape;1076;p94"/>
          <p:cNvSpPr txBox="1">
            <a:spLocks noGrp="1"/>
          </p:cNvSpPr>
          <p:nvPr>
            <p:ph type="subTitle" idx="1"/>
          </p:nvPr>
        </p:nvSpPr>
        <p:spPr>
          <a:xfrm>
            <a:off x="720000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7" name="Google Shape;1077;p94"/>
          <p:cNvSpPr txBox="1">
            <a:spLocks noGrp="1"/>
          </p:cNvSpPr>
          <p:nvPr>
            <p:ph type="subTitle" idx="2"/>
          </p:nvPr>
        </p:nvSpPr>
        <p:spPr>
          <a:xfrm>
            <a:off x="3527456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8" name="Google Shape;1078;p94"/>
          <p:cNvSpPr txBox="1">
            <a:spLocks noGrp="1"/>
          </p:cNvSpPr>
          <p:nvPr>
            <p:ph type="subTitle" idx="3"/>
          </p:nvPr>
        </p:nvSpPr>
        <p:spPr>
          <a:xfrm>
            <a:off x="720000" y="3401002"/>
            <a:ext cx="20859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9" name="Google Shape;1079;p94"/>
          <p:cNvSpPr txBox="1">
            <a:spLocks noGrp="1"/>
          </p:cNvSpPr>
          <p:nvPr>
            <p:ph type="subTitle" idx="4"/>
          </p:nvPr>
        </p:nvSpPr>
        <p:spPr>
          <a:xfrm>
            <a:off x="3527456" y="3401002"/>
            <a:ext cx="20859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0" name="Google Shape;1080;p94"/>
          <p:cNvSpPr txBox="1">
            <a:spLocks noGrp="1"/>
          </p:cNvSpPr>
          <p:nvPr>
            <p:ph type="subTitle" idx="5"/>
          </p:nvPr>
        </p:nvSpPr>
        <p:spPr>
          <a:xfrm>
            <a:off x="6334911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1" name="Google Shape;1081;p94"/>
          <p:cNvSpPr txBox="1">
            <a:spLocks noGrp="1"/>
          </p:cNvSpPr>
          <p:nvPr>
            <p:ph type="subTitle" idx="6"/>
          </p:nvPr>
        </p:nvSpPr>
        <p:spPr>
          <a:xfrm>
            <a:off x="6334911" y="3401002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2" name="Google Shape;1082;p94"/>
          <p:cNvSpPr txBox="1">
            <a:spLocks noGrp="1"/>
          </p:cNvSpPr>
          <p:nvPr>
            <p:ph type="subTitle" idx="7"/>
          </p:nvPr>
        </p:nvSpPr>
        <p:spPr>
          <a:xfrm>
            <a:off x="720000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83" name="Google Shape;1083;p94"/>
          <p:cNvSpPr txBox="1">
            <a:spLocks noGrp="1"/>
          </p:cNvSpPr>
          <p:nvPr>
            <p:ph type="subTitle" idx="8"/>
          </p:nvPr>
        </p:nvSpPr>
        <p:spPr>
          <a:xfrm>
            <a:off x="3527456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84" name="Google Shape;1084;p94"/>
          <p:cNvSpPr txBox="1">
            <a:spLocks noGrp="1"/>
          </p:cNvSpPr>
          <p:nvPr>
            <p:ph type="subTitle" idx="9"/>
          </p:nvPr>
        </p:nvSpPr>
        <p:spPr>
          <a:xfrm>
            <a:off x="6334911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85" name="Google Shape;1085;p94"/>
          <p:cNvSpPr txBox="1">
            <a:spLocks noGrp="1"/>
          </p:cNvSpPr>
          <p:nvPr>
            <p:ph type="subTitle" idx="13"/>
          </p:nvPr>
        </p:nvSpPr>
        <p:spPr>
          <a:xfrm>
            <a:off x="720000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86" name="Google Shape;1086;p94"/>
          <p:cNvSpPr txBox="1">
            <a:spLocks noGrp="1"/>
          </p:cNvSpPr>
          <p:nvPr>
            <p:ph type="subTitle" idx="14"/>
          </p:nvPr>
        </p:nvSpPr>
        <p:spPr>
          <a:xfrm>
            <a:off x="3527456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87" name="Google Shape;1087;p94"/>
          <p:cNvSpPr txBox="1">
            <a:spLocks noGrp="1"/>
          </p:cNvSpPr>
          <p:nvPr>
            <p:ph type="subTitle" idx="15"/>
          </p:nvPr>
        </p:nvSpPr>
        <p:spPr>
          <a:xfrm>
            <a:off x="6334911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088" name="Google Shape;1088;p94"/>
          <p:cNvGrpSpPr/>
          <p:nvPr/>
        </p:nvGrpSpPr>
        <p:grpSpPr>
          <a:xfrm rot="10800000" flipH="1">
            <a:off x="720000" y="0"/>
            <a:ext cx="8436600" cy="3934200"/>
            <a:chOff x="727700" y="1172700"/>
            <a:chExt cx="8436600" cy="3934200"/>
          </a:xfrm>
        </p:grpSpPr>
        <p:cxnSp>
          <p:nvCxnSpPr>
            <p:cNvPr id="1089" name="Google Shape;1089;p94"/>
            <p:cNvCxnSpPr/>
            <p:nvPr/>
          </p:nvCxnSpPr>
          <p:spPr>
            <a:xfrm rot="10800000">
              <a:off x="727700" y="4821300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94"/>
            <p:cNvCxnSpPr/>
            <p:nvPr/>
          </p:nvCxnSpPr>
          <p:spPr>
            <a:xfrm rot="10800000">
              <a:off x="8886825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91" name="Google Shape;1091;p94"/>
            <p:cNvSpPr/>
            <p:nvPr/>
          </p:nvSpPr>
          <p:spPr>
            <a:xfrm rot="5400000" flipH="1">
              <a:off x="8206875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95"/>
          <p:cNvSpPr txBox="1">
            <a:spLocks noGrp="1"/>
          </p:cNvSpPr>
          <p:nvPr>
            <p:ph type="ctrTitle"/>
          </p:nvPr>
        </p:nvSpPr>
        <p:spPr>
          <a:xfrm>
            <a:off x="715100" y="669825"/>
            <a:ext cx="37782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94" name="Google Shape;1094;p95"/>
          <p:cNvSpPr txBox="1">
            <a:spLocks noGrp="1"/>
          </p:cNvSpPr>
          <p:nvPr>
            <p:ph type="subTitle" idx="1"/>
          </p:nvPr>
        </p:nvSpPr>
        <p:spPr>
          <a:xfrm>
            <a:off x="715100" y="1793825"/>
            <a:ext cx="37782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095" name="Google Shape;1095;p95"/>
          <p:cNvGrpSpPr/>
          <p:nvPr/>
        </p:nvGrpSpPr>
        <p:grpSpPr>
          <a:xfrm>
            <a:off x="0" y="219425"/>
            <a:ext cx="9143900" cy="4705700"/>
            <a:chOff x="0" y="219425"/>
            <a:chExt cx="9143900" cy="4705700"/>
          </a:xfrm>
        </p:grpSpPr>
        <p:grpSp>
          <p:nvGrpSpPr>
            <p:cNvPr id="1096" name="Google Shape;1096;p95"/>
            <p:cNvGrpSpPr/>
            <p:nvPr/>
          </p:nvGrpSpPr>
          <p:grpSpPr>
            <a:xfrm>
              <a:off x="715100" y="219425"/>
              <a:ext cx="8428800" cy="117300"/>
              <a:chOff x="715100" y="219425"/>
              <a:chExt cx="8428800" cy="117300"/>
            </a:xfrm>
          </p:grpSpPr>
          <p:cxnSp>
            <p:nvCxnSpPr>
              <p:cNvPr id="1097" name="Google Shape;1097;p95"/>
              <p:cNvCxnSpPr>
                <a:endCxn id="1098" idx="3"/>
              </p:cNvCxnSpPr>
              <p:nvPr/>
            </p:nvCxnSpPr>
            <p:spPr>
              <a:xfrm rot="10800000">
                <a:off x="715100" y="278075"/>
                <a:ext cx="842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8" name="Google Shape;1098;p95"/>
              <p:cNvSpPr/>
              <p:nvPr/>
            </p:nvSpPr>
            <p:spPr>
              <a:xfrm flipH="1">
                <a:off x="715100" y="219425"/>
                <a:ext cx="1359900" cy="117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cxnSp>
          <p:nvCxnSpPr>
            <p:cNvPr id="1099" name="Google Shape;1099;p95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00" name="Google Shape;1100;p95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1101" name="Google Shape;1101;p95"/>
          <p:cNvSpPr txBox="1"/>
          <p:nvPr/>
        </p:nvSpPr>
        <p:spPr>
          <a:xfrm>
            <a:off x="71600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includes icons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highlight>
                <a:srgbClr val="DFDEFC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3" name="Google Shape;1103;p96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1104" name="Google Shape;1104;p96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5" name="Google Shape;1105;p96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06" name="Google Shape;1106;p96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8" name="Google Shape;1108;p97"/>
          <p:cNvGrpSpPr/>
          <p:nvPr/>
        </p:nvGrpSpPr>
        <p:grpSpPr>
          <a:xfrm>
            <a:off x="715100" y="1172700"/>
            <a:ext cx="8436600" cy="3934200"/>
            <a:chOff x="715100" y="1172700"/>
            <a:chExt cx="8436600" cy="3934200"/>
          </a:xfrm>
        </p:grpSpPr>
        <p:cxnSp>
          <p:nvCxnSpPr>
            <p:cNvPr id="1109" name="Google Shape;1109;p97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0" name="Google Shape;1110;p97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11" name="Google Shape;1111;p97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99"/>
          <p:cNvSpPr txBox="1">
            <a:spLocks noGrp="1"/>
          </p:cNvSpPr>
          <p:nvPr>
            <p:ph type="ctrTitle"/>
          </p:nvPr>
        </p:nvSpPr>
        <p:spPr>
          <a:xfrm>
            <a:off x="712000" y="1028613"/>
            <a:ext cx="4598700" cy="23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17" name="Google Shape;1117;p99"/>
          <p:cNvSpPr txBox="1">
            <a:spLocks noGrp="1"/>
          </p:cNvSpPr>
          <p:nvPr>
            <p:ph type="subTitle" idx="1"/>
          </p:nvPr>
        </p:nvSpPr>
        <p:spPr>
          <a:xfrm>
            <a:off x="712000" y="3705388"/>
            <a:ext cx="45987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18" name="Google Shape;1118;p99"/>
          <p:cNvGrpSpPr/>
          <p:nvPr/>
        </p:nvGrpSpPr>
        <p:grpSpPr>
          <a:xfrm>
            <a:off x="100" y="218900"/>
            <a:ext cx="9151600" cy="4705700"/>
            <a:chOff x="100" y="218900"/>
            <a:chExt cx="9151600" cy="4705700"/>
          </a:xfrm>
        </p:grpSpPr>
        <p:cxnSp>
          <p:nvCxnSpPr>
            <p:cNvPr id="1119" name="Google Shape;1119;p99"/>
            <p:cNvCxnSpPr>
              <a:endCxn id="1120" idx="3"/>
            </p:cNvCxnSpPr>
            <p:nvPr/>
          </p:nvCxnSpPr>
          <p:spPr>
            <a:xfrm>
              <a:off x="100" y="277550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20" name="Google Shape;1120;p99"/>
            <p:cNvSpPr/>
            <p:nvPr/>
          </p:nvSpPr>
          <p:spPr>
            <a:xfrm>
              <a:off x="7069000" y="2189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121" name="Google Shape;1121;p99"/>
            <p:cNvCxnSpPr>
              <a:endCxn id="1122" idx="3"/>
            </p:cNvCxnSpPr>
            <p:nvPr/>
          </p:nvCxnSpPr>
          <p:spPr>
            <a:xfrm rot="10800000">
              <a:off x="715100" y="4865950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22" name="Google Shape;1122;p99"/>
            <p:cNvSpPr/>
            <p:nvPr/>
          </p:nvSpPr>
          <p:spPr>
            <a:xfrm flipH="1">
              <a:off x="715100" y="48073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100"/>
          <p:cNvSpPr txBox="1">
            <a:spLocks noGrp="1"/>
          </p:cNvSpPr>
          <p:nvPr>
            <p:ph type="title"/>
          </p:nvPr>
        </p:nvSpPr>
        <p:spPr>
          <a:xfrm>
            <a:off x="4095575" y="2755650"/>
            <a:ext cx="36444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25" name="Google Shape;1125;p100"/>
          <p:cNvSpPr txBox="1">
            <a:spLocks noGrp="1"/>
          </p:cNvSpPr>
          <p:nvPr>
            <p:ph type="title" idx="2" hasCustomPrompt="1"/>
          </p:nvPr>
        </p:nvSpPr>
        <p:spPr>
          <a:xfrm>
            <a:off x="4095575" y="1859850"/>
            <a:ext cx="2106900" cy="66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26" name="Google Shape;1126;p100"/>
          <p:cNvSpPr>
            <a:spLocks noGrp="1"/>
          </p:cNvSpPr>
          <p:nvPr>
            <p:ph type="pic" idx="3"/>
          </p:nvPr>
        </p:nvSpPr>
        <p:spPr>
          <a:xfrm>
            <a:off x="824988" y="881425"/>
            <a:ext cx="2718900" cy="33573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127" name="Google Shape;1127;p100"/>
          <p:cNvGrpSpPr/>
          <p:nvPr/>
        </p:nvGrpSpPr>
        <p:grpSpPr>
          <a:xfrm>
            <a:off x="100" y="0"/>
            <a:ext cx="8428800" cy="2574300"/>
            <a:chOff x="100" y="0"/>
            <a:chExt cx="8428800" cy="2574300"/>
          </a:xfrm>
        </p:grpSpPr>
        <p:cxnSp>
          <p:nvCxnSpPr>
            <p:cNvPr id="1128" name="Google Shape;1128;p100"/>
            <p:cNvCxnSpPr>
              <a:endCxn id="1129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29" name="Google Shape;1129;p100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130" name="Google Shape;1130;p100"/>
            <p:cNvCxnSpPr/>
            <p:nvPr/>
          </p:nvCxnSpPr>
          <p:spPr>
            <a:xfrm rot="10800000"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10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33" name="Google Shape;1133;p10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134" name="Google Shape;1134;p101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135" name="Google Shape;1135;p101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6" name="Google Shape;1136;p101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37" name="Google Shape;1137;p101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10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0" name="Google Shape;1140;p102"/>
          <p:cNvSpPr txBox="1">
            <a:spLocks noGrp="1"/>
          </p:cNvSpPr>
          <p:nvPr>
            <p:ph type="subTitle" idx="1"/>
          </p:nvPr>
        </p:nvSpPr>
        <p:spPr>
          <a:xfrm>
            <a:off x="4923250" y="2963351"/>
            <a:ext cx="31269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102"/>
          <p:cNvSpPr txBox="1">
            <a:spLocks noGrp="1"/>
          </p:cNvSpPr>
          <p:nvPr>
            <p:ph type="subTitle" idx="2"/>
          </p:nvPr>
        </p:nvSpPr>
        <p:spPr>
          <a:xfrm>
            <a:off x="1094050" y="2963351"/>
            <a:ext cx="31269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2" name="Google Shape;1142;p102"/>
          <p:cNvSpPr txBox="1">
            <a:spLocks noGrp="1"/>
          </p:cNvSpPr>
          <p:nvPr>
            <p:ph type="subTitle" idx="3"/>
          </p:nvPr>
        </p:nvSpPr>
        <p:spPr>
          <a:xfrm>
            <a:off x="1094050" y="2313500"/>
            <a:ext cx="3126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43" name="Google Shape;1143;p102"/>
          <p:cNvSpPr txBox="1">
            <a:spLocks noGrp="1"/>
          </p:cNvSpPr>
          <p:nvPr>
            <p:ph type="subTitle" idx="4"/>
          </p:nvPr>
        </p:nvSpPr>
        <p:spPr>
          <a:xfrm>
            <a:off x="4923250" y="2313500"/>
            <a:ext cx="3126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144" name="Google Shape;1144;p102"/>
          <p:cNvGrpSpPr/>
          <p:nvPr/>
        </p:nvGrpSpPr>
        <p:grpSpPr>
          <a:xfrm>
            <a:off x="715100" y="2569200"/>
            <a:ext cx="8436600" cy="2574300"/>
            <a:chOff x="715100" y="2569200"/>
            <a:chExt cx="8436600" cy="2574300"/>
          </a:xfrm>
        </p:grpSpPr>
        <p:cxnSp>
          <p:nvCxnSpPr>
            <p:cNvPr id="1145" name="Google Shape;1145;p102"/>
            <p:cNvCxnSpPr>
              <a:endCxn id="1146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46" name="Google Shape;1146;p102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147" name="Google Shape;1147;p102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10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50" name="Google Shape;1150;p103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1151" name="Google Shape;1151;p103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52" name="Google Shape;1152;p103"/>
            <p:cNvSpPr/>
            <p:nvPr/>
          </p:nvSpPr>
          <p:spPr>
            <a:xfrm rot="5400000" flipH="1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153" name="Google Shape;1153;p103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10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56" name="Google Shape;1156;p104"/>
          <p:cNvSpPr txBox="1">
            <a:spLocks noGrp="1"/>
          </p:cNvSpPr>
          <p:nvPr>
            <p:ph type="body" idx="1"/>
          </p:nvPr>
        </p:nvSpPr>
        <p:spPr>
          <a:xfrm>
            <a:off x="720000" y="1611800"/>
            <a:ext cx="3852000" cy="27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rgbClr val="434343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57" name="Google Shape;1157;p104"/>
          <p:cNvSpPr>
            <a:spLocks noGrp="1"/>
          </p:cNvSpPr>
          <p:nvPr>
            <p:ph type="pic" idx="2"/>
          </p:nvPr>
        </p:nvSpPr>
        <p:spPr>
          <a:xfrm>
            <a:off x="5063025" y="696475"/>
            <a:ext cx="3230400" cy="37506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158" name="Google Shape;1158;p104"/>
          <p:cNvGrpSpPr/>
          <p:nvPr/>
        </p:nvGrpSpPr>
        <p:grpSpPr>
          <a:xfrm rot="10800000" flipH="1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1159" name="Google Shape;1159;p104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0" name="Google Shape;1160;p104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1" name="Google Shape;1161;p104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26" Type="http://schemas.openxmlformats.org/officeDocument/2006/relationships/slideLayout" Target="../slideLayouts/slideLayout65.xml"/><Relationship Id="rId3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60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5" Type="http://schemas.openxmlformats.org/officeDocument/2006/relationships/slideLayout" Target="../slideLayouts/slideLayout64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23" Type="http://schemas.openxmlformats.org/officeDocument/2006/relationships/slideLayout" Target="../slideLayouts/slideLayout62.xml"/><Relationship Id="rId28" Type="http://schemas.openxmlformats.org/officeDocument/2006/relationships/theme" Target="../theme/theme3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Relationship Id="rId22" Type="http://schemas.openxmlformats.org/officeDocument/2006/relationships/slideLayout" Target="../slideLayouts/slideLayout61.xml"/><Relationship Id="rId27" Type="http://schemas.openxmlformats.org/officeDocument/2006/relationships/slideLayout" Target="../slideLayouts/slideLayout6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" Type="http://schemas.openxmlformats.org/officeDocument/2006/relationships/slideLayout" Target="../slideLayouts/slideLayout69.xml"/><Relationship Id="rId21" Type="http://schemas.openxmlformats.org/officeDocument/2006/relationships/slideLayout" Target="../slideLayouts/slideLayout87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theme" Target="../theme/theme4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13" Type="http://schemas.openxmlformats.org/officeDocument/2006/relationships/slideLayout" Target="../slideLayouts/slideLayout106.xml"/><Relationship Id="rId18" Type="http://schemas.openxmlformats.org/officeDocument/2006/relationships/slideLayout" Target="../slideLayouts/slideLayout111.xml"/><Relationship Id="rId26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96.xml"/><Relationship Id="rId21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00.xml"/><Relationship Id="rId12" Type="http://schemas.openxmlformats.org/officeDocument/2006/relationships/slideLayout" Target="../slideLayouts/slideLayout105.xml"/><Relationship Id="rId17" Type="http://schemas.openxmlformats.org/officeDocument/2006/relationships/slideLayout" Target="../slideLayouts/slideLayout110.xml"/><Relationship Id="rId25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95.xml"/><Relationship Id="rId16" Type="http://schemas.openxmlformats.org/officeDocument/2006/relationships/slideLayout" Target="../slideLayouts/slideLayout109.xml"/><Relationship Id="rId20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24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98.xml"/><Relationship Id="rId15" Type="http://schemas.openxmlformats.org/officeDocument/2006/relationships/slideLayout" Target="../slideLayouts/slideLayout108.xml"/><Relationship Id="rId23" Type="http://schemas.openxmlformats.org/officeDocument/2006/relationships/slideLayout" Target="../slideLayouts/slideLayout116.xml"/><Relationship Id="rId28" Type="http://schemas.openxmlformats.org/officeDocument/2006/relationships/theme" Target="../theme/theme5.xml"/><Relationship Id="rId10" Type="http://schemas.openxmlformats.org/officeDocument/2006/relationships/slideLayout" Target="../slideLayouts/slideLayout103.xml"/><Relationship Id="rId19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Relationship Id="rId14" Type="http://schemas.openxmlformats.org/officeDocument/2006/relationships/slideLayout" Target="../slideLayouts/slideLayout107.xml"/><Relationship Id="rId22" Type="http://schemas.openxmlformats.org/officeDocument/2006/relationships/slideLayout" Target="../slideLayouts/slideLayout115.xml"/><Relationship Id="rId27" Type="http://schemas.openxmlformats.org/officeDocument/2006/relationships/slideLayout" Target="../slideLayouts/slideLayout12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slideLayout" Target="../slideLayouts/slideLayout133.xml"/><Relationship Id="rId18" Type="http://schemas.openxmlformats.org/officeDocument/2006/relationships/slideLayout" Target="../slideLayouts/slideLayout138.xml"/><Relationship Id="rId26" Type="http://schemas.openxmlformats.org/officeDocument/2006/relationships/slideLayout" Target="../slideLayouts/slideLayout146.xml"/><Relationship Id="rId3" Type="http://schemas.openxmlformats.org/officeDocument/2006/relationships/slideLayout" Target="../slideLayouts/slideLayout123.xml"/><Relationship Id="rId21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17" Type="http://schemas.openxmlformats.org/officeDocument/2006/relationships/slideLayout" Target="../slideLayouts/slideLayout137.xml"/><Relationship Id="rId25" Type="http://schemas.openxmlformats.org/officeDocument/2006/relationships/slideLayout" Target="../slideLayouts/slideLayout145.xml"/><Relationship Id="rId2" Type="http://schemas.openxmlformats.org/officeDocument/2006/relationships/slideLayout" Target="../slideLayouts/slideLayout122.xml"/><Relationship Id="rId16" Type="http://schemas.openxmlformats.org/officeDocument/2006/relationships/slideLayout" Target="../slideLayouts/slideLayout136.xml"/><Relationship Id="rId20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24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25.xml"/><Relationship Id="rId15" Type="http://schemas.openxmlformats.org/officeDocument/2006/relationships/slideLayout" Target="../slideLayouts/slideLayout135.xml"/><Relationship Id="rId23" Type="http://schemas.openxmlformats.org/officeDocument/2006/relationships/slideLayout" Target="../slideLayouts/slideLayout143.xml"/><Relationship Id="rId28" Type="http://schemas.openxmlformats.org/officeDocument/2006/relationships/theme" Target="../theme/theme6.xml"/><Relationship Id="rId10" Type="http://schemas.openxmlformats.org/officeDocument/2006/relationships/slideLayout" Target="../slideLayouts/slideLayout130.xml"/><Relationship Id="rId19" Type="http://schemas.openxmlformats.org/officeDocument/2006/relationships/slideLayout" Target="../slideLayouts/slideLayout139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slideLayout" Target="../slideLayouts/slideLayout134.xml"/><Relationship Id="rId22" Type="http://schemas.openxmlformats.org/officeDocument/2006/relationships/slideLayout" Target="../slideLayouts/slideLayout142.xml"/><Relationship Id="rId27" Type="http://schemas.openxmlformats.org/officeDocument/2006/relationships/slideLayout" Target="../slideLayouts/slideLayout14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60.xml"/><Relationship Id="rId18" Type="http://schemas.openxmlformats.org/officeDocument/2006/relationships/slideLayout" Target="../slideLayouts/slideLayout165.xml"/><Relationship Id="rId26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50.xml"/><Relationship Id="rId21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9.xml"/><Relationship Id="rId17" Type="http://schemas.openxmlformats.org/officeDocument/2006/relationships/slideLayout" Target="../slideLayouts/slideLayout164.xml"/><Relationship Id="rId25" Type="http://schemas.openxmlformats.org/officeDocument/2006/relationships/slideLayout" Target="../slideLayouts/slideLayout172.xml"/><Relationship Id="rId2" Type="http://schemas.openxmlformats.org/officeDocument/2006/relationships/slideLayout" Target="../slideLayouts/slideLayout149.xml"/><Relationship Id="rId16" Type="http://schemas.openxmlformats.org/officeDocument/2006/relationships/slideLayout" Target="../slideLayouts/slideLayout163.xml"/><Relationship Id="rId20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8.xml"/><Relationship Id="rId2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52.xml"/><Relationship Id="rId15" Type="http://schemas.openxmlformats.org/officeDocument/2006/relationships/slideLayout" Target="../slideLayouts/slideLayout162.xml"/><Relationship Id="rId23" Type="http://schemas.openxmlformats.org/officeDocument/2006/relationships/slideLayout" Target="../slideLayouts/slideLayout170.xml"/><Relationship Id="rId28" Type="http://schemas.openxmlformats.org/officeDocument/2006/relationships/theme" Target="../theme/theme7.xml"/><Relationship Id="rId10" Type="http://schemas.openxmlformats.org/officeDocument/2006/relationships/slideLayout" Target="../slideLayouts/slideLayout157.xml"/><Relationship Id="rId19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6.xml"/><Relationship Id="rId14" Type="http://schemas.openxmlformats.org/officeDocument/2006/relationships/slideLayout" Target="../slideLayouts/slideLayout161.xml"/><Relationship Id="rId22" Type="http://schemas.openxmlformats.org/officeDocument/2006/relationships/slideLayout" Target="../slideLayouts/slideLayout169.xml"/><Relationship Id="rId27" Type="http://schemas.openxmlformats.org/officeDocument/2006/relationships/slideLayout" Target="../slideLayouts/slideLayout1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2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16" name="Google Shape;416;p42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  <p:sldLayoutId id="2147483712" r:id="rId26"/>
    <p:sldLayoutId id="2147483713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65" name="Google Shape;765;p70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734" r:id="rId21"/>
    <p:sldLayoutId id="2147483735" r:id="rId22"/>
    <p:sldLayoutId id="2147483736" r:id="rId23"/>
    <p:sldLayoutId id="2147483737" r:id="rId24"/>
    <p:sldLayoutId id="2147483738" r:id="rId25"/>
    <p:sldLayoutId id="2147483739" r:id="rId26"/>
    <p:sldLayoutId id="2147483740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98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14" name="Google Shape;1114;p98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  <p:sldLayoutId id="2147483758" r:id="rId18"/>
    <p:sldLayoutId id="2147483759" r:id="rId19"/>
    <p:sldLayoutId id="2147483760" r:id="rId20"/>
    <p:sldLayoutId id="2147483761" r:id="rId21"/>
    <p:sldLayoutId id="2147483762" r:id="rId22"/>
    <p:sldLayoutId id="2147483763" r:id="rId23"/>
    <p:sldLayoutId id="2147483764" r:id="rId24"/>
    <p:sldLayoutId id="2147483765" r:id="rId25"/>
    <p:sldLayoutId id="2147483766" r:id="rId26"/>
    <p:sldLayoutId id="2147483767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126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463" name="Google Shape;1463;p126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  <p:sldLayoutId id="2147483788" r:id="rId21"/>
    <p:sldLayoutId id="2147483789" r:id="rId22"/>
    <p:sldLayoutId id="2147483790" r:id="rId23"/>
    <p:sldLayoutId id="2147483791" r:id="rId24"/>
    <p:sldLayoutId id="2147483792" r:id="rId25"/>
    <p:sldLayoutId id="2147483793" r:id="rId26"/>
    <p:sldLayoutId id="214748379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p154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812" name="Google Shape;1812;p154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  <p:sldLayoutId id="2147483812" r:id="rId18"/>
    <p:sldLayoutId id="2147483813" r:id="rId19"/>
    <p:sldLayoutId id="2147483814" r:id="rId20"/>
    <p:sldLayoutId id="2147483815" r:id="rId21"/>
    <p:sldLayoutId id="2147483816" r:id="rId22"/>
    <p:sldLayoutId id="2147483817" r:id="rId23"/>
    <p:sldLayoutId id="2147483818" r:id="rId24"/>
    <p:sldLayoutId id="2147483819" r:id="rId25"/>
    <p:sldLayoutId id="2147483820" r:id="rId26"/>
    <p:sldLayoutId id="2147483821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p182"/>
          <p:cNvSpPr txBox="1">
            <a:spLocks noGrp="1"/>
          </p:cNvSpPr>
          <p:nvPr>
            <p:ph type="ctrTitle"/>
          </p:nvPr>
        </p:nvSpPr>
        <p:spPr>
          <a:xfrm>
            <a:off x="712000" y="1028613"/>
            <a:ext cx="4598700" cy="23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York Cardiac Surgery Outcome Analysis</a:t>
            </a:r>
            <a:endParaRPr/>
          </a:p>
        </p:txBody>
      </p:sp>
      <p:sp>
        <p:nvSpPr>
          <p:cNvPr id="2164" name="Google Shape;2164;p182"/>
          <p:cNvSpPr txBox="1">
            <a:spLocks noGrp="1"/>
          </p:cNvSpPr>
          <p:nvPr>
            <p:ph type="subTitle" idx="1"/>
          </p:nvPr>
        </p:nvSpPr>
        <p:spPr>
          <a:xfrm>
            <a:off x="712000" y="3705388"/>
            <a:ext cx="45987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Presented by: Mo Siadat, Shana Chen, Jacob Youtsey, Aidan Hagerty</a:t>
            </a:r>
            <a:endParaRPr sz="1800"/>
          </a:p>
        </p:txBody>
      </p:sp>
      <p:grpSp>
        <p:nvGrpSpPr>
          <p:cNvPr id="2165" name="Google Shape;2165;p182"/>
          <p:cNvGrpSpPr/>
          <p:nvPr/>
        </p:nvGrpSpPr>
        <p:grpSpPr>
          <a:xfrm>
            <a:off x="6586134" y="2691398"/>
            <a:ext cx="1912122" cy="1852584"/>
            <a:chOff x="6586134" y="2691398"/>
            <a:chExt cx="1912122" cy="1852584"/>
          </a:xfrm>
        </p:grpSpPr>
        <p:grpSp>
          <p:nvGrpSpPr>
            <p:cNvPr id="2166" name="Google Shape;2166;p182"/>
            <p:cNvGrpSpPr/>
            <p:nvPr/>
          </p:nvGrpSpPr>
          <p:grpSpPr>
            <a:xfrm>
              <a:off x="6705560" y="2734598"/>
              <a:ext cx="1792696" cy="1809384"/>
              <a:chOff x="6372063" y="1518208"/>
              <a:chExt cx="625308" cy="631107"/>
            </a:xfrm>
          </p:grpSpPr>
          <p:grpSp>
            <p:nvGrpSpPr>
              <p:cNvPr id="2167" name="Google Shape;2167;p182"/>
              <p:cNvGrpSpPr/>
              <p:nvPr/>
            </p:nvGrpSpPr>
            <p:grpSpPr>
              <a:xfrm>
                <a:off x="6372063" y="1518208"/>
                <a:ext cx="417872" cy="631107"/>
                <a:chOff x="6372063" y="1518208"/>
                <a:chExt cx="417872" cy="631107"/>
              </a:xfrm>
            </p:grpSpPr>
            <p:sp>
              <p:nvSpPr>
                <p:cNvPr id="2168" name="Google Shape;2168;p182"/>
                <p:cNvSpPr/>
                <p:nvPr/>
              </p:nvSpPr>
              <p:spPr>
                <a:xfrm>
                  <a:off x="6673948" y="2003797"/>
                  <a:ext cx="115987" cy="145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7" h="145518" extrusionOk="0">
                      <a:moveTo>
                        <a:pt x="69941" y="145518"/>
                      </a:moveTo>
                      <a:cubicBezTo>
                        <a:pt x="54416" y="145518"/>
                        <a:pt x="39176" y="137898"/>
                        <a:pt x="26984" y="124087"/>
                      </a:cubicBezTo>
                      <a:cubicBezTo>
                        <a:pt x="599" y="94369"/>
                        <a:pt x="-6544" y="41505"/>
                        <a:pt x="6029" y="19026"/>
                      </a:cubicBezTo>
                      <a:cubicBezTo>
                        <a:pt x="21840" y="-9073"/>
                        <a:pt x="48701" y="-6406"/>
                        <a:pt x="80419" y="29409"/>
                      </a:cubicBezTo>
                      <a:cubicBezTo>
                        <a:pt x="103470" y="55317"/>
                        <a:pt x="131092" y="93798"/>
                        <a:pt x="106137" y="127707"/>
                      </a:cubicBezTo>
                      <a:cubicBezTo>
                        <a:pt x="97945" y="138851"/>
                        <a:pt x="84420" y="145518"/>
                        <a:pt x="69941" y="145518"/>
                      </a:cubicBezTo>
                      <a:close/>
                      <a:moveTo>
                        <a:pt x="33747" y="10644"/>
                      </a:moveTo>
                      <a:cubicBezTo>
                        <a:pt x="26507" y="10644"/>
                        <a:pt x="20507" y="15121"/>
                        <a:pt x="15363" y="24360"/>
                      </a:cubicBezTo>
                      <a:cubicBezTo>
                        <a:pt x="5743" y="41410"/>
                        <a:pt x="10791" y="89797"/>
                        <a:pt x="34985" y="117134"/>
                      </a:cubicBezTo>
                      <a:cubicBezTo>
                        <a:pt x="48034" y="131802"/>
                        <a:pt x="61179" y="134946"/>
                        <a:pt x="69941" y="134946"/>
                      </a:cubicBezTo>
                      <a:cubicBezTo>
                        <a:pt x="80990" y="134946"/>
                        <a:pt x="91373" y="129897"/>
                        <a:pt x="97564" y="121515"/>
                      </a:cubicBezTo>
                      <a:cubicBezTo>
                        <a:pt x="113090" y="100465"/>
                        <a:pt x="105089" y="73414"/>
                        <a:pt x="72418" y="36552"/>
                      </a:cubicBezTo>
                      <a:cubicBezTo>
                        <a:pt x="57369" y="19598"/>
                        <a:pt x="44033" y="10644"/>
                        <a:pt x="33747" y="1064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182"/>
                <p:cNvSpPr/>
                <p:nvPr/>
              </p:nvSpPr>
              <p:spPr>
                <a:xfrm>
                  <a:off x="6701980" y="1968722"/>
                  <a:ext cx="43433" cy="50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3" h="50577" extrusionOk="0">
                      <a:moveTo>
                        <a:pt x="95" y="36004"/>
                      </a:moveTo>
                      <a:cubicBezTo>
                        <a:pt x="95" y="36004"/>
                        <a:pt x="18669" y="30480"/>
                        <a:pt x="25241" y="13811"/>
                      </a:cubicBezTo>
                      <a:lnTo>
                        <a:pt x="25527" y="0"/>
                      </a:lnTo>
                      <a:lnTo>
                        <a:pt x="43434" y="7334"/>
                      </a:lnTo>
                      <a:cubicBezTo>
                        <a:pt x="43434" y="7334"/>
                        <a:pt x="29813" y="21050"/>
                        <a:pt x="30099" y="35147"/>
                      </a:cubicBezTo>
                      <a:cubicBezTo>
                        <a:pt x="30099" y="39148"/>
                        <a:pt x="31337" y="43148"/>
                        <a:pt x="34195" y="46863"/>
                      </a:cubicBezTo>
                      <a:lnTo>
                        <a:pt x="30004" y="50578"/>
                      </a:lnTo>
                      <a:lnTo>
                        <a:pt x="0" y="3600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182"/>
                <p:cNvSpPr/>
                <p:nvPr/>
              </p:nvSpPr>
              <p:spPr>
                <a:xfrm>
                  <a:off x="6723411" y="1937766"/>
                  <a:ext cx="43053" cy="42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53" h="42005" extrusionOk="0">
                      <a:moveTo>
                        <a:pt x="0" y="23336"/>
                      </a:moveTo>
                      <a:lnTo>
                        <a:pt x="12287" y="42005"/>
                      </a:lnTo>
                      <a:lnTo>
                        <a:pt x="22003" y="38290"/>
                      </a:lnTo>
                      <a:lnTo>
                        <a:pt x="43053" y="12668"/>
                      </a:lnTo>
                      <a:lnTo>
                        <a:pt x="39148" y="0"/>
                      </a:lnTo>
                      <a:lnTo>
                        <a:pt x="0" y="2333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182"/>
                <p:cNvSpPr/>
                <p:nvPr/>
              </p:nvSpPr>
              <p:spPr>
                <a:xfrm>
                  <a:off x="6548723" y="1689258"/>
                  <a:ext cx="203644" cy="279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644" h="279463" extrusionOk="0">
                      <a:moveTo>
                        <a:pt x="0" y="7430"/>
                      </a:moveTo>
                      <a:lnTo>
                        <a:pt x="178784" y="279464"/>
                      </a:lnTo>
                      <a:lnTo>
                        <a:pt x="203645" y="273177"/>
                      </a:lnTo>
                      <a:lnTo>
                        <a:pt x="8382" y="0"/>
                      </a:lnTo>
                      <a:lnTo>
                        <a:pt x="0" y="743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182"/>
                <p:cNvSpPr/>
                <p:nvPr/>
              </p:nvSpPr>
              <p:spPr>
                <a:xfrm>
                  <a:off x="6555009" y="1689258"/>
                  <a:ext cx="189928" cy="26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928" h="266033" extrusionOk="0">
                      <a:moveTo>
                        <a:pt x="0" y="3810"/>
                      </a:moveTo>
                      <a:lnTo>
                        <a:pt x="184499" y="266033"/>
                      </a:lnTo>
                      <a:lnTo>
                        <a:pt x="189929" y="259080"/>
                      </a:lnTo>
                      <a:lnTo>
                        <a:pt x="2096" y="0"/>
                      </a:lnTo>
                      <a:lnTo>
                        <a:pt x="0" y="381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182"/>
                <p:cNvSpPr/>
                <p:nvPr/>
              </p:nvSpPr>
              <p:spPr>
                <a:xfrm>
                  <a:off x="6510147" y="1636013"/>
                  <a:ext cx="61912" cy="60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12" h="60674" extrusionOk="0">
                      <a:moveTo>
                        <a:pt x="0" y="17050"/>
                      </a:moveTo>
                      <a:lnTo>
                        <a:pt x="38576" y="60674"/>
                      </a:lnTo>
                      <a:lnTo>
                        <a:pt x="61913" y="40005"/>
                      </a:lnTo>
                      <a:lnTo>
                        <a:pt x="19240" y="0"/>
                      </a:lnTo>
                      <a:lnTo>
                        <a:pt x="0" y="1705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182"/>
                <p:cNvSpPr/>
                <p:nvPr/>
              </p:nvSpPr>
              <p:spPr>
                <a:xfrm>
                  <a:off x="6438000" y="1520072"/>
                  <a:ext cx="103674" cy="127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74" h="127466" extrusionOk="0">
                      <a:moveTo>
                        <a:pt x="43" y="4785"/>
                      </a:moveTo>
                      <a:lnTo>
                        <a:pt x="83768" y="122704"/>
                      </a:lnTo>
                      <a:lnTo>
                        <a:pt x="103675" y="127467"/>
                      </a:lnTo>
                      <a:cubicBezTo>
                        <a:pt x="103675" y="127467"/>
                        <a:pt x="-2434" y="-29029"/>
                        <a:pt x="43" y="478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182"/>
                <p:cNvSpPr/>
                <p:nvPr/>
              </p:nvSpPr>
              <p:spPr>
                <a:xfrm>
                  <a:off x="6372063" y="1552261"/>
                  <a:ext cx="86267" cy="50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67" h="50509" extrusionOk="0">
                      <a:moveTo>
                        <a:pt x="86268" y="50510"/>
                      </a:moveTo>
                      <a:cubicBezTo>
                        <a:pt x="86268" y="50510"/>
                        <a:pt x="40643" y="313"/>
                        <a:pt x="19974" y="13077"/>
                      </a:cubicBezTo>
                      <a:cubicBezTo>
                        <a:pt x="19974" y="13077"/>
                        <a:pt x="-13650" y="38413"/>
                        <a:pt x="6353" y="13743"/>
                      </a:cubicBezTo>
                      <a:cubicBezTo>
                        <a:pt x="26355" y="-10926"/>
                        <a:pt x="47882" y="885"/>
                        <a:pt x="72742" y="23459"/>
                      </a:cubicBezTo>
                      <a:cubicBezTo>
                        <a:pt x="97603" y="46033"/>
                        <a:pt x="65313" y="30031"/>
                        <a:pt x="65313" y="30031"/>
                      </a:cubicBezTo>
                      <a:lnTo>
                        <a:pt x="86268" y="5051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182"/>
                <p:cNvSpPr/>
                <p:nvPr/>
              </p:nvSpPr>
              <p:spPr>
                <a:xfrm>
                  <a:off x="6402811" y="1518208"/>
                  <a:ext cx="76207" cy="64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07" h="64561" extrusionOk="0">
                      <a:moveTo>
                        <a:pt x="75808" y="64561"/>
                      </a:moveTo>
                      <a:cubicBezTo>
                        <a:pt x="75808" y="64561"/>
                        <a:pt x="45518" y="3887"/>
                        <a:pt x="22182" y="10650"/>
                      </a:cubicBezTo>
                      <a:cubicBezTo>
                        <a:pt x="22182" y="10650"/>
                        <a:pt x="-17061" y="25985"/>
                        <a:pt x="8847" y="7602"/>
                      </a:cubicBezTo>
                      <a:cubicBezTo>
                        <a:pt x="34755" y="-10782"/>
                        <a:pt x="52376" y="6459"/>
                        <a:pt x="70092" y="34938"/>
                      </a:cubicBezTo>
                      <a:cubicBezTo>
                        <a:pt x="87904" y="63418"/>
                        <a:pt x="61139" y="39225"/>
                        <a:pt x="61139" y="39225"/>
                      </a:cubicBezTo>
                      <a:lnTo>
                        <a:pt x="75808" y="6456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182"/>
                <p:cNvSpPr/>
                <p:nvPr/>
              </p:nvSpPr>
              <p:spPr>
                <a:xfrm>
                  <a:off x="6681378" y="2009628"/>
                  <a:ext cx="108541" cy="13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41" h="134925" extrusionOk="0">
                      <a:moveTo>
                        <a:pt x="72989" y="23673"/>
                      </a:moveTo>
                      <a:cubicBezTo>
                        <a:pt x="66322" y="16149"/>
                        <a:pt x="59940" y="10434"/>
                        <a:pt x="53749" y="5862"/>
                      </a:cubicBezTo>
                      <a:cubicBezTo>
                        <a:pt x="33842" y="-4806"/>
                        <a:pt x="17173" y="-901"/>
                        <a:pt x="6029" y="17482"/>
                      </a:cubicBezTo>
                      <a:cubicBezTo>
                        <a:pt x="-6544" y="38342"/>
                        <a:pt x="599" y="87396"/>
                        <a:pt x="26984" y="115018"/>
                      </a:cubicBezTo>
                      <a:cubicBezTo>
                        <a:pt x="39176" y="127877"/>
                        <a:pt x="54416" y="134925"/>
                        <a:pt x="69941" y="134925"/>
                      </a:cubicBezTo>
                      <a:cubicBezTo>
                        <a:pt x="76799" y="134925"/>
                        <a:pt x="83467" y="133401"/>
                        <a:pt x="89468" y="130830"/>
                      </a:cubicBezTo>
                      <a:cubicBezTo>
                        <a:pt x="92897" y="128258"/>
                        <a:pt x="96135" y="125400"/>
                        <a:pt x="98707" y="121971"/>
                      </a:cubicBezTo>
                      <a:cubicBezTo>
                        <a:pt x="123663" y="88062"/>
                        <a:pt x="95945" y="49677"/>
                        <a:pt x="72989" y="23673"/>
                      </a:cubicBezTo>
                      <a:close/>
                      <a:moveTo>
                        <a:pt x="97659" y="112446"/>
                      </a:moveTo>
                      <a:cubicBezTo>
                        <a:pt x="93945" y="117114"/>
                        <a:pt x="88611" y="120543"/>
                        <a:pt x="82705" y="122638"/>
                      </a:cubicBezTo>
                      <a:cubicBezTo>
                        <a:pt x="76990" y="126639"/>
                        <a:pt x="70037" y="129115"/>
                        <a:pt x="62607" y="129115"/>
                      </a:cubicBezTo>
                      <a:cubicBezTo>
                        <a:pt x="53844" y="129115"/>
                        <a:pt x="40700" y="126067"/>
                        <a:pt x="27650" y="111303"/>
                      </a:cubicBezTo>
                      <a:cubicBezTo>
                        <a:pt x="3457" y="83967"/>
                        <a:pt x="-1591" y="35580"/>
                        <a:pt x="8029" y="18530"/>
                      </a:cubicBezTo>
                      <a:cubicBezTo>
                        <a:pt x="13172" y="9291"/>
                        <a:pt x="19269" y="4814"/>
                        <a:pt x="26412" y="4814"/>
                      </a:cubicBezTo>
                      <a:cubicBezTo>
                        <a:pt x="32127" y="4814"/>
                        <a:pt x="38795" y="7671"/>
                        <a:pt x="46129" y="13005"/>
                      </a:cubicBezTo>
                      <a:cubicBezTo>
                        <a:pt x="54035" y="16720"/>
                        <a:pt x="62893" y="23483"/>
                        <a:pt x="72608" y="33579"/>
                      </a:cubicBezTo>
                      <a:cubicBezTo>
                        <a:pt x="105279" y="67774"/>
                        <a:pt x="113280" y="92920"/>
                        <a:pt x="97755" y="11244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182"/>
                <p:cNvSpPr/>
                <p:nvPr/>
              </p:nvSpPr>
              <p:spPr>
                <a:xfrm>
                  <a:off x="6729558" y="1945100"/>
                  <a:ext cx="37001" cy="60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01" h="60102" extrusionOk="0">
                      <a:moveTo>
                        <a:pt x="2426" y="40958"/>
                      </a:moveTo>
                      <a:cubicBezTo>
                        <a:pt x="2426" y="40958"/>
                        <a:pt x="14999" y="14859"/>
                        <a:pt x="35287" y="0"/>
                      </a:cubicBezTo>
                      <a:lnTo>
                        <a:pt x="37001" y="5334"/>
                      </a:lnTo>
                      <a:cubicBezTo>
                        <a:pt x="37001" y="5334"/>
                        <a:pt x="-146" y="44768"/>
                        <a:pt x="2711" y="60103"/>
                      </a:cubicBezTo>
                      <a:cubicBezTo>
                        <a:pt x="2711" y="60103"/>
                        <a:pt x="-3194" y="56960"/>
                        <a:pt x="2426" y="4095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182"/>
                <p:cNvSpPr/>
                <p:nvPr/>
              </p:nvSpPr>
              <p:spPr>
                <a:xfrm>
                  <a:off x="6372701" y="1559425"/>
                  <a:ext cx="56483" cy="1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83" h="17386" extrusionOk="0">
                      <a:moveTo>
                        <a:pt x="28003" y="8"/>
                      </a:moveTo>
                      <a:cubicBezTo>
                        <a:pt x="14097" y="-373"/>
                        <a:pt x="2572" y="13819"/>
                        <a:pt x="0" y="17343"/>
                      </a:cubicBezTo>
                      <a:cubicBezTo>
                        <a:pt x="3238" y="18200"/>
                        <a:pt x="19431" y="6008"/>
                        <a:pt x="19431" y="6008"/>
                      </a:cubicBezTo>
                      <a:cubicBezTo>
                        <a:pt x="28861" y="198"/>
                        <a:pt x="43339" y="7437"/>
                        <a:pt x="56483" y="17057"/>
                      </a:cubicBezTo>
                      <a:cubicBezTo>
                        <a:pt x="56483" y="17057"/>
                        <a:pt x="44006" y="579"/>
                        <a:pt x="28099" y="10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182"/>
                <p:cNvSpPr/>
                <p:nvPr/>
              </p:nvSpPr>
              <p:spPr>
                <a:xfrm>
                  <a:off x="6404800" y="1524725"/>
                  <a:ext cx="47910" cy="20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10" h="20705" extrusionOk="0">
                      <a:moveTo>
                        <a:pt x="24098" y="37"/>
                      </a:moveTo>
                      <a:cubicBezTo>
                        <a:pt x="16954" y="513"/>
                        <a:pt x="2572" y="6418"/>
                        <a:pt x="0" y="9943"/>
                      </a:cubicBezTo>
                      <a:cubicBezTo>
                        <a:pt x="3143" y="10800"/>
                        <a:pt x="15526" y="5942"/>
                        <a:pt x="15526" y="5942"/>
                      </a:cubicBezTo>
                      <a:cubicBezTo>
                        <a:pt x="24955" y="132"/>
                        <a:pt x="36862" y="5180"/>
                        <a:pt x="47911" y="20706"/>
                      </a:cubicBezTo>
                      <a:cubicBezTo>
                        <a:pt x="47911" y="20706"/>
                        <a:pt x="40005" y="-1011"/>
                        <a:pt x="24193" y="3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81" name="Google Shape;2181;p182"/>
              <p:cNvGrpSpPr/>
              <p:nvPr/>
            </p:nvGrpSpPr>
            <p:grpSpPr>
              <a:xfrm>
                <a:off x="6424079" y="1534572"/>
                <a:ext cx="573292" cy="431673"/>
                <a:chOff x="6424079" y="1534572"/>
                <a:chExt cx="573292" cy="431673"/>
              </a:xfrm>
            </p:grpSpPr>
            <p:sp>
              <p:nvSpPr>
                <p:cNvPr id="2182" name="Google Shape;2182;p182"/>
                <p:cNvSpPr/>
                <p:nvPr/>
              </p:nvSpPr>
              <p:spPr>
                <a:xfrm>
                  <a:off x="6856334" y="1844230"/>
                  <a:ext cx="141037" cy="12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037" h="122015" extrusionOk="0">
                      <a:moveTo>
                        <a:pt x="94344" y="121920"/>
                      </a:moveTo>
                      <a:cubicBezTo>
                        <a:pt x="66150" y="121920"/>
                        <a:pt x="40623" y="96869"/>
                        <a:pt x="23858" y="78010"/>
                      </a:cubicBezTo>
                      <a:cubicBezTo>
                        <a:pt x="5285" y="56959"/>
                        <a:pt x="-2526" y="39243"/>
                        <a:pt x="713" y="25336"/>
                      </a:cubicBezTo>
                      <a:cubicBezTo>
                        <a:pt x="2999" y="15621"/>
                        <a:pt x="10333" y="8096"/>
                        <a:pt x="22716" y="3143"/>
                      </a:cubicBezTo>
                      <a:cubicBezTo>
                        <a:pt x="27859" y="1048"/>
                        <a:pt x="34146" y="0"/>
                        <a:pt x="41480" y="0"/>
                      </a:cubicBezTo>
                      <a:cubicBezTo>
                        <a:pt x="66626" y="0"/>
                        <a:pt x="103202" y="12573"/>
                        <a:pt x="124633" y="36671"/>
                      </a:cubicBezTo>
                      <a:cubicBezTo>
                        <a:pt x="137492" y="51149"/>
                        <a:pt x="143112" y="68009"/>
                        <a:pt x="140349" y="84011"/>
                      </a:cubicBezTo>
                      <a:cubicBezTo>
                        <a:pt x="138063" y="97441"/>
                        <a:pt x="129872" y="109157"/>
                        <a:pt x="118537" y="115538"/>
                      </a:cubicBezTo>
                      <a:cubicBezTo>
                        <a:pt x="110822" y="119824"/>
                        <a:pt x="102725" y="122015"/>
                        <a:pt x="94439" y="122015"/>
                      </a:cubicBezTo>
                      <a:close/>
                      <a:moveTo>
                        <a:pt x="41480" y="10573"/>
                      </a:moveTo>
                      <a:cubicBezTo>
                        <a:pt x="35574" y="10573"/>
                        <a:pt x="30431" y="11430"/>
                        <a:pt x="26716" y="12859"/>
                      </a:cubicBezTo>
                      <a:cubicBezTo>
                        <a:pt x="17667" y="16574"/>
                        <a:pt x="12619" y="21431"/>
                        <a:pt x="11095" y="27623"/>
                      </a:cubicBezTo>
                      <a:cubicBezTo>
                        <a:pt x="8714" y="37909"/>
                        <a:pt x="15858" y="52864"/>
                        <a:pt x="31860" y="70866"/>
                      </a:cubicBezTo>
                      <a:cubicBezTo>
                        <a:pt x="56244" y="98393"/>
                        <a:pt x="76151" y="111252"/>
                        <a:pt x="94344" y="111252"/>
                      </a:cubicBezTo>
                      <a:cubicBezTo>
                        <a:pt x="100916" y="111252"/>
                        <a:pt x="107107" y="109538"/>
                        <a:pt x="113298" y="106109"/>
                      </a:cubicBezTo>
                      <a:cubicBezTo>
                        <a:pt x="121966" y="101346"/>
                        <a:pt x="128062" y="92297"/>
                        <a:pt x="129872" y="82105"/>
                      </a:cubicBezTo>
                      <a:cubicBezTo>
                        <a:pt x="132063" y="69342"/>
                        <a:pt x="127395" y="55721"/>
                        <a:pt x="116632" y="43625"/>
                      </a:cubicBezTo>
                      <a:cubicBezTo>
                        <a:pt x="97582" y="22098"/>
                        <a:pt x="63673" y="10478"/>
                        <a:pt x="41480" y="1047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83" name="Google Shape;2183;p182"/>
                <p:cNvGrpSpPr/>
                <p:nvPr/>
              </p:nvGrpSpPr>
              <p:grpSpPr>
                <a:xfrm>
                  <a:off x="6865437" y="1855279"/>
                  <a:ext cx="127341" cy="110870"/>
                  <a:chOff x="6865437" y="1855279"/>
                  <a:chExt cx="127341" cy="110870"/>
                </a:xfrm>
              </p:grpSpPr>
              <p:sp>
                <p:nvSpPr>
                  <p:cNvPr id="2184" name="Google Shape;2184;p182"/>
                  <p:cNvSpPr/>
                  <p:nvPr/>
                </p:nvSpPr>
                <p:spPr>
                  <a:xfrm>
                    <a:off x="6865437" y="1876996"/>
                    <a:ext cx="113434" cy="891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434" h="89153" extrusionOk="0">
                        <a:moveTo>
                          <a:pt x="113434" y="79820"/>
                        </a:moveTo>
                        <a:cubicBezTo>
                          <a:pt x="109148" y="81153"/>
                          <a:pt x="104862" y="82010"/>
                          <a:pt x="100385" y="82010"/>
                        </a:cubicBezTo>
                        <a:cubicBezTo>
                          <a:pt x="94289" y="82010"/>
                          <a:pt x="87908" y="80677"/>
                          <a:pt x="81430" y="78200"/>
                        </a:cubicBezTo>
                        <a:cubicBezTo>
                          <a:pt x="64285" y="76486"/>
                          <a:pt x="45521" y="63818"/>
                          <a:pt x="22757" y="38195"/>
                        </a:cubicBezTo>
                        <a:cubicBezTo>
                          <a:pt x="9231" y="22955"/>
                          <a:pt x="2087" y="9906"/>
                          <a:pt x="1611" y="0"/>
                        </a:cubicBezTo>
                        <a:cubicBezTo>
                          <a:pt x="1420" y="667"/>
                          <a:pt x="944" y="1238"/>
                          <a:pt x="754" y="1905"/>
                        </a:cubicBezTo>
                        <a:cubicBezTo>
                          <a:pt x="-2675" y="14954"/>
                          <a:pt x="5611" y="31432"/>
                          <a:pt x="25328" y="50959"/>
                        </a:cubicBezTo>
                        <a:cubicBezTo>
                          <a:pt x="39330" y="64770"/>
                          <a:pt x="59142" y="82010"/>
                          <a:pt x="81526" y="88773"/>
                        </a:cubicBezTo>
                        <a:cubicBezTo>
                          <a:pt x="82764" y="88773"/>
                          <a:pt x="83907" y="89154"/>
                          <a:pt x="85145" y="89154"/>
                        </a:cubicBezTo>
                        <a:cubicBezTo>
                          <a:pt x="93432" y="89154"/>
                          <a:pt x="101624" y="86963"/>
                          <a:pt x="109243" y="82677"/>
                        </a:cubicBezTo>
                        <a:cubicBezTo>
                          <a:pt x="110672" y="81915"/>
                          <a:pt x="111910" y="80772"/>
                          <a:pt x="113244" y="79724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85" name="Google Shape;2185;p182"/>
                  <p:cNvSpPr/>
                  <p:nvPr/>
                </p:nvSpPr>
                <p:spPr>
                  <a:xfrm>
                    <a:off x="6907149" y="1855279"/>
                    <a:ext cx="85629" cy="445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629" h="44577" extrusionOk="0">
                        <a:moveTo>
                          <a:pt x="54007" y="22003"/>
                        </a:moveTo>
                        <a:cubicBezTo>
                          <a:pt x="64675" y="26860"/>
                          <a:pt x="74676" y="33147"/>
                          <a:pt x="82391" y="40767"/>
                        </a:cubicBezTo>
                        <a:cubicBezTo>
                          <a:pt x="83629" y="42005"/>
                          <a:pt x="84487" y="43339"/>
                          <a:pt x="85630" y="44577"/>
                        </a:cubicBezTo>
                        <a:cubicBezTo>
                          <a:pt x="82867" y="38005"/>
                          <a:pt x="79153" y="31623"/>
                          <a:pt x="73819" y="25622"/>
                        </a:cubicBezTo>
                        <a:cubicBezTo>
                          <a:pt x="70104" y="21431"/>
                          <a:pt x="65818" y="17717"/>
                          <a:pt x="61246" y="14192"/>
                        </a:cubicBezTo>
                        <a:cubicBezTo>
                          <a:pt x="41624" y="4858"/>
                          <a:pt x="19526" y="0"/>
                          <a:pt x="2477" y="0"/>
                        </a:cubicBezTo>
                        <a:cubicBezTo>
                          <a:pt x="1619" y="0"/>
                          <a:pt x="857" y="191"/>
                          <a:pt x="0" y="191"/>
                        </a:cubicBezTo>
                        <a:cubicBezTo>
                          <a:pt x="17050" y="2286"/>
                          <a:pt x="37719" y="9811"/>
                          <a:pt x="53912" y="22003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86" name="Google Shape;2186;p182"/>
                <p:cNvSpPr/>
                <p:nvPr/>
              </p:nvSpPr>
              <p:spPr>
                <a:xfrm>
                  <a:off x="6819423" y="1866900"/>
                  <a:ext cx="49815" cy="39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15" h="39433" extrusionOk="0">
                      <a:moveTo>
                        <a:pt x="38862" y="0"/>
                      </a:moveTo>
                      <a:cubicBezTo>
                        <a:pt x="38862" y="0"/>
                        <a:pt x="31147" y="17717"/>
                        <a:pt x="13716" y="22193"/>
                      </a:cubicBezTo>
                      <a:lnTo>
                        <a:pt x="0" y="20765"/>
                      </a:lnTo>
                      <a:lnTo>
                        <a:pt x="5143" y="39433"/>
                      </a:lnTo>
                      <a:cubicBezTo>
                        <a:pt x="5143" y="39433"/>
                        <a:pt x="30194" y="20098"/>
                        <a:pt x="45625" y="35147"/>
                      </a:cubicBezTo>
                      <a:lnTo>
                        <a:pt x="49816" y="31528"/>
                      </a:lnTo>
                      <a:lnTo>
                        <a:pt x="3895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182"/>
                <p:cNvSpPr/>
                <p:nvPr/>
              </p:nvSpPr>
              <p:spPr>
                <a:xfrm>
                  <a:off x="6784276" y="1882711"/>
                  <a:ext cx="44958" cy="41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58" h="41338" extrusionOk="0">
                      <a:moveTo>
                        <a:pt x="28004" y="0"/>
                      </a:moveTo>
                      <a:lnTo>
                        <a:pt x="44958" y="14383"/>
                      </a:lnTo>
                      <a:lnTo>
                        <a:pt x="40196" y="23622"/>
                      </a:lnTo>
                      <a:lnTo>
                        <a:pt x="12001" y="41339"/>
                      </a:lnTo>
                      <a:lnTo>
                        <a:pt x="0" y="35909"/>
                      </a:lnTo>
                      <a:lnTo>
                        <a:pt x="2800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182"/>
                <p:cNvSpPr/>
                <p:nvPr/>
              </p:nvSpPr>
              <p:spPr>
                <a:xfrm>
                  <a:off x="6562058" y="1677447"/>
                  <a:ext cx="257270" cy="234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270" h="234124" extrusionOk="0">
                      <a:moveTo>
                        <a:pt x="8382" y="0"/>
                      </a:moveTo>
                      <a:lnTo>
                        <a:pt x="257270" y="210217"/>
                      </a:lnTo>
                      <a:lnTo>
                        <a:pt x="247936" y="234125"/>
                      </a:lnTo>
                      <a:lnTo>
                        <a:pt x="0" y="7429"/>
                      </a:lnTo>
                      <a:lnTo>
                        <a:pt x="83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182"/>
                <p:cNvSpPr/>
                <p:nvPr/>
              </p:nvSpPr>
              <p:spPr>
                <a:xfrm>
                  <a:off x="6566630" y="1677447"/>
                  <a:ext cx="252698" cy="216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698" h="216408" extrusionOk="0">
                      <a:moveTo>
                        <a:pt x="3810" y="0"/>
                      </a:moveTo>
                      <a:lnTo>
                        <a:pt x="252698" y="210217"/>
                      </a:lnTo>
                      <a:lnTo>
                        <a:pt x="243364" y="216408"/>
                      </a:lnTo>
                      <a:lnTo>
                        <a:pt x="0" y="2191"/>
                      </a:lnTo>
                      <a:lnTo>
                        <a:pt x="381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182"/>
                <p:cNvSpPr/>
                <p:nvPr/>
              </p:nvSpPr>
              <p:spPr>
                <a:xfrm>
                  <a:off x="6512433" y="1633918"/>
                  <a:ext cx="54197" cy="64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97" h="64103" extrusionOk="0">
                      <a:moveTo>
                        <a:pt x="19336" y="0"/>
                      </a:moveTo>
                      <a:lnTo>
                        <a:pt x="54197" y="46958"/>
                      </a:lnTo>
                      <a:lnTo>
                        <a:pt x="34671" y="64103"/>
                      </a:lnTo>
                      <a:lnTo>
                        <a:pt x="0" y="17050"/>
                      </a:lnTo>
                      <a:lnTo>
                        <a:pt x="1933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182"/>
                <p:cNvSpPr/>
                <p:nvPr/>
              </p:nvSpPr>
              <p:spPr>
                <a:xfrm>
                  <a:off x="6424079" y="1564957"/>
                  <a:ext cx="98354" cy="99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54" h="99536" extrusionOk="0">
                      <a:moveTo>
                        <a:pt x="7962" y="95"/>
                      </a:moveTo>
                      <a:lnTo>
                        <a:pt x="96068" y="79248"/>
                      </a:lnTo>
                      <a:lnTo>
                        <a:pt x="98354" y="99536"/>
                      </a:lnTo>
                      <a:cubicBezTo>
                        <a:pt x="98354" y="99536"/>
                        <a:pt x="32727" y="38005"/>
                        <a:pt x="8819" y="14192"/>
                      </a:cubicBezTo>
                      <a:cubicBezTo>
                        <a:pt x="-7659" y="-2191"/>
                        <a:pt x="3104" y="4096"/>
                        <a:pt x="79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182"/>
                <p:cNvSpPr/>
                <p:nvPr/>
              </p:nvSpPr>
              <p:spPr>
                <a:xfrm>
                  <a:off x="6548437" y="1689258"/>
                  <a:ext cx="15335" cy="9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35" h="9144" extrusionOk="0">
                      <a:moveTo>
                        <a:pt x="0" y="7049"/>
                      </a:moveTo>
                      <a:lnTo>
                        <a:pt x="8668" y="0"/>
                      </a:lnTo>
                      <a:lnTo>
                        <a:pt x="15335" y="9144"/>
                      </a:lnTo>
                      <a:lnTo>
                        <a:pt x="0" y="7049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182"/>
                <p:cNvSpPr/>
                <p:nvPr/>
              </p:nvSpPr>
              <p:spPr>
                <a:xfrm>
                  <a:off x="6561105" y="1677447"/>
                  <a:ext cx="19145" cy="8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45" h="8286" extrusionOk="0">
                      <a:moveTo>
                        <a:pt x="0" y="8287"/>
                      </a:moveTo>
                      <a:lnTo>
                        <a:pt x="9335" y="0"/>
                      </a:lnTo>
                      <a:lnTo>
                        <a:pt x="19145" y="8287"/>
                      </a:lnTo>
                      <a:lnTo>
                        <a:pt x="0" y="8287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182"/>
                <p:cNvSpPr/>
                <p:nvPr/>
              </p:nvSpPr>
              <p:spPr>
                <a:xfrm>
                  <a:off x="6794182" y="1886616"/>
                  <a:ext cx="65722" cy="37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22" h="37528" extrusionOk="0">
                      <a:moveTo>
                        <a:pt x="95" y="36576"/>
                      </a:moveTo>
                      <a:cubicBezTo>
                        <a:pt x="95" y="36576"/>
                        <a:pt x="33338" y="2857"/>
                        <a:pt x="62103" y="0"/>
                      </a:cubicBezTo>
                      <a:lnTo>
                        <a:pt x="65723" y="12002"/>
                      </a:lnTo>
                      <a:cubicBezTo>
                        <a:pt x="65723" y="12002"/>
                        <a:pt x="49911" y="0"/>
                        <a:pt x="2000" y="37529"/>
                      </a:cubicBezTo>
                      <a:lnTo>
                        <a:pt x="0" y="3667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182"/>
                <p:cNvSpPr/>
                <p:nvPr/>
              </p:nvSpPr>
              <p:spPr>
                <a:xfrm>
                  <a:off x="6459855" y="1534572"/>
                  <a:ext cx="71913" cy="103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13" h="103917" extrusionOk="0">
                      <a:moveTo>
                        <a:pt x="66675" y="103918"/>
                      </a:moveTo>
                      <a:lnTo>
                        <a:pt x="0" y="0"/>
                      </a:lnTo>
                      <a:lnTo>
                        <a:pt x="71914" y="97726"/>
                      </a:lnTo>
                      <a:lnTo>
                        <a:pt x="66675" y="103918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182"/>
                <p:cNvSpPr/>
                <p:nvPr/>
              </p:nvSpPr>
              <p:spPr>
                <a:xfrm>
                  <a:off x="6440995" y="1572291"/>
                  <a:ext cx="79152" cy="76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52" h="76485" extrusionOk="0">
                      <a:moveTo>
                        <a:pt x="0" y="0"/>
                      </a:moveTo>
                      <a:lnTo>
                        <a:pt x="77438" y="76486"/>
                      </a:lnTo>
                      <a:lnTo>
                        <a:pt x="79153" y="719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182"/>
                <p:cNvSpPr/>
                <p:nvPr/>
              </p:nvSpPr>
              <p:spPr>
                <a:xfrm>
                  <a:off x="6527379" y="1636013"/>
                  <a:ext cx="40774" cy="45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74" h="45624" extrusionOk="0">
                      <a:moveTo>
                        <a:pt x="6389" y="0"/>
                      </a:moveTo>
                      <a:cubicBezTo>
                        <a:pt x="6389" y="0"/>
                        <a:pt x="-945" y="5715"/>
                        <a:pt x="102" y="12764"/>
                      </a:cubicBezTo>
                      <a:cubicBezTo>
                        <a:pt x="1150" y="19812"/>
                        <a:pt x="21439" y="45625"/>
                        <a:pt x="21439" y="45625"/>
                      </a:cubicBezTo>
                      <a:lnTo>
                        <a:pt x="40774" y="36290"/>
                      </a:lnTo>
                      <a:lnTo>
                        <a:pt x="648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182"/>
                <p:cNvSpPr/>
                <p:nvPr/>
              </p:nvSpPr>
              <p:spPr>
                <a:xfrm>
                  <a:off x="6533756" y="1645300"/>
                  <a:ext cx="8822" cy="12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22" h="12382" extrusionOk="0">
                      <a:moveTo>
                        <a:pt x="7537" y="4524"/>
                      </a:moveTo>
                      <a:cubicBezTo>
                        <a:pt x="9251" y="7858"/>
                        <a:pt x="9251" y="11192"/>
                        <a:pt x="7537" y="12144"/>
                      </a:cubicBezTo>
                      <a:cubicBezTo>
                        <a:pt x="5822" y="13097"/>
                        <a:pt x="2965" y="11097"/>
                        <a:pt x="1250" y="7858"/>
                      </a:cubicBezTo>
                      <a:cubicBezTo>
                        <a:pt x="-464" y="4524"/>
                        <a:pt x="-369" y="1191"/>
                        <a:pt x="1250" y="238"/>
                      </a:cubicBezTo>
                      <a:cubicBezTo>
                        <a:pt x="2965" y="-714"/>
                        <a:pt x="5822" y="1286"/>
                        <a:pt x="7537" y="452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199" name="Google Shape;2199;p182"/>
            <p:cNvSpPr/>
            <p:nvPr/>
          </p:nvSpPr>
          <p:spPr>
            <a:xfrm>
              <a:off x="6586134" y="3632118"/>
              <a:ext cx="861740" cy="759755"/>
            </a:xfrm>
            <a:custGeom>
              <a:avLst/>
              <a:gdLst/>
              <a:ahLst/>
              <a:cxnLst/>
              <a:rect l="l" t="t" r="r" b="b"/>
              <a:pathLst>
                <a:path w="300782" h="265185" extrusionOk="0">
                  <a:moveTo>
                    <a:pt x="84011" y="265186"/>
                  </a:moveTo>
                  <a:cubicBezTo>
                    <a:pt x="74009" y="265186"/>
                    <a:pt x="64103" y="263376"/>
                    <a:pt x="54769" y="259185"/>
                  </a:cubicBezTo>
                  <a:cubicBezTo>
                    <a:pt x="18479" y="242707"/>
                    <a:pt x="0" y="193082"/>
                    <a:pt x="0" y="111738"/>
                  </a:cubicBezTo>
                  <a:cubicBezTo>
                    <a:pt x="0" y="46492"/>
                    <a:pt x="34100" y="19727"/>
                    <a:pt x="62675" y="8678"/>
                  </a:cubicBezTo>
                  <a:cubicBezTo>
                    <a:pt x="130207" y="-17421"/>
                    <a:pt x="236220" y="17345"/>
                    <a:pt x="299180" y="86211"/>
                  </a:cubicBezTo>
                  <a:cubicBezTo>
                    <a:pt x="301466" y="88688"/>
                    <a:pt x="301276" y="92593"/>
                    <a:pt x="298799" y="94879"/>
                  </a:cubicBezTo>
                  <a:cubicBezTo>
                    <a:pt x="296323" y="97165"/>
                    <a:pt x="292418" y="96974"/>
                    <a:pt x="290131" y="94498"/>
                  </a:cubicBezTo>
                  <a:cubicBezTo>
                    <a:pt x="231362" y="30204"/>
                    <a:pt x="129254" y="-3895"/>
                    <a:pt x="67151" y="20108"/>
                  </a:cubicBezTo>
                  <a:cubicBezTo>
                    <a:pt x="31337" y="33919"/>
                    <a:pt x="12383" y="65637"/>
                    <a:pt x="12383" y="111738"/>
                  </a:cubicBezTo>
                  <a:cubicBezTo>
                    <a:pt x="12383" y="187843"/>
                    <a:pt x="28385" y="233658"/>
                    <a:pt x="59912" y="248041"/>
                  </a:cubicBezTo>
                  <a:cubicBezTo>
                    <a:pt x="111062" y="271187"/>
                    <a:pt x="188023" y="204988"/>
                    <a:pt x="188786" y="204321"/>
                  </a:cubicBezTo>
                  <a:cubicBezTo>
                    <a:pt x="191357" y="202130"/>
                    <a:pt x="195167" y="202321"/>
                    <a:pt x="197453" y="204893"/>
                  </a:cubicBezTo>
                  <a:cubicBezTo>
                    <a:pt x="199644" y="207464"/>
                    <a:pt x="199454" y="211274"/>
                    <a:pt x="196882" y="213560"/>
                  </a:cubicBezTo>
                  <a:cubicBezTo>
                    <a:pt x="194024" y="216037"/>
                    <a:pt x="136779" y="265186"/>
                    <a:pt x="84106" y="265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00" name="Google Shape;2200;p182"/>
            <p:cNvGrpSpPr/>
            <p:nvPr/>
          </p:nvGrpSpPr>
          <p:grpSpPr>
            <a:xfrm>
              <a:off x="6622463" y="3649239"/>
              <a:ext cx="826539" cy="743181"/>
              <a:chOff x="6343078" y="1837232"/>
              <a:chExt cx="288304" cy="259219"/>
            </a:xfrm>
          </p:grpSpPr>
          <p:sp>
            <p:nvSpPr>
              <p:cNvPr id="2201" name="Google Shape;2201;p182"/>
              <p:cNvSpPr/>
              <p:nvPr/>
            </p:nvSpPr>
            <p:spPr>
              <a:xfrm>
                <a:off x="6378225" y="1837232"/>
                <a:ext cx="253157" cy="90246"/>
              </a:xfrm>
              <a:custGeom>
                <a:avLst/>
                <a:gdLst/>
                <a:ahLst/>
                <a:cxnLst/>
                <a:rect l="l" t="t" r="r" b="b"/>
                <a:pathLst>
                  <a:path w="253157" h="90246" extrusionOk="0">
                    <a:moveTo>
                      <a:pt x="184880" y="27953"/>
                    </a:moveTo>
                    <a:cubicBezTo>
                      <a:pt x="130969" y="521"/>
                      <a:pt x="71056" y="-8433"/>
                      <a:pt x="27337" y="8808"/>
                    </a:cubicBezTo>
                    <a:cubicBezTo>
                      <a:pt x="18383" y="12332"/>
                      <a:pt x="8858" y="17475"/>
                      <a:pt x="0" y="24905"/>
                    </a:cubicBezTo>
                    <a:cubicBezTo>
                      <a:pt x="5810" y="20714"/>
                      <a:pt x="12192" y="16904"/>
                      <a:pt x="19431" y="14142"/>
                    </a:cubicBezTo>
                    <a:cubicBezTo>
                      <a:pt x="63627" y="-2908"/>
                      <a:pt x="128016" y="9474"/>
                      <a:pt x="182689" y="41193"/>
                    </a:cubicBezTo>
                    <a:cubicBezTo>
                      <a:pt x="206978" y="53956"/>
                      <a:pt x="229838" y="70530"/>
                      <a:pt x="248888" y="90246"/>
                    </a:cubicBezTo>
                    <a:cubicBezTo>
                      <a:pt x="249650" y="89961"/>
                      <a:pt x="250412" y="89580"/>
                      <a:pt x="251174" y="89008"/>
                    </a:cubicBezTo>
                    <a:cubicBezTo>
                      <a:pt x="253651" y="86722"/>
                      <a:pt x="253841" y="82817"/>
                      <a:pt x="251555" y="80340"/>
                    </a:cubicBezTo>
                    <a:cubicBezTo>
                      <a:pt x="232505" y="59481"/>
                      <a:pt x="209550" y="41859"/>
                      <a:pt x="184880" y="28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2" name="Google Shape;2202;p182"/>
              <p:cNvSpPr/>
              <p:nvPr/>
            </p:nvSpPr>
            <p:spPr>
              <a:xfrm>
                <a:off x="6343078" y="1948719"/>
                <a:ext cx="88773" cy="147732"/>
              </a:xfrm>
              <a:custGeom>
                <a:avLst/>
                <a:gdLst/>
                <a:ahLst/>
                <a:cxnLst/>
                <a:rect l="l" t="t" r="r" b="b"/>
                <a:pathLst>
                  <a:path w="88773" h="147732" extrusionOk="0">
                    <a:moveTo>
                      <a:pt x="42291" y="141732"/>
                    </a:moveTo>
                    <a:cubicBezTo>
                      <a:pt x="51625" y="145923"/>
                      <a:pt x="61436" y="147733"/>
                      <a:pt x="71533" y="147733"/>
                    </a:cubicBezTo>
                    <a:cubicBezTo>
                      <a:pt x="77248" y="147733"/>
                      <a:pt x="82963" y="147066"/>
                      <a:pt x="88773" y="146018"/>
                    </a:cubicBezTo>
                    <a:cubicBezTo>
                      <a:pt x="78677" y="146685"/>
                      <a:pt x="68771" y="145447"/>
                      <a:pt x="59722" y="141256"/>
                    </a:cubicBezTo>
                    <a:cubicBezTo>
                      <a:pt x="53054" y="138113"/>
                      <a:pt x="47054" y="133541"/>
                      <a:pt x="41815" y="127540"/>
                    </a:cubicBezTo>
                    <a:cubicBezTo>
                      <a:pt x="14764" y="110871"/>
                      <a:pt x="762" y="68009"/>
                      <a:pt x="0" y="0"/>
                    </a:cubicBezTo>
                    <a:cubicBezTo>
                      <a:pt x="0" y="762"/>
                      <a:pt x="0" y="1524"/>
                      <a:pt x="0" y="2381"/>
                    </a:cubicBezTo>
                    <a:cubicBezTo>
                      <a:pt x="0" y="67056"/>
                      <a:pt x="11239" y="111919"/>
                      <a:pt x="33433" y="136589"/>
                    </a:cubicBezTo>
                    <a:cubicBezTo>
                      <a:pt x="36290" y="138494"/>
                      <a:pt x="39338" y="140303"/>
                      <a:pt x="42481" y="1417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03" name="Google Shape;2203;p182"/>
            <p:cNvSpPr/>
            <p:nvPr/>
          </p:nvSpPr>
          <p:spPr>
            <a:xfrm>
              <a:off x="7793915" y="3065503"/>
              <a:ext cx="207303" cy="256466"/>
            </a:xfrm>
            <a:custGeom>
              <a:avLst/>
              <a:gdLst/>
              <a:ahLst/>
              <a:cxnLst/>
              <a:rect l="l" t="t" r="r" b="b"/>
              <a:pathLst>
                <a:path w="72294" h="89439" extrusionOk="0">
                  <a:moveTo>
                    <a:pt x="60198" y="0"/>
                  </a:moveTo>
                  <a:lnTo>
                    <a:pt x="0" y="80296"/>
                  </a:lnTo>
                  <a:lnTo>
                    <a:pt x="12192" y="89440"/>
                  </a:lnTo>
                  <a:lnTo>
                    <a:pt x="72295" y="8954"/>
                  </a:lnTo>
                  <a:lnTo>
                    <a:pt x="601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182"/>
            <p:cNvSpPr/>
            <p:nvPr/>
          </p:nvSpPr>
          <p:spPr>
            <a:xfrm>
              <a:off x="7799921" y="3069600"/>
              <a:ext cx="201296" cy="252096"/>
            </a:xfrm>
            <a:custGeom>
              <a:avLst/>
              <a:gdLst/>
              <a:ahLst/>
              <a:cxnLst/>
              <a:rect l="l" t="t" r="r" b="b"/>
              <a:pathLst>
                <a:path w="70199" h="87915" extrusionOk="0">
                  <a:moveTo>
                    <a:pt x="60103" y="0"/>
                  </a:moveTo>
                  <a:lnTo>
                    <a:pt x="0" y="80486"/>
                  </a:lnTo>
                  <a:lnTo>
                    <a:pt x="10001" y="87916"/>
                  </a:lnTo>
                  <a:lnTo>
                    <a:pt x="70199" y="7525"/>
                  </a:lnTo>
                  <a:lnTo>
                    <a:pt x="60103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182"/>
            <p:cNvSpPr/>
            <p:nvPr/>
          </p:nvSpPr>
          <p:spPr>
            <a:xfrm>
              <a:off x="7812483" y="3079159"/>
              <a:ext cx="185453" cy="240079"/>
            </a:xfrm>
            <a:custGeom>
              <a:avLst/>
              <a:gdLst/>
              <a:ahLst/>
              <a:cxnLst/>
              <a:rect l="l" t="t" r="r" b="b"/>
              <a:pathLst>
                <a:path w="64674" h="83724" extrusionOk="0">
                  <a:moveTo>
                    <a:pt x="60198" y="0"/>
                  </a:moveTo>
                  <a:lnTo>
                    <a:pt x="0" y="80391"/>
                  </a:lnTo>
                  <a:lnTo>
                    <a:pt x="4477" y="83725"/>
                  </a:lnTo>
                  <a:lnTo>
                    <a:pt x="64675" y="3334"/>
                  </a:lnTo>
                  <a:lnTo>
                    <a:pt x="60198" y="0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06" name="Google Shape;2206;p182"/>
            <p:cNvGrpSpPr/>
            <p:nvPr/>
          </p:nvGrpSpPr>
          <p:grpSpPr>
            <a:xfrm>
              <a:off x="7089087" y="3280568"/>
              <a:ext cx="762884" cy="971196"/>
              <a:chOff x="7306812" y="3171718"/>
              <a:chExt cx="762884" cy="971196"/>
            </a:xfrm>
          </p:grpSpPr>
          <p:sp>
            <p:nvSpPr>
              <p:cNvPr id="2207" name="Google Shape;2207;p182"/>
              <p:cNvSpPr/>
              <p:nvPr/>
            </p:nvSpPr>
            <p:spPr>
              <a:xfrm>
                <a:off x="7306812" y="3171718"/>
                <a:ext cx="762884" cy="971196"/>
              </a:xfrm>
              <a:custGeom>
                <a:avLst/>
                <a:gdLst/>
                <a:ahLst/>
                <a:cxnLst/>
                <a:rect l="l" t="t" r="r" b="b"/>
                <a:pathLst>
                  <a:path w="266045" h="338691" extrusionOk="0">
                    <a:moveTo>
                      <a:pt x="265570" y="33857"/>
                    </a:moveTo>
                    <a:cubicBezTo>
                      <a:pt x="270047" y="19760"/>
                      <a:pt x="241758" y="-6910"/>
                      <a:pt x="229661" y="1663"/>
                    </a:cubicBezTo>
                    <a:cubicBezTo>
                      <a:pt x="66688" y="117010"/>
                      <a:pt x="7728" y="259409"/>
                      <a:pt x="7728" y="259409"/>
                    </a:cubicBezTo>
                    <a:cubicBezTo>
                      <a:pt x="7157" y="260362"/>
                      <a:pt x="6395" y="261219"/>
                      <a:pt x="5728" y="262076"/>
                    </a:cubicBezTo>
                    <a:cubicBezTo>
                      <a:pt x="-6940" y="279031"/>
                      <a:pt x="2109" y="307129"/>
                      <a:pt x="25921" y="324846"/>
                    </a:cubicBezTo>
                    <a:cubicBezTo>
                      <a:pt x="28303" y="326560"/>
                      <a:pt x="30970" y="328085"/>
                      <a:pt x="33446" y="329513"/>
                    </a:cubicBezTo>
                    <a:cubicBezTo>
                      <a:pt x="35922" y="330942"/>
                      <a:pt x="38494" y="332275"/>
                      <a:pt x="41066" y="333514"/>
                    </a:cubicBezTo>
                    <a:cubicBezTo>
                      <a:pt x="46019" y="335704"/>
                      <a:pt x="51162" y="337324"/>
                      <a:pt x="56496" y="338086"/>
                    </a:cubicBezTo>
                    <a:cubicBezTo>
                      <a:pt x="61354" y="338752"/>
                      <a:pt x="66403" y="338943"/>
                      <a:pt x="71260" y="338276"/>
                    </a:cubicBezTo>
                    <a:cubicBezTo>
                      <a:pt x="77832" y="337324"/>
                      <a:pt x="84024" y="334371"/>
                      <a:pt x="88691" y="329704"/>
                    </a:cubicBezTo>
                    <a:cubicBezTo>
                      <a:pt x="98216" y="320465"/>
                      <a:pt x="107741" y="312083"/>
                      <a:pt x="116885" y="301796"/>
                    </a:cubicBezTo>
                    <a:cubicBezTo>
                      <a:pt x="125457" y="292271"/>
                      <a:pt x="134506" y="283222"/>
                      <a:pt x="142793" y="273411"/>
                    </a:cubicBezTo>
                    <a:cubicBezTo>
                      <a:pt x="146984" y="268363"/>
                      <a:pt x="151175" y="263219"/>
                      <a:pt x="155175" y="257981"/>
                    </a:cubicBezTo>
                    <a:cubicBezTo>
                      <a:pt x="158319" y="253980"/>
                      <a:pt x="161367" y="249884"/>
                      <a:pt x="164320" y="245693"/>
                    </a:cubicBezTo>
                    <a:cubicBezTo>
                      <a:pt x="167558" y="241216"/>
                      <a:pt x="170796" y="236645"/>
                      <a:pt x="173845" y="232073"/>
                    </a:cubicBezTo>
                    <a:cubicBezTo>
                      <a:pt x="177178" y="227120"/>
                      <a:pt x="180417" y="222071"/>
                      <a:pt x="183655" y="217023"/>
                    </a:cubicBezTo>
                    <a:cubicBezTo>
                      <a:pt x="187084" y="211594"/>
                      <a:pt x="190323" y="206069"/>
                      <a:pt x="193561" y="200545"/>
                    </a:cubicBezTo>
                    <a:cubicBezTo>
                      <a:pt x="196990" y="194639"/>
                      <a:pt x="200324" y="188543"/>
                      <a:pt x="203562" y="182447"/>
                    </a:cubicBezTo>
                    <a:cubicBezTo>
                      <a:pt x="206991" y="175970"/>
                      <a:pt x="210230" y="169398"/>
                      <a:pt x="213469" y="162826"/>
                    </a:cubicBezTo>
                    <a:cubicBezTo>
                      <a:pt x="216802" y="155873"/>
                      <a:pt x="220136" y="148824"/>
                      <a:pt x="223279" y="141776"/>
                    </a:cubicBezTo>
                    <a:cubicBezTo>
                      <a:pt x="226613" y="134346"/>
                      <a:pt x="229852" y="126821"/>
                      <a:pt x="232899" y="119297"/>
                    </a:cubicBezTo>
                    <a:cubicBezTo>
                      <a:pt x="236138" y="111486"/>
                      <a:pt x="239281" y="103580"/>
                      <a:pt x="242424" y="95675"/>
                    </a:cubicBezTo>
                    <a:cubicBezTo>
                      <a:pt x="245568" y="87483"/>
                      <a:pt x="248711" y="79387"/>
                      <a:pt x="251759" y="71100"/>
                    </a:cubicBezTo>
                    <a:cubicBezTo>
                      <a:pt x="254902" y="62718"/>
                      <a:pt x="257950" y="54336"/>
                      <a:pt x="261094" y="45954"/>
                    </a:cubicBezTo>
                    <a:cubicBezTo>
                      <a:pt x="262617" y="41954"/>
                      <a:pt x="264237" y="37953"/>
                      <a:pt x="265570" y="338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8" name="Google Shape;2208;p182"/>
              <p:cNvSpPr/>
              <p:nvPr/>
            </p:nvSpPr>
            <p:spPr>
              <a:xfrm>
                <a:off x="7307087" y="3209252"/>
                <a:ext cx="761551" cy="932666"/>
              </a:xfrm>
              <a:custGeom>
                <a:avLst/>
                <a:gdLst/>
                <a:ahLst/>
                <a:cxnLst/>
                <a:rect l="l" t="t" r="r" b="b"/>
                <a:pathLst>
                  <a:path w="265580" h="325254" extrusionOk="0">
                    <a:moveTo>
                      <a:pt x="43924" y="271177"/>
                    </a:moveTo>
                    <a:cubicBezTo>
                      <a:pt x="22873" y="249079"/>
                      <a:pt x="8491" y="248698"/>
                      <a:pt x="5728" y="248888"/>
                    </a:cubicBezTo>
                    <a:cubicBezTo>
                      <a:pt x="5728" y="248888"/>
                      <a:pt x="5728" y="248888"/>
                      <a:pt x="5728" y="248888"/>
                    </a:cubicBezTo>
                    <a:cubicBezTo>
                      <a:pt x="-6940" y="265843"/>
                      <a:pt x="2109" y="293942"/>
                      <a:pt x="25921" y="311658"/>
                    </a:cubicBezTo>
                    <a:cubicBezTo>
                      <a:pt x="28302" y="313373"/>
                      <a:pt x="30969" y="314897"/>
                      <a:pt x="33446" y="316325"/>
                    </a:cubicBezTo>
                    <a:cubicBezTo>
                      <a:pt x="35923" y="317754"/>
                      <a:pt x="38494" y="319088"/>
                      <a:pt x="41066" y="320326"/>
                    </a:cubicBezTo>
                    <a:cubicBezTo>
                      <a:pt x="45924" y="322517"/>
                      <a:pt x="50972" y="324041"/>
                      <a:pt x="56306" y="324803"/>
                    </a:cubicBezTo>
                    <a:cubicBezTo>
                      <a:pt x="56497" y="324803"/>
                      <a:pt x="56687" y="324803"/>
                      <a:pt x="56973" y="324803"/>
                    </a:cubicBezTo>
                    <a:cubicBezTo>
                      <a:pt x="61831" y="325374"/>
                      <a:pt x="66879" y="325469"/>
                      <a:pt x="71736" y="324707"/>
                    </a:cubicBezTo>
                    <a:cubicBezTo>
                      <a:pt x="76213" y="324041"/>
                      <a:pt x="80309" y="322421"/>
                      <a:pt x="84119" y="319945"/>
                    </a:cubicBezTo>
                    <a:cubicBezTo>
                      <a:pt x="85357" y="319088"/>
                      <a:pt x="86596" y="318230"/>
                      <a:pt x="87834" y="317373"/>
                    </a:cubicBezTo>
                    <a:cubicBezTo>
                      <a:pt x="88215" y="317087"/>
                      <a:pt x="88500" y="316801"/>
                      <a:pt x="88882" y="316421"/>
                    </a:cubicBezTo>
                    <a:cubicBezTo>
                      <a:pt x="98407" y="307181"/>
                      <a:pt x="107932" y="298799"/>
                      <a:pt x="117075" y="288512"/>
                    </a:cubicBezTo>
                    <a:cubicBezTo>
                      <a:pt x="124600" y="280226"/>
                      <a:pt x="132411" y="272224"/>
                      <a:pt x="139745" y="263843"/>
                    </a:cubicBezTo>
                    <a:cubicBezTo>
                      <a:pt x="143650" y="259080"/>
                      <a:pt x="147556" y="254318"/>
                      <a:pt x="151366" y="249460"/>
                    </a:cubicBezTo>
                    <a:cubicBezTo>
                      <a:pt x="158605" y="240316"/>
                      <a:pt x="165558" y="230886"/>
                      <a:pt x="172130" y="221266"/>
                    </a:cubicBezTo>
                    <a:cubicBezTo>
                      <a:pt x="175559" y="216313"/>
                      <a:pt x="178893" y="211169"/>
                      <a:pt x="182131" y="206121"/>
                    </a:cubicBezTo>
                    <a:cubicBezTo>
                      <a:pt x="185560" y="200597"/>
                      <a:pt x="188989" y="195072"/>
                      <a:pt x="192228" y="189452"/>
                    </a:cubicBezTo>
                    <a:cubicBezTo>
                      <a:pt x="195752" y="183451"/>
                      <a:pt x="199086" y="177355"/>
                      <a:pt x="202324" y="171260"/>
                    </a:cubicBezTo>
                    <a:cubicBezTo>
                      <a:pt x="205849" y="164687"/>
                      <a:pt x="209182" y="158115"/>
                      <a:pt x="212325" y="151448"/>
                    </a:cubicBezTo>
                    <a:cubicBezTo>
                      <a:pt x="215755" y="144399"/>
                      <a:pt x="219088" y="137255"/>
                      <a:pt x="222232" y="130112"/>
                    </a:cubicBezTo>
                    <a:cubicBezTo>
                      <a:pt x="225565" y="122587"/>
                      <a:pt x="228804" y="114967"/>
                      <a:pt x="232042" y="107347"/>
                    </a:cubicBezTo>
                    <a:cubicBezTo>
                      <a:pt x="235376" y="99346"/>
                      <a:pt x="238519" y="91440"/>
                      <a:pt x="241663" y="83344"/>
                    </a:cubicBezTo>
                    <a:cubicBezTo>
                      <a:pt x="244901" y="75057"/>
                      <a:pt x="248044" y="66770"/>
                      <a:pt x="251188" y="58484"/>
                    </a:cubicBezTo>
                    <a:cubicBezTo>
                      <a:pt x="254331" y="50006"/>
                      <a:pt x="257474" y="41529"/>
                      <a:pt x="260617" y="32957"/>
                    </a:cubicBezTo>
                    <a:cubicBezTo>
                      <a:pt x="262141" y="28861"/>
                      <a:pt x="263856" y="24765"/>
                      <a:pt x="265094" y="20669"/>
                    </a:cubicBezTo>
                    <a:cubicBezTo>
                      <a:pt x="266999" y="14859"/>
                      <a:pt x="263094" y="6763"/>
                      <a:pt x="257188" y="0"/>
                    </a:cubicBezTo>
                    <a:cubicBezTo>
                      <a:pt x="178226" y="199835"/>
                      <a:pt x="44019" y="271082"/>
                      <a:pt x="44019" y="2710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9" name="Google Shape;2209;p182"/>
              <p:cNvSpPr/>
              <p:nvPr/>
            </p:nvSpPr>
            <p:spPr>
              <a:xfrm>
                <a:off x="7488986" y="3550060"/>
                <a:ext cx="470327" cy="582309"/>
              </a:xfrm>
              <a:custGeom>
                <a:avLst/>
                <a:gdLst/>
                <a:ahLst/>
                <a:cxnLst/>
                <a:rect l="l" t="t" r="r" b="b"/>
                <a:pathLst>
                  <a:path w="164020" h="203072" extrusionOk="0">
                    <a:moveTo>
                      <a:pt x="162592" y="3239"/>
                    </a:moveTo>
                    <a:cubicBezTo>
                      <a:pt x="163068" y="2191"/>
                      <a:pt x="163544" y="1143"/>
                      <a:pt x="164021" y="0"/>
                    </a:cubicBezTo>
                    <a:cubicBezTo>
                      <a:pt x="134303" y="56864"/>
                      <a:pt x="83629" y="125349"/>
                      <a:pt x="0" y="168021"/>
                    </a:cubicBezTo>
                    <a:cubicBezTo>
                      <a:pt x="7906" y="178118"/>
                      <a:pt x="13145" y="191643"/>
                      <a:pt x="17431" y="203073"/>
                    </a:cubicBezTo>
                    <a:cubicBezTo>
                      <a:pt x="17431" y="203073"/>
                      <a:pt x="17431" y="203073"/>
                      <a:pt x="17431" y="203073"/>
                    </a:cubicBezTo>
                    <a:cubicBezTo>
                      <a:pt x="20288" y="201644"/>
                      <a:pt x="22860" y="199835"/>
                      <a:pt x="25146" y="197549"/>
                    </a:cubicBezTo>
                    <a:cubicBezTo>
                      <a:pt x="34671" y="188309"/>
                      <a:pt x="44196" y="179927"/>
                      <a:pt x="53340" y="169640"/>
                    </a:cubicBezTo>
                    <a:cubicBezTo>
                      <a:pt x="59627" y="162687"/>
                      <a:pt x="66104" y="156020"/>
                      <a:pt x="72390" y="149066"/>
                    </a:cubicBezTo>
                    <a:cubicBezTo>
                      <a:pt x="72580" y="148780"/>
                      <a:pt x="72771" y="148590"/>
                      <a:pt x="72866" y="148399"/>
                    </a:cubicBezTo>
                    <a:cubicBezTo>
                      <a:pt x="94393" y="123253"/>
                      <a:pt x="112967" y="95441"/>
                      <a:pt x="129540" y="66866"/>
                    </a:cubicBezTo>
                    <a:cubicBezTo>
                      <a:pt x="141542" y="46196"/>
                      <a:pt x="152495" y="24860"/>
                      <a:pt x="162496" y="3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10" name="Google Shape;2210;p182"/>
            <p:cNvSpPr/>
            <p:nvPr/>
          </p:nvSpPr>
          <p:spPr>
            <a:xfrm>
              <a:off x="7048710" y="4138985"/>
              <a:ext cx="159046" cy="176713"/>
            </a:xfrm>
            <a:custGeom>
              <a:avLst/>
              <a:gdLst/>
              <a:ahLst/>
              <a:cxnLst/>
              <a:rect l="l" t="t" r="r" b="b"/>
              <a:pathLst>
                <a:path w="55465" h="61626" extrusionOk="0">
                  <a:moveTo>
                    <a:pt x="25146" y="0"/>
                  </a:moveTo>
                  <a:cubicBezTo>
                    <a:pt x="25146" y="0"/>
                    <a:pt x="52483" y="9335"/>
                    <a:pt x="55340" y="22479"/>
                  </a:cubicBezTo>
                  <a:cubicBezTo>
                    <a:pt x="58198" y="35623"/>
                    <a:pt x="11144" y="61627"/>
                    <a:pt x="11144" y="61627"/>
                  </a:cubicBezTo>
                  <a:lnTo>
                    <a:pt x="0" y="44958"/>
                  </a:lnTo>
                  <a:lnTo>
                    <a:pt x="251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1" name="Google Shape;2211;p182"/>
            <p:cNvSpPr/>
            <p:nvPr/>
          </p:nvSpPr>
          <p:spPr>
            <a:xfrm>
              <a:off x="7058268" y="4172847"/>
              <a:ext cx="148990" cy="142300"/>
            </a:xfrm>
            <a:custGeom>
              <a:avLst/>
              <a:gdLst/>
              <a:ahLst/>
              <a:cxnLst/>
              <a:rect l="l" t="t" r="r" b="b"/>
              <a:pathLst>
                <a:path w="51958" h="49625" extrusionOk="0">
                  <a:moveTo>
                    <a:pt x="0" y="38100"/>
                  </a:moveTo>
                  <a:cubicBezTo>
                    <a:pt x="0" y="38100"/>
                    <a:pt x="36004" y="15812"/>
                    <a:pt x="42577" y="0"/>
                  </a:cubicBezTo>
                  <a:cubicBezTo>
                    <a:pt x="42577" y="0"/>
                    <a:pt x="58388" y="6572"/>
                    <a:pt x="48958" y="18955"/>
                  </a:cubicBezTo>
                  <a:cubicBezTo>
                    <a:pt x="41338" y="29051"/>
                    <a:pt x="7811" y="49625"/>
                    <a:pt x="7811" y="49625"/>
                  </a:cubicBezTo>
                  <a:lnTo>
                    <a:pt x="0" y="3800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2" name="Google Shape;2212;p182"/>
            <p:cNvSpPr/>
            <p:nvPr/>
          </p:nvSpPr>
          <p:spPr>
            <a:xfrm>
              <a:off x="7593754" y="3330938"/>
              <a:ext cx="140659" cy="95594"/>
            </a:xfrm>
            <a:custGeom>
              <a:avLst/>
              <a:gdLst/>
              <a:ahLst/>
              <a:cxnLst/>
              <a:rect l="l" t="t" r="r" b="b"/>
              <a:pathLst>
                <a:path w="49053" h="33337" extrusionOk="0">
                  <a:moveTo>
                    <a:pt x="49054" y="16669"/>
                  </a:moveTo>
                  <a:cubicBezTo>
                    <a:pt x="49054" y="25908"/>
                    <a:pt x="38100" y="33338"/>
                    <a:pt x="24575" y="33338"/>
                  </a:cubicBezTo>
                  <a:cubicBezTo>
                    <a:pt x="11049" y="33338"/>
                    <a:pt x="0" y="25908"/>
                    <a:pt x="0" y="16669"/>
                  </a:cubicBezTo>
                  <a:cubicBezTo>
                    <a:pt x="0" y="7429"/>
                    <a:pt x="10954" y="0"/>
                    <a:pt x="24575" y="0"/>
                  </a:cubicBezTo>
                  <a:cubicBezTo>
                    <a:pt x="38195" y="0"/>
                    <a:pt x="49054" y="7429"/>
                    <a:pt x="49054" y="16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3" name="Google Shape;2213;p182"/>
            <p:cNvSpPr/>
            <p:nvPr/>
          </p:nvSpPr>
          <p:spPr>
            <a:xfrm>
              <a:off x="7602219" y="3336947"/>
              <a:ext cx="123454" cy="83576"/>
            </a:xfrm>
            <a:custGeom>
              <a:avLst/>
              <a:gdLst/>
              <a:ahLst/>
              <a:cxnLst/>
              <a:rect l="l" t="t" r="r" b="b"/>
              <a:pathLst>
                <a:path w="43053" h="29146" extrusionOk="0">
                  <a:moveTo>
                    <a:pt x="43053" y="14573"/>
                  </a:moveTo>
                  <a:cubicBezTo>
                    <a:pt x="43053" y="22670"/>
                    <a:pt x="33433" y="29146"/>
                    <a:pt x="21527" y="29146"/>
                  </a:cubicBezTo>
                  <a:cubicBezTo>
                    <a:pt x="9620" y="29146"/>
                    <a:pt x="0" y="22574"/>
                    <a:pt x="0" y="14573"/>
                  </a:cubicBezTo>
                  <a:cubicBezTo>
                    <a:pt x="0" y="6572"/>
                    <a:pt x="9620" y="0"/>
                    <a:pt x="21527" y="0"/>
                  </a:cubicBezTo>
                  <a:cubicBezTo>
                    <a:pt x="33433" y="0"/>
                    <a:pt x="43053" y="6572"/>
                    <a:pt x="43053" y="145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4" name="Google Shape;2214;p182"/>
            <p:cNvSpPr/>
            <p:nvPr/>
          </p:nvSpPr>
          <p:spPr>
            <a:xfrm>
              <a:off x="7612566" y="3344430"/>
              <a:ext cx="77050" cy="61069"/>
            </a:xfrm>
            <a:custGeom>
              <a:avLst/>
              <a:gdLst/>
              <a:ahLst/>
              <a:cxnLst/>
              <a:rect l="l" t="t" r="r" b="b"/>
              <a:pathLst>
                <a:path w="26870" h="21297" extrusionOk="0">
                  <a:moveTo>
                    <a:pt x="26776" y="2533"/>
                  </a:moveTo>
                  <a:cubicBezTo>
                    <a:pt x="26776" y="2533"/>
                    <a:pt x="4583" y="10058"/>
                    <a:pt x="7916" y="21298"/>
                  </a:cubicBezTo>
                  <a:cubicBezTo>
                    <a:pt x="7916" y="21298"/>
                    <a:pt x="-6181" y="13297"/>
                    <a:pt x="3249" y="4438"/>
                  </a:cubicBezTo>
                  <a:cubicBezTo>
                    <a:pt x="3249" y="4438"/>
                    <a:pt x="16393" y="-4039"/>
                    <a:pt x="26871" y="243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15" name="Google Shape;2215;p182"/>
            <p:cNvGrpSpPr/>
            <p:nvPr/>
          </p:nvGrpSpPr>
          <p:grpSpPr>
            <a:xfrm>
              <a:off x="7666677" y="2691398"/>
              <a:ext cx="737034" cy="640101"/>
              <a:chOff x="6707309" y="1503140"/>
              <a:chExt cx="257084" cy="223265"/>
            </a:xfrm>
          </p:grpSpPr>
          <p:sp>
            <p:nvSpPr>
              <p:cNvPr id="2216" name="Google Shape;2216;p182"/>
              <p:cNvSpPr/>
              <p:nvPr/>
            </p:nvSpPr>
            <p:spPr>
              <a:xfrm>
                <a:off x="6710452" y="1503140"/>
                <a:ext cx="253846" cy="218313"/>
              </a:xfrm>
              <a:custGeom>
                <a:avLst/>
                <a:gdLst/>
                <a:ahLst/>
                <a:cxnLst/>
                <a:rect l="l" t="t" r="r" b="b"/>
                <a:pathLst>
                  <a:path w="253846" h="218313" extrusionOk="0">
                    <a:moveTo>
                      <a:pt x="172026" y="39529"/>
                    </a:moveTo>
                    <a:cubicBezTo>
                      <a:pt x="172026" y="39529"/>
                      <a:pt x="171645" y="39243"/>
                      <a:pt x="171550" y="39148"/>
                    </a:cubicBezTo>
                    <a:cubicBezTo>
                      <a:pt x="162787" y="33338"/>
                      <a:pt x="153643" y="31433"/>
                      <a:pt x="147833" y="33719"/>
                    </a:cubicBezTo>
                    <a:cubicBezTo>
                      <a:pt x="147261" y="31623"/>
                      <a:pt x="147071" y="29623"/>
                      <a:pt x="147357" y="27813"/>
                    </a:cubicBezTo>
                    <a:cubicBezTo>
                      <a:pt x="147547" y="26670"/>
                      <a:pt x="148023" y="25622"/>
                      <a:pt x="148500" y="24670"/>
                    </a:cubicBezTo>
                    <a:cubicBezTo>
                      <a:pt x="148309" y="24575"/>
                      <a:pt x="148119" y="24384"/>
                      <a:pt x="147928" y="24289"/>
                    </a:cubicBezTo>
                    <a:cubicBezTo>
                      <a:pt x="138784" y="19526"/>
                      <a:pt x="130402" y="19336"/>
                      <a:pt x="125830" y="22860"/>
                    </a:cubicBezTo>
                    <a:cubicBezTo>
                      <a:pt x="124782" y="20765"/>
                      <a:pt x="124116" y="18574"/>
                      <a:pt x="123925" y="16573"/>
                    </a:cubicBezTo>
                    <a:cubicBezTo>
                      <a:pt x="123830" y="15240"/>
                      <a:pt x="123925" y="14002"/>
                      <a:pt x="124116" y="12954"/>
                    </a:cubicBezTo>
                    <a:cubicBezTo>
                      <a:pt x="123925" y="12859"/>
                      <a:pt x="123735" y="12764"/>
                      <a:pt x="123544" y="12668"/>
                    </a:cubicBezTo>
                    <a:cubicBezTo>
                      <a:pt x="114400" y="9239"/>
                      <a:pt x="106971" y="10573"/>
                      <a:pt x="103923" y="15240"/>
                    </a:cubicBezTo>
                    <a:cubicBezTo>
                      <a:pt x="102494" y="13145"/>
                      <a:pt x="101351" y="10859"/>
                      <a:pt x="100684" y="8668"/>
                    </a:cubicBezTo>
                    <a:cubicBezTo>
                      <a:pt x="100208" y="7239"/>
                      <a:pt x="100017" y="5906"/>
                      <a:pt x="99922" y="4667"/>
                    </a:cubicBezTo>
                    <a:cubicBezTo>
                      <a:pt x="90492" y="2477"/>
                      <a:pt x="84301" y="5334"/>
                      <a:pt x="82872" y="11049"/>
                    </a:cubicBezTo>
                    <a:cubicBezTo>
                      <a:pt x="81063" y="8954"/>
                      <a:pt x="79538" y="6763"/>
                      <a:pt x="78396" y="4572"/>
                    </a:cubicBezTo>
                    <a:cubicBezTo>
                      <a:pt x="77634" y="3143"/>
                      <a:pt x="77157" y="1715"/>
                      <a:pt x="76681" y="381"/>
                    </a:cubicBezTo>
                    <a:cubicBezTo>
                      <a:pt x="67918" y="-286"/>
                      <a:pt x="63251" y="4001"/>
                      <a:pt x="63441" y="10573"/>
                    </a:cubicBezTo>
                    <a:cubicBezTo>
                      <a:pt x="61346" y="8668"/>
                      <a:pt x="59441" y="6572"/>
                      <a:pt x="57821" y="4286"/>
                    </a:cubicBezTo>
                    <a:cubicBezTo>
                      <a:pt x="56774" y="2858"/>
                      <a:pt x="55917" y="1429"/>
                      <a:pt x="55250" y="0"/>
                    </a:cubicBezTo>
                    <a:cubicBezTo>
                      <a:pt x="47439" y="953"/>
                      <a:pt x="44391" y="6572"/>
                      <a:pt x="46296" y="13621"/>
                    </a:cubicBezTo>
                    <a:cubicBezTo>
                      <a:pt x="44010" y="11906"/>
                      <a:pt x="41820" y="10001"/>
                      <a:pt x="39819" y="7810"/>
                    </a:cubicBezTo>
                    <a:cubicBezTo>
                      <a:pt x="38581" y="6382"/>
                      <a:pt x="37438" y="4953"/>
                      <a:pt x="36486" y="3620"/>
                    </a:cubicBezTo>
                    <a:cubicBezTo>
                      <a:pt x="29913" y="6191"/>
                      <a:pt x="28770" y="12764"/>
                      <a:pt x="32199" y="20193"/>
                    </a:cubicBezTo>
                    <a:cubicBezTo>
                      <a:pt x="29723" y="18764"/>
                      <a:pt x="27342" y="17145"/>
                      <a:pt x="25056" y="15145"/>
                    </a:cubicBezTo>
                    <a:cubicBezTo>
                      <a:pt x="23627" y="13811"/>
                      <a:pt x="22293" y="12478"/>
                      <a:pt x="21055" y="11144"/>
                    </a:cubicBezTo>
                    <a:cubicBezTo>
                      <a:pt x="17340" y="14097"/>
                      <a:pt x="16769" y="18669"/>
                      <a:pt x="18483" y="23813"/>
                    </a:cubicBezTo>
                    <a:cubicBezTo>
                      <a:pt x="17912" y="23432"/>
                      <a:pt x="17245" y="23051"/>
                      <a:pt x="16674" y="22574"/>
                    </a:cubicBezTo>
                    <a:cubicBezTo>
                      <a:pt x="15150" y="21431"/>
                      <a:pt x="13626" y="20193"/>
                      <a:pt x="12387" y="18860"/>
                    </a:cubicBezTo>
                    <a:cubicBezTo>
                      <a:pt x="8482" y="23908"/>
                      <a:pt x="10482" y="31718"/>
                      <a:pt x="16293" y="38957"/>
                    </a:cubicBezTo>
                    <a:cubicBezTo>
                      <a:pt x="13816" y="38100"/>
                      <a:pt x="11244" y="37052"/>
                      <a:pt x="8673" y="35528"/>
                    </a:cubicBezTo>
                    <a:cubicBezTo>
                      <a:pt x="6958" y="34576"/>
                      <a:pt x="5434" y="33433"/>
                      <a:pt x="3910" y="32290"/>
                    </a:cubicBezTo>
                    <a:cubicBezTo>
                      <a:pt x="1815" y="38576"/>
                      <a:pt x="5529" y="46672"/>
                      <a:pt x="12483" y="53531"/>
                    </a:cubicBezTo>
                    <a:cubicBezTo>
                      <a:pt x="10101" y="53150"/>
                      <a:pt x="7625" y="52388"/>
                      <a:pt x="4958" y="51245"/>
                    </a:cubicBezTo>
                    <a:cubicBezTo>
                      <a:pt x="3243" y="50483"/>
                      <a:pt x="1624" y="49625"/>
                      <a:pt x="5" y="48578"/>
                    </a:cubicBezTo>
                    <a:cubicBezTo>
                      <a:pt x="-186" y="55817"/>
                      <a:pt x="5148" y="64008"/>
                      <a:pt x="12959" y="70104"/>
                    </a:cubicBezTo>
                    <a:cubicBezTo>
                      <a:pt x="10768" y="70104"/>
                      <a:pt x="8482" y="69818"/>
                      <a:pt x="5815" y="69056"/>
                    </a:cubicBezTo>
                    <a:cubicBezTo>
                      <a:pt x="4101" y="68580"/>
                      <a:pt x="2481" y="67913"/>
                      <a:pt x="862" y="67151"/>
                    </a:cubicBezTo>
                    <a:cubicBezTo>
                      <a:pt x="2481" y="75057"/>
                      <a:pt x="9244" y="82963"/>
                      <a:pt x="17626" y="88202"/>
                    </a:cubicBezTo>
                    <a:cubicBezTo>
                      <a:pt x="15721" y="88583"/>
                      <a:pt x="13626" y="88773"/>
                      <a:pt x="11149" y="88392"/>
                    </a:cubicBezTo>
                    <a:cubicBezTo>
                      <a:pt x="9530" y="88202"/>
                      <a:pt x="7911" y="87725"/>
                      <a:pt x="6291" y="87249"/>
                    </a:cubicBezTo>
                    <a:cubicBezTo>
                      <a:pt x="9720" y="95536"/>
                      <a:pt x="17626" y="102965"/>
                      <a:pt x="26294" y="107061"/>
                    </a:cubicBezTo>
                    <a:cubicBezTo>
                      <a:pt x="24770" y="107823"/>
                      <a:pt x="22960" y="108394"/>
                      <a:pt x="20674" y="108490"/>
                    </a:cubicBezTo>
                    <a:cubicBezTo>
                      <a:pt x="19245" y="108490"/>
                      <a:pt x="17721" y="108490"/>
                      <a:pt x="16102" y="108109"/>
                    </a:cubicBezTo>
                    <a:cubicBezTo>
                      <a:pt x="21246" y="116491"/>
                      <a:pt x="30009" y="123063"/>
                      <a:pt x="38581" y="125920"/>
                    </a:cubicBezTo>
                    <a:cubicBezTo>
                      <a:pt x="37438" y="127064"/>
                      <a:pt x="35914" y="128016"/>
                      <a:pt x="34009" y="128492"/>
                    </a:cubicBezTo>
                    <a:cubicBezTo>
                      <a:pt x="32771" y="128873"/>
                      <a:pt x="31437" y="128968"/>
                      <a:pt x="30009" y="128968"/>
                    </a:cubicBezTo>
                    <a:cubicBezTo>
                      <a:pt x="30104" y="129159"/>
                      <a:pt x="30199" y="129350"/>
                      <a:pt x="30390" y="129445"/>
                    </a:cubicBezTo>
                    <a:cubicBezTo>
                      <a:pt x="36676" y="137160"/>
                      <a:pt x="46011" y="142685"/>
                      <a:pt x="54202" y="144113"/>
                    </a:cubicBezTo>
                    <a:cubicBezTo>
                      <a:pt x="53535" y="145542"/>
                      <a:pt x="52488" y="146876"/>
                      <a:pt x="50963" y="147828"/>
                    </a:cubicBezTo>
                    <a:cubicBezTo>
                      <a:pt x="49916" y="148400"/>
                      <a:pt x="48773" y="148876"/>
                      <a:pt x="47535" y="149162"/>
                    </a:cubicBezTo>
                    <a:cubicBezTo>
                      <a:pt x="47725" y="149352"/>
                      <a:pt x="47820" y="149542"/>
                      <a:pt x="48011" y="149638"/>
                    </a:cubicBezTo>
                    <a:cubicBezTo>
                      <a:pt x="55440" y="156877"/>
                      <a:pt x="65061" y="161068"/>
                      <a:pt x="72490" y="161068"/>
                    </a:cubicBezTo>
                    <a:cubicBezTo>
                      <a:pt x="72204" y="162782"/>
                      <a:pt x="71728" y="164402"/>
                      <a:pt x="70585" y="165735"/>
                    </a:cubicBezTo>
                    <a:cubicBezTo>
                      <a:pt x="69823" y="166592"/>
                      <a:pt x="68966" y="167259"/>
                      <a:pt x="67918" y="167831"/>
                    </a:cubicBezTo>
                    <a:cubicBezTo>
                      <a:pt x="68109" y="167926"/>
                      <a:pt x="68204" y="168116"/>
                      <a:pt x="68394" y="168307"/>
                    </a:cubicBezTo>
                    <a:cubicBezTo>
                      <a:pt x="76681" y="174784"/>
                      <a:pt x="86111" y="177546"/>
                      <a:pt x="92683" y="176213"/>
                    </a:cubicBezTo>
                    <a:cubicBezTo>
                      <a:pt x="92969" y="178213"/>
                      <a:pt x="92874" y="180023"/>
                      <a:pt x="92207" y="181642"/>
                    </a:cubicBezTo>
                    <a:cubicBezTo>
                      <a:pt x="91826" y="182690"/>
                      <a:pt x="91159" y="183642"/>
                      <a:pt x="90397" y="184404"/>
                    </a:cubicBezTo>
                    <a:cubicBezTo>
                      <a:pt x="90588" y="184499"/>
                      <a:pt x="90778" y="184690"/>
                      <a:pt x="90969" y="184785"/>
                    </a:cubicBezTo>
                    <a:cubicBezTo>
                      <a:pt x="99827" y="190214"/>
                      <a:pt x="108780" y="191548"/>
                      <a:pt x="114210" y="188786"/>
                    </a:cubicBezTo>
                    <a:cubicBezTo>
                      <a:pt x="114876" y="190881"/>
                      <a:pt x="115353" y="192881"/>
                      <a:pt x="115162" y="194786"/>
                    </a:cubicBezTo>
                    <a:cubicBezTo>
                      <a:pt x="115162" y="196025"/>
                      <a:pt x="114781" y="197167"/>
                      <a:pt x="114305" y="198120"/>
                    </a:cubicBezTo>
                    <a:cubicBezTo>
                      <a:pt x="114495" y="198215"/>
                      <a:pt x="114686" y="198311"/>
                      <a:pt x="114876" y="198406"/>
                    </a:cubicBezTo>
                    <a:cubicBezTo>
                      <a:pt x="124020" y="202692"/>
                      <a:pt x="132117" y="202406"/>
                      <a:pt x="136117" y="198406"/>
                    </a:cubicBezTo>
                    <a:cubicBezTo>
                      <a:pt x="137260" y="200597"/>
                      <a:pt x="138117" y="202692"/>
                      <a:pt x="138498" y="204788"/>
                    </a:cubicBezTo>
                    <a:cubicBezTo>
                      <a:pt x="138784" y="206216"/>
                      <a:pt x="138784" y="207455"/>
                      <a:pt x="138594" y="208598"/>
                    </a:cubicBezTo>
                    <a:cubicBezTo>
                      <a:pt x="138784" y="208598"/>
                      <a:pt x="138975" y="208788"/>
                      <a:pt x="139165" y="208788"/>
                    </a:cubicBezTo>
                    <a:cubicBezTo>
                      <a:pt x="148214" y="211741"/>
                      <a:pt x="155262" y="209836"/>
                      <a:pt x="157644" y="204692"/>
                    </a:cubicBezTo>
                    <a:cubicBezTo>
                      <a:pt x="159168" y="206788"/>
                      <a:pt x="160501" y="209074"/>
                      <a:pt x="161358" y="211265"/>
                    </a:cubicBezTo>
                    <a:cubicBezTo>
                      <a:pt x="161930" y="212693"/>
                      <a:pt x="162216" y="214122"/>
                      <a:pt x="162406" y="215360"/>
                    </a:cubicBezTo>
                    <a:cubicBezTo>
                      <a:pt x="171645" y="216980"/>
                      <a:pt x="177265" y="213646"/>
                      <a:pt x="178122" y="207550"/>
                    </a:cubicBezTo>
                    <a:cubicBezTo>
                      <a:pt x="180027" y="209550"/>
                      <a:pt x="181742" y="211741"/>
                      <a:pt x="183075" y="214027"/>
                    </a:cubicBezTo>
                    <a:cubicBezTo>
                      <a:pt x="183933" y="215456"/>
                      <a:pt x="184600" y="216980"/>
                      <a:pt x="185076" y="218313"/>
                    </a:cubicBezTo>
                    <a:cubicBezTo>
                      <a:pt x="193553" y="218313"/>
                      <a:pt x="197649" y="213646"/>
                      <a:pt x="196791" y="206788"/>
                    </a:cubicBezTo>
                    <a:cubicBezTo>
                      <a:pt x="198982" y="208598"/>
                      <a:pt x="200982" y="210693"/>
                      <a:pt x="202697" y="212884"/>
                    </a:cubicBezTo>
                    <a:cubicBezTo>
                      <a:pt x="203840" y="214313"/>
                      <a:pt x="204792" y="215741"/>
                      <a:pt x="205554" y="217170"/>
                    </a:cubicBezTo>
                    <a:cubicBezTo>
                      <a:pt x="212984" y="215551"/>
                      <a:pt x="215270" y="209645"/>
                      <a:pt x="212793" y="202406"/>
                    </a:cubicBezTo>
                    <a:cubicBezTo>
                      <a:pt x="215175" y="204026"/>
                      <a:pt x="217461" y="205835"/>
                      <a:pt x="219556" y="207931"/>
                    </a:cubicBezTo>
                    <a:cubicBezTo>
                      <a:pt x="220890" y="209264"/>
                      <a:pt x="222128" y="210693"/>
                      <a:pt x="223176" y="212122"/>
                    </a:cubicBezTo>
                    <a:cubicBezTo>
                      <a:pt x="229271" y="208979"/>
                      <a:pt x="229748" y="202121"/>
                      <a:pt x="225747" y="194691"/>
                    </a:cubicBezTo>
                    <a:cubicBezTo>
                      <a:pt x="228224" y="196025"/>
                      <a:pt x="230700" y="197549"/>
                      <a:pt x="233082" y="199454"/>
                    </a:cubicBezTo>
                    <a:cubicBezTo>
                      <a:pt x="234606" y="200692"/>
                      <a:pt x="235939" y="202025"/>
                      <a:pt x="237273" y="203359"/>
                    </a:cubicBezTo>
                    <a:cubicBezTo>
                      <a:pt x="241750" y="198787"/>
                      <a:pt x="240416" y="191167"/>
                      <a:pt x="235082" y="183833"/>
                    </a:cubicBezTo>
                    <a:cubicBezTo>
                      <a:pt x="237558" y="184785"/>
                      <a:pt x="240130" y="186023"/>
                      <a:pt x="242607" y="187642"/>
                    </a:cubicBezTo>
                    <a:cubicBezTo>
                      <a:pt x="244226" y="188690"/>
                      <a:pt x="245750" y="189833"/>
                      <a:pt x="247274" y="191072"/>
                    </a:cubicBezTo>
                    <a:cubicBezTo>
                      <a:pt x="250036" y="185261"/>
                      <a:pt x="246893" y="177165"/>
                      <a:pt x="240321" y="170212"/>
                    </a:cubicBezTo>
                    <a:cubicBezTo>
                      <a:pt x="242702" y="170783"/>
                      <a:pt x="245274" y="171641"/>
                      <a:pt x="247845" y="172879"/>
                    </a:cubicBezTo>
                    <a:cubicBezTo>
                      <a:pt x="249560" y="173736"/>
                      <a:pt x="251179" y="174689"/>
                      <a:pt x="252798" y="175736"/>
                    </a:cubicBezTo>
                    <a:cubicBezTo>
                      <a:pt x="253751" y="168878"/>
                      <a:pt x="248893" y="160591"/>
                      <a:pt x="241463" y="154210"/>
                    </a:cubicBezTo>
                    <a:cubicBezTo>
                      <a:pt x="243750" y="154400"/>
                      <a:pt x="246131" y="154781"/>
                      <a:pt x="248798" y="155734"/>
                    </a:cubicBezTo>
                    <a:cubicBezTo>
                      <a:pt x="250512" y="156305"/>
                      <a:pt x="252132" y="157067"/>
                      <a:pt x="253846" y="157925"/>
                    </a:cubicBezTo>
                    <a:cubicBezTo>
                      <a:pt x="252894" y="150305"/>
                      <a:pt x="246607" y="142113"/>
                      <a:pt x="238416" y="136684"/>
                    </a:cubicBezTo>
                    <a:cubicBezTo>
                      <a:pt x="240416" y="136398"/>
                      <a:pt x="242607" y="136493"/>
                      <a:pt x="245178" y="136969"/>
                    </a:cubicBezTo>
                    <a:cubicBezTo>
                      <a:pt x="246798" y="137351"/>
                      <a:pt x="248417" y="137827"/>
                      <a:pt x="250131" y="138398"/>
                    </a:cubicBezTo>
                    <a:cubicBezTo>
                      <a:pt x="247369" y="130207"/>
                      <a:pt x="239844" y="122587"/>
                      <a:pt x="231272" y="118110"/>
                    </a:cubicBezTo>
                    <a:cubicBezTo>
                      <a:pt x="232986" y="117443"/>
                      <a:pt x="234891" y="117062"/>
                      <a:pt x="237273" y="117158"/>
                    </a:cubicBezTo>
                    <a:cubicBezTo>
                      <a:pt x="238796" y="117158"/>
                      <a:pt x="240321" y="117443"/>
                      <a:pt x="241940" y="117824"/>
                    </a:cubicBezTo>
                    <a:cubicBezTo>
                      <a:pt x="237463" y="109442"/>
                      <a:pt x="228891" y="102489"/>
                      <a:pt x="220318" y="99251"/>
                    </a:cubicBezTo>
                    <a:cubicBezTo>
                      <a:pt x="221556" y="98203"/>
                      <a:pt x="223176" y="97441"/>
                      <a:pt x="225271" y="97060"/>
                    </a:cubicBezTo>
                    <a:cubicBezTo>
                      <a:pt x="226605" y="96869"/>
                      <a:pt x="228033" y="96774"/>
                      <a:pt x="229462" y="96869"/>
                    </a:cubicBezTo>
                    <a:cubicBezTo>
                      <a:pt x="223366" y="88583"/>
                      <a:pt x="214127" y="82677"/>
                      <a:pt x="205840" y="80677"/>
                    </a:cubicBezTo>
                    <a:cubicBezTo>
                      <a:pt x="206697" y="79343"/>
                      <a:pt x="207936" y="78105"/>
                      <a:pt x="209555" y="77343"/>
                    </a:cubicBezTo>
                    <a:cubicBezTo>
                      <a:pt x="210698" y="76867"/>
                      <a:pt x="211936" y="76486"/>
                      <a:pt x="213175" y="76295"/>
                    </a:cubicBezTo>
                    <a:cubicBezTo>
                      <a:pt x="213079" y="76105"/>
                      <a:pt x="212888" y="76010"/>
                      <a:pt x="212793" y="75819"/>
                    </a:cubicBezTo>
                    <a:cubicBezTo>
                      <a:pt x="205745" y="68390"/>
                      <a:pt x="196220" y="63722"/>
                      <a:pt x="188409" y="63151"/>
                    </a:cubicBezTo>
                    <a:cubicBezTo>
                      <a:pt x="188790" y="61532"/>
                      <a:pt x="189552" y="60008"/>
                      <a:pt x="190886" y="58769"/>
                    </a:cubicBezTo>
                    <a:cubicBezTo>
                      <a:pt x="191743" y="58007"/>
                      <a:pt x="192696" y="57436"/>
                      <a:pt x="193743" y="56960"/>
                    </a:cubicBezTo>
                    <a:cubicBezTo>
                      <a:pt x="193553" y="56769"/>
                      <a:pt x="193458" y="56674"/>
                      <a:pt x="193267" y="56483"/>
                    </a:cubicBezTo>
                    <a:cubicBezTo>
                      <a:pt x="185266" y="49721"/>
                      <a:pt x="175741" y="46387"/>
                      <a:pt x="168788" y="47244"/>
                    </a:cubicBezTo>
                    <a:cubicBezTo>
                      <a:pt x="168788" y="45339"/>
                      <a:pt x="168978" y="43529"/>
                      <a:pt x="169836" y="42005"/>
                    </a:cubicBezTo>
                    <a:cubicBezTo>
                      <a:pt x="170407" y="41053"/>
                      <a:pt x="171074" y="40196"/>
                      <a:pt x="171931" y="3952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7" name="Google Shape;2217;p182"/>
              <p:cNvSpPr/>
              <p:nvPr/>
            </p:nvSpPr>
            <p:spPr>
              <a:xfrm>
                <a:off x="6893814" y="1556956"/>
                <a:ext cx="10477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477" h="7810" extrusionOk="0">
                    <a:moveTo>
                      <a:pt x="10477" y="3143"/>
                    </a:moveTo>
                    <a:lnTo>
                      <a:pt x="7048" y="7811"/>
                    </a:lnTo>
                    <a:lnTo>
                      <a:pt x="0" y="4667"/>
                    </a:lnTo>
                    <a:lnTo>
                      <a:pt x="4858" y="0"/>
                    </a:lnTo>
                    <a:lnTo>
                      <a:pt x="10477" y="31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8" name="Google Shape;2218;p182"/>
              <p:cNvSpPr/>
              <p:nvPr/>
            </p:nvSpPr>
            <p:spPr>
              <a:xfrm>
                <a:off x="6912959" y="1576196"/>
                <a:ext cx="10477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477" h="7810" extrusionOk="0">
                    <a:moveTo>
                      <a:pt x="10478" y="3143"/>
                    </a:moveTo>
                    <a:lnTo>
                      <a:pt x="6953" y="7810"/>
                    </a:lnTo>
                    <a:lnTo>
                      <a:pt x="0" y="4667"/>
                    </a:lnTo>
                    <a:lnTo>
                      <a:pt x="4763" y="0"/>
                    </a:lnTo>
                    <a:lnTo>
                      <a:pt x="10478" y="31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9" name="Google Shape;2219;p182"/>
              <p:cNvSpPr/>
              <p:nvPr/>
            </p:nvSpPr>
            <p:spPr>
              <a:xfrm>
                <a:off x="6929247" y="1596675"/>
                <a:ext cx="10382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382" h="7810" extrusionOk="0">
                    <a:moveTo>
                      <a:pt x="10382" y="3143"/>
                    </a:moveTo>
                    <a:lnTo>
                      <a:pt x="6953" y="7810"/>
                    </a:lnTo>
                    <a:lnTo>
                      <a:pt x="0" y="4667"/>
                    </a:lnTo>
                    <a:lnTo>
                      <a:pt x="4763" y="0"/>
                    </a:lnTo>
                    <a:lnTo>
                      <a:pt x="10382" y="31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0" name="Google Shape;2220;p182"/>
              <p:cNvSpPr/>
              <p:nvPr/>
            </p:nvSpPr>
            <p:spPr>
              <a:xfrm>
                <a:off x="6941915" y="1617630"/>
                <a:ext cx="10477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477" h="7810" extrusionOk="0">
                    <a:moveTo>
                      <a:pt x="10478" y="3143"/>
                    </a:moveTo>
                    <a:lnTo>
                      <a:pt x="7048" y="7810"/>
                    </a:lnTo>
                    <a:lnTo>
                      <a:pt x="0" y="4667"/>
                    </a:lnTo>
                    <a:lnTo>
                      <a:pt x="4858" y="0"/>
                    </a:lnTo>
                    <a:lnTo>
                      <a:pt x="10478" y="31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1" name="Google Shape;2221;p182"/>
              <p:cNvSpPr/>
              <p:nvPr/>
            </p:nvSpPr>
            <p:spPr>
              <a:xfrm>
                <a:off x="6950011" y="1638204"/>
                <a:ext cx="10382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382" h="7715" extrusionOk="0">
                    <a:moveTo>
                      <a:pt x="10382" y="3143"/>
                    </a:moveTo>
                    <a:lnTo>
                      <a:pt x="6953" y="7715"/>
                    </a:lnTo>
                    <a:lnTo>
                      <a:pt x="0" y="4667"/>
                    </a:lnTo>
                    <a:lnTo>
                      <a:pt x="4763" y="0"/>
                    </a:lnTo>
                    <a:lnTo>
                      <a:pt x="10382" y="31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2" name="Google Shape;2222;p182"/>
              <p:cNvSpPr/>
              <p:nvPr/>
            </p:nvSpPr>
            <p:spPr>
              <a:xfrm>
                <a:off x="6953916" y="1657826"/>
                <a:ext cx="10477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477" h="7810" extrusionOk="0">
                    <a:moveTo>
                      <a:pt x="10478" y="3143"/>
                    </a:moveTo>
                    <a:lnTo>
                      <a:pt x="6953" y="7810"/>
                    </a:lnTo>
                    <a:lnTo>
                      <a:pt x="0" y="4667"/>
                    </a:lnTo>
                    <a:lnTo>
                      <a:pt x="4763" y="0"/>
                    </a:lnTo>
                    <a:lnTo>
                      <a:pt x="10478" y="31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3" name="Google Shape;2223;p182"/>
              <p:cNvSpPr/>
              <p:nvPr/>
            </p:nvSpPr>
            <p:spPr>
              <a:xfrm>
                <a:off x="6955250" y="1675637"/>
                <a:ext cx="8191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8191" h="7810" extrusionOk="0">
                    <a:moveTo>
                      <a:pt x="8192" y="3143"/>
                    </a:moveTo>
                    <a:lnTo>
                      <a:pt x="4763" y="7811"/>
                    </a:lnTo>
                    <a:lnTo>
                      <a:pt x="0" y="667"/>
                    </a:lnTo>
                    <a:lnTo>
                      <a:pt x="2572" y="0"/>
                    </a:lnTo>
                    <a:lnTo>
                      <a:pt x="8192" y="31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4" name="Google Shape;2224;p182"/>
              <p:cNvSpPr/>
              <p:nvPr/>
            </p:nvSpPr>
            <p:spPr>
              <a:xfrm>
                <a:off x="6949821" y="1687258"/>
                <a:ext cx="8191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8191" h="11525" extrusionOk="0">
                    <a:moveTo>
                      <a:pt x="8191" y="6953"/>
                    </a:moveTo>
                    <a:lnTo>
                      <a:pt x="4763" y="11525"/>
                    </a:lnTo>
                    <a:lnTo>
                      <a:pt x="0" y="4477"/>
                    </a:lnTo>
                    <a:lnTo>
                      <a:pt x="6477" y="0"/>
                    </a:lnTo>
                    <a:lnTo>
                      <a:pt x="8191" y="695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5" name="Google Shape;2225;p182"/>
              <p:cNvSpPr/>
              <p:nvPr/>
            </p:nvSpPr>
            <p:spPr>
              <a:xfrm>
                <a:off x="6939819" y="1699450"/>
                <a:ext cx="8286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8286" h="11525" extrusionOk="0">
                    <a:moveTo>
                      <a:pt x="8287" y="6858"/>
                    </a:moveTo>
                    <a:lnTo>
                      <a:pt x="4763" y="11525"/>
                    </a:lnTo>
                    <a:lnTo>
                      <a:pt x="0" y="4382"/>
                    </a:lnTo>
                    <a:lnTo>
                      <a:pt x="6477" y="0"/>
                    </a:lnTo>
                    <a:lnTo>
                      <a:pt x="8287" y="685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6" name="Google Shape;2226;p182"/>
              <p:cNvSpPr/>
              <p:nvPr/>
            </p:nvSpPr>
            <p:spPr>
              <a:xfrm>
                <a:off x="6928008" y="1706784"/>
                <a:ext cx="8286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8286" h="11525" extrusionOk="0">
                    <a:moveTo>
                      <a:pt x="8287" y="6858"/>
                    </a:moveTo>
                    <a:lnTo>
                      <a:pt x="4858" y="11525"/>
                    </a:lnTo>
                    <a:lnTo>
                      <a:pt x="0" y="4382"/>
                    </a:lnTo>
                    <a:lnTo>
                      <a:pt x="6477" y="0"/>
                    </a:lnTo>
                    <a:lnTo>
                      <a:pt x="8287" y="685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7" name="Google Shape;2227;p182"/>
              <p:cNvSpPr/>
              <p:nvPr/>
            </p:nvSpPr>
            <p:spPr>
              <a:xfrm>
                <a:off x="6719601" y="1521999"/>
                <a:ext cx="3428" cy="7619"/>
              </a:xfrm>
              <a:custGeom>
                <a:avLst/>
                <a:gdLst/>
                <a:ahLst/>
                <a:cxnLst/>
                <a:rect l="l" t="t" r="r" b="b"/>
                <a:pathLst>
                  <a:path w="3428" h="7619" extrusionOk="0">
                    <a:moveTo>
                      <a:pt x="3429" y="0"/>
                    </a:moveTo>
                    <a:lnTo>
                      <a:pt x="0" y="4572"/>
                    </a:lnTo>
                    <a:lnTo>
                      <a:pt x="2857" y="7620"/>
                    </a:lnTo>
                    <a:lnTo>
                      <a:pt x="34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8" name="Google Shape;2228;p182"/>
              <p:cNvSpPr/>
              <p:nvPr/>
            </p:nvSpPr>
            <p:spPr>
              <a:xfrm>
                <a:off x="6711219" y="1535525"/>
                <a:ext cx="3524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3524" h="7715" extrusionOk="0">
                    <a:moveTo>
                      <a:pt x="3524" y="0"/>
                    </a:moveTo>
                    <a:lnTo>
                      <a:pt x="0" y="4667"/>
                    </a:lnTo>
                    <a:lnTo>
                      <a:pt x="2953" y="7715"/>
                    </a:lnTo>
                    <a:lnTo>
                      <a:pt x="3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9" name="Google Shape;2229;p182"/>
              <p:cNvSpPr/>
              <p:nvPr/>
            </p:nvSpPr>
            <p:spPr>
              <a:xfrm>
                <a:off x="6739604" y="1509998"/>
                <a:ext cx="3428" cy="7619"/>
              </a:xfrm>
              <a:custGeom>
                <a:avLst/>
                <a:gdLst/>
                <a:ahLst/>
                <a:cxnLst/>
                <a:rect l="l" t="t" r="r" b="b"/>
                <a:pathLst>
                  <a:path w="3428" h="7619" extrusionOk="0">
                    <a:moveTo>
                      <a:pt x="3429" y="0"/>
                    </a:moveTo>
                    <a:lnTo>
                      <a:pt x="0" y="4667"/>
                    </a:lnTo>
                    <a:lnTo>
                      <a:pt x="2857" y="7620"/>
                    </a:lnTo>
                    <a:lnTo>
                      <a:pt x="34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0" name="Google Shape;2230;p182"/>
              <p:cNvSpPr/>
              <p:nvPr/>
            </p:nvSpPr>
            <p:spPr>
              <a:xfrm>
                <a:off x="6707314" y="1552003"/>
                <a:ext cx="5715" cy="8763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8763" extrusionOk="0">
                    <a:moveTo>
                      <a:pt x="3429" y="0"/>
                    </a:moveTo>
                    <a:lnTo>
                      <a:pt x="0" y="4667"/>
                    </a:lnTo>
                    <a:lnTo>
                      <a:pt x="5715" y="8763"/>
                    </a:lnTo>
                    <a:lnTo>
                      <a:pt x="34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1" name="Google Shape;2231;p182"/>
              <p:cNvSpPr/>
              <p:nvPr/>
            </p:nvSpPr>
            <p:spPr>
              <a:xfrm>
                <a:off x="6708362" y="1570577"/>
                <a:ext cx="7143" cy="8763"/>
              </a:xfrm>
              <a:custGeom>
                <a:avLst/>
                <a:gdLst/>
                <a:ahLst/>
                <a:cxnLst/>
                <a:rect l="l" t="t" r="r" b="b"/>
                <a:pathLst>
                  <a:path w="7143" h="8763" extrusionOk="0">
                    <a:moveTo>
                      <a:pt x="3524" y="0"/>
                    </a:moveTo>
                    <a:lnTo>
                      <a:pt x="0" y="4667"/>
                    </a:lnTo>
                    <a:lnTo>
                      <a:pt x="7144" y="8763"/>
                    </a:lnTo>
                    <a:lnTo>
                      <a:pt x="3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2" name="Google Shape;2232;p182"/>
              <p:cNvSpPr/>
              <p:nvPr/>
            </p:nvSpPr>
            <p:spPr>
              <a:xfrm>
                <a:off x="6713505" y="1590675"/>
                <a:ext cx="9810" cy="8762"/>
              </a:xfrm>
              <a:custGeom>
                <a:avLst/>
                <a:gdLst/>
                <a:ahLst/>
                <a:cxnLst/>
                <a:rect l="l" t="t" r="r" b="b"/>
                <a:pathLst>
                  <a:path w="9810" h="8762" extrusionOk="0">
                    <a:moveTo>
                      <a:pt x="3524" y="0"/>
                    </a:moveTo>
                    <a:lnTo>
                      <a:pt x="0" y="4667"/>
                    </a:lnTo>
                    <a:lnTo>
                      <a:pt x="9811" y="8763"/>
                    </a:lnTo>
                    <a:lnTo>
                      <a:pt x="3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3" name="Google Shape;2233;p182"/>
              <p:cNvSpPr/>
              <p:nvPr/>
            </p:nvSpPr>
            <p:spPr>
              <a:xfrm>
                <a:off x="6723316" y="1611058"/>
                <a:ext cx="9811" cy="8763"/>
              </a:xfrm>
              <a:custGeom>
                <a:avLst/>
                <a:gdLst/>
                <a:ahLst/>
                <a:cxnLst/>
                <a:rect l="l" t="t" r="r" b="b"/>
                <a:pathLst>
                  <a:path w="9811" h="8763" extrusionOk="0">
                    <a:moveTo>
                      <a:pt x="3524" y="0"/>
                    </a:moveTo>
                    <a:lnTo>
                      <a:pt x="0" y="4572"/>
                    </a:lnTo>
                    <a:lnTo>
                      <a:pt x="9811" y="8763"/>
                    </a:lnTo>
                    <a:lnTo>
                      <a:pt x="3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4" name="Google Shape;2234;p182"/>
              <p:cNvSpPr/>
              <p:nvPr/>
            </p:nvSpPr>
            <p:spPr>
              <a:xfrm>
                <a:off x="6737318" y="1632108"/>
                <a:ext cx="9906" cy="8763"/>
              </a:xfrm>
              <a:custGeom>
                <a:avLst/>
                <a:gdLst/>
                <a:ahLst/>
                <a:cxnLst/>
                <a:rect l="l" t="t" r="r" b="b"/>
                <a:pathLst>
                  <a:path w="9906" h="8763" extrusionOk="0">
                    <a:moveTo>
                      <a:pt x="3524" y="0"/>
                    </a:moveTo>
                    <a:lnTo>
                      <a:pt x="0" y="4572"/>
                    </a:lnTo>
                    <a:lnTo>
                      <a:pt x="9906" y="8763"/>
                    </a:lnTo>
                    <a:lnTo>
                      <a:pt x="3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5" name="Google Shape;2235;p182"/>
              <p:cNvSpPr/>
              <p:nvPr/>
            </p:nvSpPr>
            <p:spPr>
              <a:xfrm>
                <a:off x="6755034" y="1652111"/>
                <a:ext cx="9810" cy="8762"/>
              </a:xfrm>
              <a:custGeom>
                <a:avLst/>
                <a:gdLst/>
                <a:ahLst/>
                <a:cxnLst/>
                <a:rect l="l" t="t" r="r" b="b"/>
                <a:pathLst>
                  <a:path w="9810" h="8762" extrusionOk="0">
                    <a:moveTo>
                      <a:pt x="3429" y="0"/>
                    </a:moveTo>
                    <a:lnTo>
                      <a:pt x="0" y="4572"/>
                    </a:lnTo>
                    <a:lnTo>
                      <a:pt x="9811" y="8763"/>
                    </a:lnTo>
                    <a:lnTo>
                      <a:pt x="34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6" name="Google Shape;2236;p182"/>
              <p:cNvSpPr/>
              <p:nvPr/>
            </p:nvSpPr>
            <p:spPr>
              <a:xfrm>
                <a:off x="6775132" y="1670970"/>
                <a:ext cx="9906" cy="8762"/>
              </a:xfrm>
              <a:custGeom>
                <a:avLst/>
                <a:gdLst/>
                <a:ahLst/>
                <a:cxnLst/>
                <a:rect l="l" t="t" r="r" b="b"/>
                <a:pathLst>
                  <a:path w="9906" h="8762" extrusionOk="0">
                    <a:moveTo>
                      <a:pt x="3524" y="0"/>
                    </a:moveTo>
                    <a:lnTo>
                      <a:pt x="0" y="4667"/>
                    </a:lnTo>
                    <a:lnTo>
                      <a:pt x="9906" y="8763"/>
                    </a:lnTo>
                    <a:lnTo>
                      <a:pt x="3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7" name="Google Shape;2237;p182"/>
              <p:cNvSpPr/>
              <p:nvPr/>
            </p:nvSpPr>
            <p:spPr>
              <a:xfrm>
                <a:off x="6726650" y="1515903"/>
                <a:ext cx="3524" cy="7620"/>
              </a:xfrm>
              <a:custGeom>
                <a:avLst/>
                <a:gdLst/>
                <a:ahLst/>
                <a:cxnLst/>
                <a:rect l="l" t="t" r="r" b="b"/>
                <a:pathLst>
                  <a:path w="3524" h="7620" extrusionOk="0">
                    <a:moveTo>
                      <a:pt x="3524" y="0"/>
                    </a:moveTo>
                    <a:lnTo>
                      <a:pt x="0" y="4667"/>
                    </a:lnTo>
                    <a:lnTo>
                      <a:pt x="2953" y="7620"/>
                    </a:lnTo>
                    <a:lnTo>
                      <a:pt x="3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8" name="Google Shape;2238;p182"/>
              <p:cNvSpPr/>
              <p:nvPr/>
            </p:nvSpPr>
            <p:spPr>
              <a:xfrm>
                <a:off x="6772846" y="1507331"/>
                <a:ext cx="3429" cy="7619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7619" extrusionOk="0">
                    <a:moveTo>
                      <a:pt x="3429" y="0"/>
                    </a:moveTo>
                    <a:lnTo>
                      <a:pt x="0" y="4572"/>
                    </a:lnTo>
                    <a:lnTo>
                      <a:pt x="2857" y="7620"/>
                    </a:lnTo>
                    <a:lnTo>
                      <a:pt x="34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9" name="Google Shape;2239;p182"/>
              <p:cNvSpPr/>
              <p:nvPr/>
            </p:nvSpPr>
            <p:spPr>
              <a:xfrm>
                <a:off x="6755130" y="1506759"/>
                <a:ext cx="3428" cy="7619"/>
              </a:xfrm>
              <a:custGeom>
                <a:avLst/>
                <a:gdLst/>
                <a:ahLst/>
                <a:cxnLst/>
                <a:rect l="l" t="t" r="r" b="b"/>
                <a:pathLst>
                  <a:path w="3428" h="7619" extrusionOk="0">
                    <a:moveTo>
                      <a:pt x="3429" y="0"/>
                    </a:moveTo>
                    <a:lnTo>
                      <a:pt x="0" y="4572"/>
                    </a:lnTo>
                    <a:lnTo>
                      <a:pt x="2857" y="7620"/>
                    </a:lnTo>
                    <a:lnTo>
                      <a:pt x="34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0" name="Google Shape;2240;p182"/>
              <p:cNvSpPr/>
              <p:nvPr/>
            </p:nvSpPr>
            <p:spPr>
              <a:xfrm>
                <a:off x="6707309" y="1507807"/>
                <a:ext cx="253655" cy="218598"/>
              </a:xfrm>
              <a:custGeom>
                <a:avLst/>
                <a:gdLst/>
                <a:ahLst/>
                <a:cxnLst/>
                <a:rect l="l" t="t" r="r" b="b"/>
                <a:pathLst>
                  <a:path w="253655" h="218598" extrusionOk="0">
                    <a:moveTo>
                      <a:pt x="171741" y="39529"/>
                    </a:moveTo>
                    <a:cubicBezTo>
                      <a:pt x="171741" y="39529"/>
                      <a:pt x="171360" y="39243"/>
                      <a:pt x="171169" y="39148"/>
                    </a:cubicBezTo>
                    <a:cubicBezTo>
                      <a:pt x="162501" y="33338"/>
                      <a:pt x="153262" y="31433"/>
                      <a:pt x="147452" y="33719"/>
                    </a:cubicBezTo>
                    <a:cubicBezTo>
                      <a:pt x="146881" y="31718"/>
                      <a:pt x="146690" y="29718"/>
                      <a:pt x="146976" y="27813"/>
                    </a:cubicBezTo>
                    <a:cubicBezTo>
                      <a:pt x="147166" y="26670"/>
                      <a:pt x="147642" y="25622"/>
                      <a:pt x="148119" y="24670"/>
                    </a:cubicBezTo>
                    <a:cubicBezTo>
                      <a:pt x="147928" y="24575"/>
                      <a:pt x="147738" y="24479"/>
                      <a:pt x="147547" y="24289"/>
                    </a:cubicBezTo>
                    <a:cubicBezTo>
                      <a:pt x="138403" y="19526"/>
                      <a:pt x="130021" y="19336"/>
                      <a:pt x="125449" y="22860"/>
                    </a:cubicBezTo>
                    <a:cubicBezTo>
                      <a:pt x="124497" y="20765"/>
                      <a:pt x="123735" y="18574"/>
                      <a:pt x="123544" y="16574"/>
                    </a:cubicBezTo>
                    <a:cubicBezTo>
                      <a:pt x="123449" y="15240"/>
                      <a:pt x="123544" y="14097"/>
                      <a:pt x="123830" y="12954"/>
                    </a:cubicBezTo>
                    <a:cubicBezTo>
                      <a:pt x="123640" y="12859"/>
                      <a:pt x="123449" y="12764"/>
                      <a:pt x="123258" y="12668"/>
                    </a:cubicBezTo>
                    <a:cubicBezTo>
                      <a:pt x="114115" y="9239"/>
                      <a:pt x="106685" y="10573"/>
                      <a:pt x="103637" y="15335"/>
                    </a:cubicBezTo>
                    <a:cubicBezTo>
                      <a:pt x="102208" y="13240"/>
                      <a:pt x="101065" y="10954"/>
                      <a:pt x="100399" y="8763"/>
                    </a:cubicBezTo>
                    <a:cubicBezTo>
                      <a:pt x="99922" y="7334"/>
                      <a:pt x="99732" y="6001"/>
                      <a:pt x="99637" y="4763"/>
                    </a:cubicBezTo>
                    <a:cubicBezTo>
                      <a:pt x="99446" y="4763"/>
                      <a:pt x="99256" y="4667"/>
                      <a:pt x="99065" y="4572"/>
                    </a:cubicBezTo>
                    <a:cubicBezTo>
                      <a:pt x="90207" y="2572"/>
                      <a:pt x="84016" y="5429"/>
                      <a:pt x="82682" y="11144"/>
                    </a:cubicBezTo>
                    <a:cubicBezTo>
                      <a:pt x="80872" y="9049"/>
                      <a:pt x="79348" y="6953"/>
                      <a:pt x="78205" y="4667"/>
                    </a:cubicBezTo>
                    <a:cubicBezTo>
                      <a:pt x="77443" y="3143"/>
                      <a:pt x="76967" y="1810"/>
                      <a:pt x="76586" y="381"/>
                    </a:cubicBezTo>
                    <a:cubicBezTo>
                      <a:pt x="67823" y="-190"/>
                      <a:pt x="63156" y="4001"/>
                      <a:pt x="63346" y="10573"/>
                    </a:cubicBezTo>
                    <a:cubicBezTo>
                      <a:pt x="61251" y="8668"/>
                      <a:pt x="59346" y="6572"/>
                      <a:pt x="57726" y="4286"/>
                    </a:cubicBezTo>
                    <a:cubicBezTo>
                      <a:pt x="56679" y="2858"/>
                      <a:pt x="55917" y="1334"/>
                      <a:pt x="55155" y="0"/>
                    </a:cubicBezTo>
                    <a:cubicBezTo>
                      <a:pt x="47344" y="953"/>
                      <a:pt x="44391" y="6477"/>
                      <a:pt x="46297" y="13621"/>
                    </a:cubicBezTo>
                    <a:cubicBezTo>
                      <a:pt x="44010" y="11906"/>
                      <a:pt x="41820" y="10001"/>
                      <a:pt x="39819" y="7906"/>
                    </a:cubicBezTo>
                    <a:cubicBezTo>
                      <a:pt x="38581" y="6477"/>
                      <a:pt x="37438" y="5048"/>
                      <a:pt x="36486" y="3715"/>
                    </a:cubicBezTo>
                    <a:cubicBezTo>
                      <a:pt x="29914" y="6286"/>
                      <a:pt x="28771" y="12859"/>
                      <a:pt x="32199" y="20288"/>
                    </a:cubicBezTo>
                    <a:cubicBezTo>
                      <a:pt x="29723" y="18860"/>
                      <a:pt x="27342" y="17240"/>
                      <a:pt x="25056" y="15240"/>
                    </a:cubicBezTo>
                    <a:cubicBezTo>
                      <a:pt x="23532" y="13907"/>
                      <a:pt x="22293" y="12573"/>
                      <a:pt x="21055" y="11240"/>
                    </a:cubicBezTo>
                    <a:cubicBezTo>
                      <a:pt x="17341" y="14192"/>
                      <a:pt x="16769" y="18764"/>
                      <a:pt x="18483" y="23908"/>
                    </a:cubicBezTo>
                    <a:cubicBezTo>
                      <a:pt x="17912" y="23527"/>
                      <a:pt x="17245" y="23146"/>
                      <a:pt x="16674" y="22670"/>
                    </a:cubicBezTo>
                    <a:cubicBezTo>
                      <a:pt x="15150" y="21527"/>
                      <a:pt x="13721" y="20288"/>
                      <a:pt x="12388" y="18955"/>
                    </a:cubicBezTo>
                    <a:cubicBezTo>
                      <a:pt x="8482" y="24003"/>
                      <a:pt x="10482" y="31814"/>
                      <a:pt x="16293" y="39053"/>
                    </a:cubicBezTo>
                    <a:cubicBezTo>
                      <a:pt x="13816" y="38195"/>
                      <a:pt x="11244" y="37148"/>
                      <a:pt x="8673" y="35624"/>
                    </a:cubicBezTo>
                    <a:cubicBezTo>
                      <a:pt x="6958" y="34671"/>
                      <a:pt x="5434" y="33528"/>
                      <a:pt x="3910" y="32385"/>
                    </a:cubicBezTo>
                    <a:cubicBezTo>
                      <a:pt x="1815" y="38672"/>
                      <a:pt x="5530" y="46863"/>
                      <a:pt x="12483" y="53626"/>
                    </a:cubicBezTo>
                    <a:cubicBezTo>
                      <a:pt x="10101" y="53245"/>
                      <a:pt x="7625" y="52483"/>
                      <a:pt x="4958" y="51340"/>
                    </a:cubicBezTo>
                    <a:cubicBezTo>
                      <a:pt x="3243" y="50578"/>
                      <a:pt x="1624" y="49721"/>
                      <a:pt x="5" y="48673"/>
                    </a:cubicBezTo>
                    <a:cubicBezTo>
                      <a:pt x="-185" y="55817"/>
                      <a:pt x="5149" y="64103"/>
                      <a:pt x="12864" y="70199"/>
                    </a:cubicBezTo>
                    <a:cubicBezTo>
                      <a:pt x="10673" y="70199"/>
                      <a:pt x="8292" y="69914"/>
                      <a:pt x="5720" y="69152"/>
                    </a:cubicBezTo>
                    <a:cubicBezTo>
                      <a:pt x="4006" y="68675"/>
                      <a:pt x="2386" y="68009"/>
                      <a:pt x="767" y="67247"/>
                    </a:cubicBezTo>
                    <a:cubicBezTo>
                      <a:pt x="2386" y="75152"/>
                      <a:pt x="9149" y="83153"/>
                      <a:pt x="17531" y="88297"/>
                    </a:cubicBezTo>
                    <a:cubicBezTo>
                      <a:pt x="15626" y="88678"/>
                      <a:pt x="13531" y="88868"/>
                      <a:pt x="11054" y="88487"/>
                    </a:cubicBezTo>
                    <a:cubicBezTo>
                      <a:pt x="9435" y="88297"/>
                      <a:pt x="7816" y="87821"/>
                      <a:pt x="6196" y="87344"/>
                    </a:cubicBezTo>
                    <a:cubicBezTo>
                      <a:pt x="9625" y="95631"/>
                      <a:pt x="17531" y="103061"/>
                      <a:pt x="26199" y="107156"/>
                    </a:cubicBezTo>
                    <a:cubicBezTo>
                      <a:pt x="24580" y="107918"/>
                      <a:pt x="22770" y="108490"/>
                      <a:pt x="20579" y="108585"/>
                    </a:cubicBezTo>
                    <a:cubicBezTo>
                      <a:pt x="19150" y="108585"/>
                      <a:pt x="17626" y="108585"/>
                      <a:pt x="16007" y="108204"/>
                    </a:cubicBezTo>
                    <a:cubicBezTo>
                      <a:pt x="21150" y="116586"/>
                      <a:pt x="29914" y="123158"/>
                      <a:pt x="38486" y="126016"/>
                    </a:cubicBezTo>
                    <a:cubicBezTo>
                      <a:pt x="37343" y="127159"/>
                      <a:pt x="35914" y="128111"/>
                      <a:pt x="33914" y="128683"/>
                    </a:cubicBezTo>
                    <a:cubicBezTo>
                      <a:pt x="32676" y="129064"/>
                      <a:pt x="31342" y="129159"/>
                      <a:pt x="29914" y="129159"/>
                    </a:cubicBezTo>
                    <a:cubicBezTo>
                      <a:pt x="30104" y="129350"/>
                      <a:pt x="30104" y="129540"/>
                      <a:pt x="30294" y="129635"/>
                    </a:cubicBezTo>
                    <a:cubicBezTo>
                      <a:pt x="36581" y="137351"/>
                      <a:pt x="45916" y="142875"/>
                      <a:pt x="54107" y="144304"/>
                    </a:cubicBezTo>
                    <a:cubicBezTo>
                      <a:pt x="53440" y="145828"/>
                      <a:pt x="52392" y="147066"/>
                      <a:pt x="50773" y="148019"/>
                    </a:cubicBezTo>
                    <a:cubicBezTo>
                      <a:pt x="49725" y="148590"/>
                      <a:pt x="48582" y="149066"/>
                      <a:pt x="47344" y="149352"/>
                    </a:cubicBezTo>
                    <a:cubicBezTo>
                      <a:pt x="47535" y="149543"/>
                      <a:pt x="47630" y="149733"/>
                      <a:pt x="47821" y="149828"/>
                    </a:cubicBezTo>
                    <a:cubicBezTo>
                      <a:pt x="55250" y="157067"/>
                      <a:pt x="64870" y="161258"/>
                      <a:pt x="72300" y="161258"/>
                    </a:cubicBezTo>
                    <a:cubicBezTo>
                      <a:pt x="72014" y="162973"/>
                      <a:pt x="71442" y="164592"/>
                      <a:pt x="70395" y="165926"/>
                    </a:cubicBezTo>
                    <a:cubicBezTo>
                      <a:pt x="69633" y="166783"/>
                      <a:pt x="68775" y="167450"/>
                      <a:pt x="67728" y="168021"/>
                    </a:cubicBezTo>
                    <a:cubicBezTo>
                      <a:pt x="67918" y="168116"/>
                      <a:pt x="68109" y="168307"/>
                      <a:pt x="68204" y="168497"/>
                    </a:cubicBezTo>
                    <a:cubicBezTo>
                      <a:pt x="76491" y="174974"/>
                      <a:pt x="85921" y="177737"/>
                      <a:pt x="92493" y="176403"/>
                    </a:cubicBezTo>
                    <a:cubicBezTo>
                      <a:pt x="92683" y="178403"/>
                      <a:pt x="92683" y="180213"/>
                      <a:pt x="92016" y="181832"/>
                    </a:cubicBezTo>
                    <a:cubicBezTo>
                      <a:pt x="91635" y="182880"/>
                      <a:pt x="90969" y="183833"/>
                      <a:pt x="90207" y="184595"/>
                    </a:cubicBezTo>
                    <a:cubicBezTo>
                      <a:pt x="90397" y="184690"/>
                      <a:pt x="90588" y="184880"/>
                      <a:pt x="90778" y="184976"/>
                    </a:cubicBezTo>
                    <a:cubicBezTo>
                      <a:pt x="99637" y="190405"/>
                      <a:pt x="108590" y="191738"/>
                      <a:pt x="114019" y="188976"/>
                    </a:cubicBezTo>
                    <a:cubicBezTo>
                      <a:pt x="114686" y="191072"/>
                      <a:pt x="115162" y="193072"/>
                      <a:pt x="114972" y="194977"/>
                    </a:cubicBezTo>
                    <a:cubicBezTo>
                      <a:pt x="114972" y="196215"/>
                      <a:pt x="114591" y="197358"/>
                      <a:pt x="114115" y="198311"/>
                    </a:cubicBezTo>
                    <a:cubicBezTo>
                      <a:pt x="114305" y="198311"/>
                      <a:pt x="114496" y="198501"/>
                      <a:pt x="114686" y="198596"/>
                    </a:cubicBezTo>
                    <a:cubicBezTo>
                      <a:pt x="123830" y="202883"/>
                      <a:pt x="132022" y="202597"/>
                      <a:pt x="135927" y="198596"/>
                    </a:cubicBezTo>
                    <a:cubicBezTo>
                      <a:pt x="137070" y="200787"/>
                      <a:pt x="137927" y="202883"/>
                      <a:pt x="138308" y="204978"/>
                    </a:cubicBezTo>
                    <a:cubicBezTo>
                      <a:pt x="138594" y="206312"/>
                      <a:pt x="138594" y="207645"/>
                      <a:pt x="138403" y="208788"/>
                    </a:cubicBezTo>
                    <a:cubicBezTo>
                      <a:pt x="138594" y="208788"/>
                      <a:pt x="138784" y="208979"/>
                      <a:pt x="138975" y="209074"/>
                    </a:cubicBezTo>
                    <a:cubicBezTo>
                      <a:pt x="148024" y="212027"/>
                      <a:pt x="155072" y="210122"/>
                      <a:pt x="157549" y="204978"/>
                    </a:cubicBezTo>
                    <a:cubicBezTo>
                      <a:pt x="159073" y="207074"/>
                      <a:pt x="160406" y="209264"/>
                      <a:pt x="161263" y="211550"/>
                    </a:cubicBezTo>
                    <a:cubicBezTo>
                      <a:pt x="161835" y="212979"/>
                      <a:pt x="162121" y="214408"/>
                      <a:pt x="162311" y="215646"/>
                    </a:cubicBezTo>
                    <a:cubicBezTo>
                      <a:pt x="171550" y="217265"/>
                      <a:pt x="177170" y="213931"/>
                      <a:pt x="178027" y="207836"/>
                    </a:cubicBezTo>
                    <a:cubicBezTo>
                      <a:pt x="179932" y="209836"/>
                      <a:pt x="181647" y="212027"/>
                      <a:pt x="182980" y="214313"/>
                    </a:cubicBezTo>
                    <a:cubicBezTo>
                      <a:pt x="183838" y="215837"/>
                      <a:pt x="184504" y="217170"/>
                      <a:pt x="184981" y="218599"/>
                    </a:cubicBezTo>
                    <a:cubicBezTo>
                      <a:pt x="193458" y="218599"/>
                      <a:pt x="197554" y="213836"/>
                      <a:pt x="196696" y="207169"/>
                    </a:cubicBezTo>
                    <a:cubicBezTo>
                      <a:pt x="198887" y="208979"/>
                      <a:pt x="200887" y="210979"/>
                      <a:pt x="202602" y="213265"/>
                    </a:cubicBezTo>
                    <a:cubicBezTo>
                      <a:pt x="203745" y="214694"/>
                      <a:pt x="204697" y="216122"/>
                      <a:pt x="205459" y="217551"/>
                    </a:cubicBezTo>
                    <a:cubicBezTo>
                      <a:pt x="212889" y="215932"/>
                      <a:pt x="215175" y="210026"/>
                      <a:pt x="212698" y="202787"/>
                    </a:cubicBezTo>
                    <a:cubicBezTo>
                      <a:pt x="215080" y="204406"/>
                      <a:pt x="217366" y="206216"/>
                      <a:pt x="219461" y="208312"/>
                    </a:cubicBezTo>
                    <a:cubicBezTo>
                      <a:pt x="220794" y="209645"/>
                      <a:pt x="221938" y="211074"/>
                      <a:pt x="223081" y="212503"/>
                    </a:cubicBezTo>
                    <a:cubicBezTo>
                      <a:pt x="229081" y="209360"/>
                      <a:pt x="229653" y="202502"/>
                      <a:pt x="225652" y="195072"/>
                    </a:cubicBezTo>
                    <a:cubicBezTo>
                      <a:pt x="228129" y="196405"/>
                      <a:pt x="230605" y="197930"/>
                      <a:pt x="232891" y="199835"/>
                    </a:cubicBezTo>
                    <a:cubicBezTo>
                      <a:pt x="234415" y="201073"/>
                      <a:pt x="235749" y="202406"/>
                      <a:pt x="237082" y="203645"/>
                    </a:cubicBezTo>
                    <a:cubicBezTo>
                      <a:pt x="241559" y="199073"/>
                      <a:pt x="240225" y="191453"/>
                      <a:pt x="234891" y="184118"/>
                    </a:cubicBezTo>
                    <a:cubicBezTo>
                      <a:pt x="237368" y="185071"/>
                      <a:pt x="239940" y="186309"/>
                      <a:pt x="242416" y="187928"/>
                    </a:cubicBezTo>
                    <a:cubicBezTo>
                      <a:pt x="244035" y="188976"/>
                      <a:pt x="245655" y="190119"/>
                      <a:pt x="247083" y="191357"/>
                    </a:cubicBezTo>
                    <a:cubicBezTo>
                      <a:pt x="249846" y="185547"/>
                      <a:pt x="246702" y="177451"/>
                      <a:pt x="240130" y="170498"/>
                    </a:cubicBezTo>
                    <a:cubicBezTo>
                      <a:pt x="242512" y="171069"/>
                      <a:pt x="245083" y="171926"/>
                      <a:pt x="247655" y="173165"/>
                    </a:cubicBezTo>
                    <a:cubicBezTo>
                      <a:pt x="249369" y="174022"/>
                      <a:pt x="250989" y="174974"/>
                      <a:pt x="252608" y="176022"/>
                    </a:cubicBezTo>
                    <a:cubicBezTo>
                      <a:pt x="253560" y="169164"/>
                      <a:pt x="248703" y="160877"/>
                      <a:pt x="241273" y="154496"/>
                    </a:cubicBezTo>
                    <a:cubicBezTo>
                      <a:pt x="243559" y="154686"/>
                      <a:pt x="245941" y="155067"/>
                      <a:pt x="248608" y="156020"/>
                    </a:cubicBezTo>
                    <a:cubicBezTo>
                      <a:pt x="250322" y="156591"/>
                      <a:pt x="252037" y="157353"/>
                      <a:pt x="253656" y="158210"/>
                    </a:cubicBezTo>
                    <a:cubicBezTo>
                      <a:pt x="252703" y="150590"/>
                      <a:pt x="246417" y="142399"/>
                      <a:pt x="238225" y="136874"/>
                    </a:cubicBezTo>
                    <a:cubicBezTo>
                      <a:pt x="240225" y="136589"/>
                      <a:pt x="242416" y="136684"/>
                      <a:pt x="244988" y="137160"/>
                    </a:cubicBezTo>
                    <a:cubicBezTo>
                      <a:pt x="246607" y="137541"/>
                      <a:pt x="248226" y="138017"/>
                      <a:pt x="249941" y="138589"/>
                    </a:cubicBezTo>
                    <a:cubicBezTo>
                      <a:pt x="247179" y="130397"/>
                      <a:pt x="239559" y="122777"/>
                      <a:pt x="231082" y="118301"/>
                    </a:cubicBezTo>
                    <a:cubicBezTo>
                      <a:pt x="232796" y="117634"/>
                      <a:pt x="234701" y="117253"/>
                      <a:pt x="237082" y="117348"/>
                    </a:cubicBezTo>
                    <a:cubicBezTo>
                      <a:pt x="238606" y="117348"/>
                      <a:pt x="240130" y="117634"/>
                      <a:pt x="241749" y="118015"/>
                    </a:cubicBezTo>
                    <a:cubicBezTo>
                      <a:pt x="237273" y="109633"/>
                      <a:pt x="228700" y="102680"/>
                      <a:pt x="220128" y="99441"/>
                    </a:cubicBezTo>
                    <a:cubicBezTo>
                      <a:pt x="221461" y="98393"/>
                      <a:pt x="222985" y="97631"/>
                      <a:pt x="225081" y="97250"/>
                    </a:cubicBezTo>
                    <a:cubicBezTo>
                      <a:pt x="226414" y="97060"/>
                      <a:pt x="227843" y="96965"/>
                      <a:pt x="229272" y="97060"/>
                    </a:cubicBezTo>
                    <a:cubicBezTo>
                      <a:pt x="223176" y="88773"/>
                      <a:pt x="214032" y="82868"/>
                      <a:pt x="205650" y="80867"/>
                    </a:cubicBezTo>
                    <a:cubicBezTo>
                      <a:pt x="206507" y="79534"/>
                      <a:pt x="207650" y="78296"/>
                      <a:pt x="209365" y="77534"/>
                    </a:cubicBezTo>
                    <a:cubicBezTo>
                      <a:pt x="210508" y="77057"/>
                      <a:pt x="211746" y="76676"/>
                      <a:pt x="212984" y="76486"/>
                    </a:cubicBezTo>
                    <a:cubicBezTo>
                      <a:pt x="212889" y="76295"/>
                      <a:pt x="212698" y="76200"/>
                      <a:pt x="212603" y="76010"/>
                    </a:cubicBezTo>
                    <a:cubicBezTo>
                      <a:pt x="205555" y="68580"/>
                      <a:pt x="196030" y="63913"/>
                      <a:pt x="188314" y="63341"/>
                    </a:cubicBezTo>
                    <a:cubicBezTo>
                      <a:pt x="188695" y="61722"/>
                      <a:pt x="189457" y="60198"/>
                      <a:pt x="190696" y="58960"/>
                    </a:cubicBezTo>
                    <a:cubicBezTo>
                      <a:pt x="191553" y="58198"/>
                      <a:pt x="192505" y="57626"/>
                      <a:pt x="193553" y="57150"/>
                    </a:cubicBezTo>
                    <a:cubicBezTo>
                      <a:pt x="193363" y="57055"/>
                      <a:pt x="193267" y="56864"/>
                      <a:pt x="193077" y="56674"/>
                    </a:cubicBezTo>
                    <a:cubicBezTo>
                      <a:pt x="185076" y="49911"/>
                      <a:pt x="175551" y="46577"/>
                      <a:pt x="168598" y="47435"/>
                    </a:cubicBezTo>
                    <a:cubicBezTo>
                      <a:pt x="168598" y="45530"/>
                      <a:pt x="168788" y="43720"/>
                      <a:pt x="169645" y="42196"/>
                    </a:cubicBezTo>
                    <a:cubicBezTo>
                      <a:pt x="170217" y="41243"/>
                      <a:pt x="170883" y="40386"/>
                      <a:pt x="171741" y="397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41" name="Google Shape;2241;p182"/>
          <p:cNvGrpSpPr/>
          <p:nvPr/>
        </p:nvGrpSpPr>
        <p:grpSpPr>
          <a:xfrm>
            <a:off x="5450383" y="1051227"/>
            <a:ext cx="996063" cy="2144882"/>
            <a:chOff x="6054125" y="726350"/>
            <a:chExt cx="1694850" cy="3649621"/>
          </a:xfrm>
        </p:grpSpPr>
        <p:sp>
          <p:nvSpPr>
            <p:cNvPr id="2242" name="Google Shape;2242;p182"/>
            <p:cNvSpPr/>
            <p:nvPr/>
          </p:nvSpPr>
          <p:spPr>
            <a:xfrm>
              <a:off x="6642671" y="760108"/>
              <a:ext cx="937212" cy="1313115"/>
            </a:xfrm>
            <a:custGeom>
              <a:avLst/>
              <a:gdLst/>
              <a:ahLst/>
              <a:cxnLst/>
              <a:rect l="l" t="t" r="r" b="b"/>
              <a:pathLst>
                <a:path w="1637052" h="2293651" extrusionOk="0">
                  <a:moveTo>
                    <a:pt x="1539843" y="1432343"/>
                  </a:moveTo>
                  <a:cubicBezTo>
                    <a:pt x="1539843" y="1432343"/>
                    <a:pt x="999828" y="1598182"/>
                    <a:pt x="702020" y="1772808"/>
                  </a:cubicBezTo>
                  <a:cubicBezTo>
                    <a:pt x="627249" y="1816585"/>
                    <a:pt x="558708" y="1864515"/>
                    <a:pt x="499115" y="1909889"/>
                  </a:cubicBezTo>
                  <a:cubicBezTo>
                    <a:pt x="496079" y="1773287"/>
                    <a:pt x="491926" y="1553926"/>
                    <a:pt x="491926" y="1410934"/>
                  </a:cubicBezTo>
                  <a:cubicBezTo>
                    <a:pt x="491926" y="1190454"/>
                    <a:pt x="737489" y="1095073"/>
                    <a:pt x="866901" y="1220490"/>
                  </a:cubicBezTo>
                  <a:cubicBezTo>
                    <a:pt x="996313" y="1345908"/>
                    <a:pt x="1022195" y="1410934"/>
                    <a:pt x="1022195" y="1410934"/>
                  </a:cubicBezTo>
                  <a:lnTo>
                    <a:pt x="1109589" y="1367317"/>
                  </a:lnTo>
                  <a:lnTo>
                    <a:pt x="1150649" y="1346867"/>
                  </a:lnTo>
                  <a:lnTo>
                    <a:pt x="1365377" y="1239662"/>
                  </a:lnTo>
                  <a:lnTo>
                    <a:pt x="1404041" y="1220331"/>
                  </a:lnTo>
                  <a:cubicBezTo>
                    <a:pt x="1404041" y="1220331"/>
                    <a:pt x="1318565" y="956554"/>
                    <a:pt x="1121571" y="778572"/>
                  </a:cubicBezTo>
                  <a:cubicBezTo>
                    <a:pt x="1122849" y="770264"/>
                    <a:pt x="1124926" y="760518"/>
                    <a:pt x="1128441" y="748216"/>
                  </a:cubicBezTo>
                  <a:cubicBezTo>
                    <a:pt x="1127003" y="745340"/>
                    <a:pt x="1125725" y="742305"/>
                    <a:pt x="1124447" y="739429"/>
                  </a:cubicBezTo>
                  <a:cubicBezTo>
                    <a:pt x="1155442" y="662900"/>
                    <a:pt x="1229414" y="544832"/>
                    <a:pt x="1406277" y="399603"/>
                  </a:cubicBezTo>
                  <a:cubicBezTo>
                    <a:pt x="1400685" y="349435"/>
                    <a:pt x="1384389" y="306458"/>
                    <a:pt x="1361063" y="272108"/>
                  </a:cubicBezTo>
                  <a:cubicBezTo>
                    <a:pt x="1361063" y="272108"/>
                    <a:pt x="1361063" y="272108"/>
                    <a:pt x="1361223" y="272108"/>
                  </a:cubicBezTo>
                  <a:cubicBezTo>
                    <a:pt x="1348761" y="253894"/>
                    <a:pt x="1334062" y="238716"/>
                    <a:pt x="1318085" y="226254"/>
                  </a:cubicBezTo>
                  <a:cubicBezTo>
                    <a:pt x="1318565" y="225935"/>
                    <a:pt x="1318884" y="225615"/>
                    <a:pt x="1319364" y="225296"/>
                  </a:cubicBezTo>
                  <a:cubicBezTo>
                    <a:pt x="1311056" y="218905"/>
                    <a:pt x="1302428" y="213473"/>
                    <a:pt x="1293481" y="208680"/>
                  </a:cubicBezTo>
                  <a:cubicBezTo>
                    <a:pt x="1277664" y="200052"/>
                    <a:pt x="1260729" y="194141"/>
                    <a:pt x="1243474" y="190786"/>
                  </a:cubicBezTo>
                  <a:cubicBezTo>
                    <a:pt x="1236923" y="189508"/>
                    <a:pt x="1230213" y="188389"/>
                    <a:pt x="1223503" y="187910"/>
                  </a:cubicBezTo>
                  <a:cubicBezTo>
                    <a:pt x="1222544" y="188709"/>
                    <a:pt x="1221586" y="189508"/>
                    <a:pt x="1220787" y="190466"/>
                  </a:cubicBezTo>
                  <a:cubicBezTo>
                    <a:pt x="1199538" y="189508"/>
                    <a:pt x="1177969" y="192224"/>
                    <a:pt x="1156400" y="200212"/>
                  </a:cubicBezTo>
                  <a:cubicBezTo>
                    <a:pt x="1013089" y="317482"/>
                    <a:pt x="906843" y="480126"/>
                    <a:pt x="847889" y="583815"/>
                  </a:cubicBezTo>
                  <a:cubicBezTo>
                    <a:pt x="837663" y="509842"/>
                    <a:pt x="843255" y="363655"/>
                    <a:pt x="958128" y="128636"/>
                  </a:cubicBezTo>
                  <a:cubicBezTo>
                    <a:pt x="935122" y="89493"/>
                    <a:pt x="906683" y="59457"/>
                    <a:pt x="875688" y="37888"/>
                  </a:cubicBezTo>
                  <a:cubicBezTo>
                    <a:pt x="856516" y="24627"/>
                    <a:pt x="836385" y="14722"/>
                    <a:pt x="816095" y="8331"/>
                  </a:cubicBezTo>
                  <a:cubicBezTo>
                    <a:pt x="800437" y="3378"/>
                    <a:pt x="784780" y="1141"/>
                    <a:pt x="769123" y="342"/>
                  </a:cubicBezTo>
                  <a:cubicBezTo>
                    <a:pt x="754264" y="-456"/>
                    <a:pt x="739566" y="23"/>
                    <a:pt x="725187" y="3059"/>
                  </a:cubicBezTo>
                  <a:cubicBezTo>
                    <a:pt x="715601" y="4976"/>
                    <a:pt x="706174" y="7692"/>
                    <a:pt x="697068" y="11366"/>
                  </a:cubicBezTo>
                  <a:cubicBezTo>
                    <a:pt x="676298" y="19515"/>
                    <a:pt x="656806" y="31657"/>
                    <a:pt x="639711" y="48752"/>
                  </a:cubicBezTo>
                  <a:cubicBezTo>
                    <a:pt x="548803" y="232645"/>
                    <a:pt x="543211" y="447054"/>
                    <a:pt x="549282" y="567519"/>
                  </a:cubicBezTo>
                  <a:cubicBezTo>
                    <a:pt x="413320" y="583176"/>
                    <a:pt x="297488" y="652036"/>
                    <a:pt x="199231" y="753009"/>
                  </a:cubicBezTo>
                  <a:cubicBezTo>
                    <a:pt x="0" y="957672"/>
                    <a:pt x="0" y="1983862"/>
                    <a:pt x="0" y="1983862"/>
                  </a:cubicBezTo>
                  <a:lnTo>
                    <a:pt x="199231" y="2293652"/>
                  </a:lnTo>
                  <a:lnTo>
                    <a:pt x="328643" y="2182613"/>
                  </a:lnTo>
                  <a:cubicBezTo>
                    <a:pt x="582194" y="2443354"/>
                    <a:pt x="1209124" y="2161683"/>
                    <a:pt x="1209124" y="2161683"/>
                  </a:cubicBezTo>
                  <a:cubicBezTo>
                    <a:pt x="1209124" y="2161683"/>
                    <a:pt x="1643373" y="1973477"/>
                    <a:pt x="1636982" y="1805241"/>
                  </a:cubicBezTo>
                  <a:cubicBezTo>
                    <a:pt x="1630432" y="1637005"/>
                    <a:pt x="1540003" y="1432343"/>
                    <a:pt x="1540003" y="1432343"/>
                  </a:cubicBezTo>
                  <a:close/>
                  <a:moveTo>
                    <a:pt x="827918" y="605703"/>
                  </a:moveTo>
                  <a:cubicBezTo>
                    <a:pt x="807148" y="573430"/>
                    <a:pt x="791331" y="538760"/>
                    <a:pt x="779987" y="502813"/>
                  </a:cubicBezTo>
                  <a:cubicBezTo>
                    <a:pt x="791331" y="538920"/>
                    <a:pt x="807148" y="573590"/>
                    <a:pt x="827918" y="6057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3" name="Google Shape;2243;p182"/>
            <p:cNvSpPr/>
            <p:nvPr/>
          </p:nvSpPr>
          <p:spPr>
            <a:xfrm>
              <a:off x="7183108" y="869217"/>
              <a:ext cx="214598" cy="235619"/>
            </a:xfrm>
            <a:custGeom>
              <a:avLst/>
              <a:gdLst/>
              <a:ahLst/>
              <a:cxnLst/>
              <a:rect l="l" t="t" r="r" b="b"/>
              <a:pathLst>
                <a:path w="374844" h="411562" extrusionOk="0">
                  <a:moveTo>
                    <a:pt x="349281" y="20610"/>
                  </a:moveTo>
                  <a:cubicBezTo>
                    <a:pt x="333464" y="11983"/>
                    <a:pt x="316849" y="6071"/>
                    <a:pt x="299594" y="2876"/>
                  </a:cubicBezTo>
                  <a:cubicBezTo>
                    <a:pt x="293043" y="1598"/>
                    <a:pt x="286492" y="479"/>
                    <a:pt x="279782" y="0"/>
                  </a:cubicBezTo>
                  <a:cubicBezTo>
                    <a:pt x="135032" y="129732"/>
                    <a:pt x="-15629" y="310908"/>
                    <a:pt x="1307" y="411562"/>
                  </a:cubicBezTo>
                  <a:cubicBezTo>
                    <a:pt x="109629" y="270647"/>
                    <a:pt x="234728" y="143472"/>
                    <a:pt x="374844" y="37226"/>
                  </a:cubicBezTo>
                  <a:cubicBezTo>
                    <a:pt x="366696" y="30835"/>
                    <a:pt x="358069" y="25403"/>
                    <a:pt x="349122" y="20610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4" name="Google Shape;2244;p182"/>
            <p:cNvSpPr/>
            <p:nvPr/>
          </p:nvSpPr>
          <p:spPr>
            <a:xfrm>
              <a:off x="6711531" y="1174379"/>
              <a:ext cx="677040" cy="610267"/>
            </a:xfrm>
            <a:custGeom>
              <a:avLst/>
              <a:gdLst/>
              <a:ahLst/>
              <a:cxnLst/>
              <a:rect l="l" t="t" r="r" b="b"/>
              <a:pathLst>
                <a:path w="1182602" h="1065968" extrusionOk="0">
                  <a:moveTo>
                    <a:pt x="1182603" y="547361"/>
                  </a:moveTo>
                  <a:cubicBezTo>
                    <a:pt x="1139465" y="458531"/>
                    <a:pt x="1076357" y="342060"/>
                    <a:pt x="1052871" y="308988"/>
                  </a:cubicBezTo>
                  <a:cubicBezTo>
                    <a:pt x="933205" y="139953"/>
                    <a:pt x="786059" y="30033"/>
                    <a:pt x="579798" y="4949"/>
                  </a:cubicBezTo>
                  <a:cubicBezTo>
                    <a:pt x="201947" y="-40904"/>
                    <a:pt x="-319" y="233737"/>
                    <a:pt x="0" y="750586"/>
                  </a:cubicBezTo>
                  <a:cubicBezTo>
                    <a:pt x="0" y="905881"/>
                    <a:pt x="29078" y="1017399"/>
                    <a:pt x="63109" y="1065968"/>
                  </a:cubicBezTo>
                  <a:cubicBezTo>
                    <a:pt x="53363" y="1000463"/>
                    <a:pt x="62949" y="747231"/>
                    <a:pt x="94902" y="619417"/>
                  </a:cubicBezTo>
                  <a:cubicBezTo>
                    <a:pt x="126537" y="493360"/>
                    <a:pt x="199710" y="371936"/>
                    <a:pt x="316021" y="307550"/>
                  </a:cubicBezTo>
                  <a:cubicBezTo>
                    <a:pt x="442717" y="237412"/>
                    <a:pt x="589384" y="264253"/>
                    <a:pt x="706974" y="340622"/>
                  </a:cubicBezTo>
                  <a:cubicBezTo>
                    <a:pt x="764330" y="377848"/>
                    <a:pt x="813858" y="426098"/>
                    <a:pt x="857954" y="478022"/>
                  </a:cubicBezTo>
                  <a:cubicBezTo>
                    <a:pt x="878884" y="502626"/>
                    <a:pt x="928572" y="581232"/>
                    <a:pt x="967715" y="654566"/>
                  </a:cubicBezTo>
                  <a:lnTo>
                    <a:pt x="1025711" y="625648"/>
                  </a:lnTo>
                  <a:lnTo>
                    <a:pt x="1148412" y="564457"/>
                  </a:lnTo>
                  <a:cubicBezTo>
                    <a:pt x="1148412" y="564457"/>
                    <a:pt x="1148412" y="564457"/>
                    <a:pt x="1148412" y="564457"/>
                  </a:cubicBezTo>
                  <a:lnTo>
                    <a:pt x="1182443" y="547521"/>
                  </a:lnTo>
                  <a:close/>
                  <a:moveTo>
                    <a:pt x="677257" y="104964"/>
                  </a:moveTo>
                  <a:cubicBezTo>
                    <a:pt x="668310" y="102248"/>
                    <a:pt x="659363" y="99532"/>
                    <a:pt x="650256" y="97135"/>
                  </a:cubicBezTo>
                  <a:cubicBezTo>
                    <a:pt x="659203" y="99372"/>
                    <a:pt x="668310" y="102088"/>
                    <a:pt x="677257" y="104964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5" name="Google Shape;2245;p182"/>
            <p:cNvSpPr/>
            <p:nvPr/>
          </p:nvSpPr>
          <p:spPr>
            <a:xfrm>
              <a:off x="6129926" y="1648807"/>
              <a:ext cx="1619048" cy="2713028"/>
            </a:xfrm>
            <a:custGeom>
              <a:avLst/>
              <a:gdLst/>
              <a:ahLst/>
              <a:cxnLst/>
              <a:rect l="l" t="t" r="r" b="b"/>
              <a:pathLst>
                <a:path w="2828032" h="4738913" extrusionOk="0">
                  <a:moveTo>
                    <a:pt x="2667006" y="1997579"/>
                  </a:moveTo>
                  <a:cubicBezTo>
                    <a:pt x="2544624" y="1740033"/>
                    <a:pt x="2350027" y="1587774"/>
                    <a:pt x="2146802" y="1397969"/>
                  </a:cubicBezTo>
                  <a:cubicBezTo>
                    <a:pt x="1791638" y="1066451"/>
                    <a:pt x="2063403" y="727583"/>
                    <a:pt x="2412177" y="548004"/>
                  </a:cubicBezTo>
                  <a:cubicBezTo>
                    <a:pt x="2426556" y="540655"/>
                    <a:pt x="2678350" y="416515"/>
                    <a:pt x="2774850" y="358679"/>
                  </a:cubicBezTo>
                  <a:cubicBezTo>
                    <a:pt x="2770536" y="275919"/>
                    <a:pt x="2767181" y="192840"/>
                    <a:pt x="2742736" y="117749"/>
                  </a:cubicBezTo>
                  <a:cubicBezTo>
                    <a:pt x="2728996" y="75410"/>
                    <a:pt x="2708067" y="35628"/>
                    <a:pt x="2676593" y="0"/>
                  </a:cubicBezTo>
                  <a:cubicBezTo>
                    <a:pt x="2471930" y="41220"/>
                    <a:pt x="1786046" y="261860"/>
                    <a:pt x="1564608" y="374177"/>
                  </a:cubicBezTo>
                  <a:cubicBezTo>
                    <a:pt x="1307381" y="504707"/>
                    <a:pt x="1047598" y="654250"/>
                    <a:pt x="824722" y="837663"/>
                  </a:cubicBezTo>
                  <a:cubicBezTo>
                    <a:pt x="623255" y="1003502"/>
                    <a:pt x="462688" y="1213118"/>
                    <a:pt x="320974" y="1431681"/>
                  </a:cubicBezTo>
                  <a:cubicBezTo>
                    <a:pt x="81162" y="1801543"/>
                    <a:pt x="0" y="2201443"/>
                    <a:pt x="0" y="2473847"/>
                  </a:cubicBezTo>
                  <a:cubicBezTo>
                    <a:pt x="0" y="2935736"/>
                    <a:pt x="230066" y="3358003"/>
                    <a:pt x="357401" y="3558991"/>
                  </a:cubicBezTo>
                  <a:cubicBezTo>
                    <a:pt x="456617" y="3725309"/>
                    <a:pt x="572449" y="3883320"/>
                    <a:pt x="704577" y="4033022"/>
                  </a:cubicBezTo>
                  <a:cubicBezTo>
                    <a:pt x="966117" y="4329072"/>
                    <a:pt x="1499742" y="4887142"/>
                    <a:pt x="1947571" y="4702130"/>
                  </a:cubicBezTo>
                  <a:cubicBezTo>
                    <a:pt x="2135778" y="4624324"/>
                    <a:pt x="2244261" y="4433561"/>
                    <a:pt x="2339961" y="4265804"/>
                  </a:cubicBezTo>
                  <a:cubicBezTo>
                    <a:pt x="2484232" y="4012892"/>
                    <a:pt x="2614123" y="3749594"/>
                    <a:pt x="2705191" y="3472716"/>
                  </a:cubicBezTo>
                  <a:cubicBezTo>
                    <a:pt x="2755837" y="3318540"/>
                    <a:pt x="2792584" y="3158932"/>
                    <a:pt x="2812236" y="2997886"/>
                  </a:cubicBezTo>
                  <a:cubicBezTo>
                    <a:pt x="2853456" y="2658379"/>
                    <a:pt x="2817028" y="2312641"/>
                    <a:pt x="2667166" y="19975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6" name="Google Shape;2246;p182"/>
            <p:cNvSpPr/>
            <p:nvPr/>
          </p:nvSpPr>
          <p:spPr>
            <a:xfrm>
              <a:off x="6130018" y="1648898"/>
              <a:ext cx="1610005" cy="2713028"/>
            </a:xfrm>
            <a:custGeom>
              <a:avLst/>
              <a:gdLst/>
              <a:ahLst/>
              <a:cxnLst/>
              <a:rect l="l" t="t" r="r" b="b"/>
              <a:pathLst>
                <a:path w="2812235" h="4738913" extrusionOk="0">
                  <a:moveTo>
                    <a:pt x="1775341" y="4453692"/>
                  </a:moveTo>
                  <a:cubicBezTo>
                    <a:pt x="1380235" y="4466633"/>
                    <a:pt x="1091055" y="4133037"/>
                    <a:pt x="860670" y="3857597"/>
                  </a:cubicBezTo>
                  <a:cubicBezTo>
                    <a:pt x="640829" y="3594619"/>
                    <a:pt x="469718" y="3297770"/>
                    <a:pt x="386319" y="2964015"/>
                  </a:cubicBezTo>
                  <a:cubicBezTo>
                    <a:pt x="224154" y="2314558"/>
                    <a:pt x="383603" y="1601674"/>
                    <a:pt x="822485" y="1092014"/>
                  </a:cubicBezTo>
                  <a:cubicBezTo>
                    <a:pt x="1020917" y="861469"/>
                    <a:pt x="1266640" y="677736"/>
                    <a:pt x="1538086" y="540016"/>
                  </a:cubicBezTo>
                  <a:cubicBezTo>
                    <a:pt x="1803461" y="405491"/>
                    <a:pt x="2441574" y="202266"/>
                    <a:pt x="2742736" y="117749"/>
                  </a:cubicBezTo>
                  <a:cubicBezTo>
                    <a:pt x="2728996" y="75410"/>
                    <a:pt x="2708067" y="35628"/>
                    <a:pt x="2676592" y="0"/>
                  </a:cubicBezTo>
                  <a:cubicBezTo>
                    <a:pt x="2471930" y="41220"/>
                    <a:pt x="1786046" y="261860"/>
                    <a:pt x="1564608" y="374177"/>
                  </a:cubicBezTo>
                  <a:cubicBezTo>
                    <a:pt x="1307381" y="504707"/>
                    <a:pt x="1047598" y="654250"/>
                    <a:pt x="824722" y="837663"/>
                  </a:cubicBezTo>
                  <a:cubicBezTo>
                    <a:pt x="623255" y="1003503"/>
                    <a:pt x="462688" y="1213118"/>
                    <a:pt x="320974" y="1431681"/>
                  </a:cubicBezTo>
                  <a:cubicBezTo>
                    <a:pt x="81162" y="1801543"/>
                    <a:pt x="0" y="2201443"/>
                    <a:pt x="0" y="2473847"/>
                  </a:cubicBezTo>
                  <a:cubicBezTo>
                    <a:pt x="0" y="2935736"/>
                    <a:pt x="230066" y="3358003"/>
                    <a:pt x="357401" y="3558991"/>
                  </a:cubicBezTo>
                  <a:cubicBezTo>
                    <a:pt x="456617" y="3725309"/>
                    <a:pt x="572449" y="3883320"/>
                    <a:pt x="704577" y="4033022"/>
                  </a:cubicBezTo>
                  <a:cubicBezTo>
                    <a:pt x="966117" y="4329072"/>
                    <a:pt x="1499742" y="4887142"/>
                    <a:pt x="1947571" y="4702131"/>
                  </a:cubicBezTo>
                  <a:cubicBezTo>
                    <a:pt x="2135778" y="4624324"/>
                    <a:pt x="2244260" y="4433561"/>
                    <a:pt x="2339962" y="4265804"/>
                  </a:cubicBezTo>
                  <a:cubicBezTo>
                    <a:pt x="2484232" y="4012891"/>
                    <a:pt x="2614123" y="3749594"/>
                    <a:pt x="2705191" y="3472716"/>
                  </a:cubicBezTo>
                  <a:cubicBezTo>
                    <a:pt x="2755837" y="3318540"/>
                    <a:pt x="2792584" y="3158932"/>
                    <a:pt x="2812236" y="2997886"/>
                  </a:cubicBezTo>
                  <a:cubicBezTo>
                    <a:pt x="2738263" y="3247284"/>
                    <a:pt x="2681066" y="3495084"/>
                    <a:pt x="2552133" y="3732978"/>
                  </a:cubicBezTo>
                  <a:cubicBezTo>
                    <a:pt x="2397318" y="4018324"/>
                    <a:pt x="2142808" y="4441869"/>
                    <a:pt x="1775661" y="4453851"/>
                  </a:cubicBezTo>
                  <a:close/>
                </a:path>
              </a:pathLst>
            </a:custGeom>
            <a:solidFill>
              <a:srgbClr val="FFFFFF">
                <a:alpha val="81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7" name="Google Shape;2247;p182"/>
            <p:cNvSpPr/>
            <p:nvPr/>
          </p:nvSpPr>
          <p:spPr>
            <a:xfrm>
              <a:off x="6924201" y="2513815"/>
              <a:ext cx="522094" cy="672954"/>
            </a:xfrm>
            <a:custGeom>
              <a:avLst/>
              <a:gdLst/>
              <a:ahLst/>
              <a:cxnLst/>
              <a:rect l="l" t="t" r="r" b="b"/>
              <a:pathLst>
                <a:path w="911954" h="1175466" extrusionOk="0">
                  <a:moveTo>
                    <a:pt x="821430" y="382472"/>
                  </a:moveTo>
                  <a:cubicBezTo>
                    <a:pt x="747777" y="238681"/>
                    <a:pt x="457638" y="-61043"/>
                    <a:pt x="113658" y="11012"/>
                  </a:cubicBezTo>
                  <a:cubicBezTo>
                    <a:pt x="-21985" y="39450"/>
                    <a:pt x="-12239" y="218870"/>
                    <a:pt x="21312" y="337258"/>
                  </a:cubicBezTo>
                  <a:cubicBezTo>
                    <a:pt x="81065" y="548311"/>
                    <a:pt x="195619" y="761761"/>
                    <a:pt x="323753" y="938145"/>
                  </a:cubicBezTo>
                  <a:cubicBezTo>
                    <a:pt x="406832" y="1052539"/>
                    <a:pt x="514516" y="1202082"/>
                    <a:pt x="674923" y="1171407"/>
                  </a:cubicBezTo>
                  <a:cubicBezTo>
                    <a:pt x="1002447" y="1108777"/>
                    <a:pt x="927676" y="590171"/>
                    <a:pt x="821270" y="382632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8" name="Google Shape;2248;p182"/>
            <p:cNvSpPr/>
            <p:nvPr/>
          </p:nvSpPr>
          <p:spPr>
            <a:xfrm>
              <a:off x="6490866" y="726350"/>
              <a:ext cx="482655" cy="1434963"/>
            </a:xfrm>
            <a:custGeom>
              <a:avLst/>
              <a:gdLst/>
              <a:ahLst/>
              <a:cxnLst/>
              <a:rect l="l" t="t" r="r" b="b"/>
              <a:pathLst>
                <a:path w="843065" h="2506486" extrusionOk="0">
                  <a:moveTo>
                    <a:pt x="842620" y="740891"/>
                  </a:moveTo>
                  <a:cubicBezTo>
                    <a:pt x="841342" y="709896"/>
                    <a:pt x="836390" y="679220"/>
                    <a:pt x="827922" y="649983"/>
                  </a:cubicBezTo>
                  <a:cubicBezTo>
                    <a:pt x="825845" y="642953"/>
                    <a:pt x="822809" y="636402"/>
                    <a:pt x="820253" y="629373"/>
                  </a:cubicBezTo>
                  <a:cubicBezTo>
                    <a:pt x="812424" y="607484"/>
                    <a:pt x="802519" y="586555"/>
                    <a:pt x="790057" y="567223"/>
                  </a:cubicBezTo>
                  <a:cubicBezTo>
                    <a:pt x="787500" y="563388"/>
                    <a:pt x="785743" y="559075"/>
                    <a:pt x="783027" y="555240"/>
                  </a:cubicBezTo>
                  <a:cubicBezTo>
                    <a:pt x="769607" y="536547"/>
                    <a:pt x="753789" y="519292"/>
                    <a:pt x="735097" y="504274"/>
                  </a:cubicBezTo>
                  <a:cubicBezTo>
                    <a:pt x="735097" y="504274"/>
                    <a:pt x="491450" y="560832"/>
                    <a:pt x="358843" y="692161"/>
                  </a:cubicBezTo>
                  <a:cubicBezTo>
                    <a:pt x="345902" y="454586"/>
                    <a:pt x="419395" y="77215"/>
                    <a:pt x="419395" y="77215"/>
                  </a:cubicBezTo>
                  <a:cubicBezTo>
                    <a:pt x="399105" y="50853"/>
                    <a:pt x="365074" y="29284"/>
                    <a:pt x="325452" y="15544"/>
                  </a:cubicBezTo>
                  <a:cubicBezTo>
                    <a:pt x="298930" y="6437"/>
                    <a:pt x="269693" y="1325"/>
                    <a:pt x="240455" y="206"/>
                  </a:cubicBezTo>
                  <a:cubicBezTo>
                    <a:pt x="209780" y="-912"/>
                    <a:pt x="179104" y="2443"/>
                    <a:pt x="150985" y="12029"/>
                  </a:cubicBezTo>
                  <a:cubicBezTo>
                    <a:pt x="119830" y="22734"/>
                    <a:pt x="91871" y="40628"/>
                    <a:pt x="70941" y="67469"/>
                  </a:cubicBezTo>
                  <a:cubicBezTo>
                    <a:pt x="70941" y="67469"/>
                    <a:pt x="-635" y="872699"/>
                    <a:pt x="4" y="1564974"/>
                  </a:cubicBezTo>
                  <a:cubicBezTo>
                    <a:pt x="324" y="1848402"/>
                    <a:pt x="57521" y="2506486"/>
                    <a:pt x="57521" y="2506486"/>
                  </a:cubicBezTo>
                  <a:lnTo>
                    <a:pt x="300208" y="2399602"/>
                  </a:lnTo>
                  <a:lnTo>
                    <a:pt x="397028" y="2356944"/>
                  </a:lnTo>
                  <a:cubicBezTo>
                    <a:pt x="397028" y="2356944"/>
                    <a:pt x="287427" y="1669142"/>
                    <a:pt x="399105" y="1208851"/>
                  </a:cubicBezTo>
                  <a:cubicBezTo>
                    <a:pt x="456621" y="971436"/>
                    <a:pt x="746760" y="841225"/>
                    <a:pt x="841182" y="804638"/>
                  </a:cubicBezTo>
                  <a:cubicBezTo>
                    <a:pt x="843260" y="783549"/>
                    <a:pt x="843419" y="762140"/>
                    <a:pt x="842620" y="7407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9" name="Google Shape;2249;p182"/>
            <p:cNvSpPr/>
            <p:nvPr/>
          </p:nvSpPr>
          <p:spPr>
            <a:xfrm>
              <a:off x="7000916" y="2550194"/>
              <a:ext cx="255826" cy="219360"/>
            </a:xfrm>
            <a:custGeom>
              <a:avLst/>
              <a:gdLst/>
              <a:ahLst/>
              <a:cxnLst/>
              <a:rect l="l" t="t" r="r" b="b"/>
              <a:pathLst>
                <a:path w="446857" h="383161" extrusionOk="0">
                  <a:moveTo>
                    <a:pt x="432572" y="162820"/>
                  </a:moveTo>
                  <a:cubicBezTo>
                    <a:pt x="385281" y="75267"/>
                    <a:pt x="21010" y="-125082"/>
                    <a:pt x="400" y="111214"/>
                  </a:cubicBezTo>
                  <a:cubicBezTo>
                    <a:pt x="-5672" y="181033"/>
                    <a:pt x="58875" y="261556"/>
                    <a:pt x="96740" y="317315"/>
                  </a:cubicBezTo>
                  <a:cubicBezTo>
                    <a:pt x="129812" y="366044"/>
                    <a:pt x="167038" y="387293"/>
                    <a:pt x="227590" y="382501"/>
                  </a:cubicBezTo>
                  <a:cubicBezTo>
                    <a:pt x="329522" y="374512"/>
                    <a:pt x="496799" y="281687"/>
                    <a:pt x="432572" y="16282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0" name="Google Shape;2250;p182"/>
            <p:cNvSpPr/>
            <p:nvPr/>
          </p:nvSpPr>
          <p:spPr>
            <a:xfrm>
              <a:off x="7224151" y="2778984"/>
              <a:ext cx="174763" cy="327300"/>
            </a:xfrm>
            <a:custGeom>
              <a:avLst/>
              <a:gdLst/>
              <a:ahLst/>
              <a:cxnLst/>
              <a:rect l="l" t="t" r="r" b="b"/>
              <a:pathLst>
                <a:path w="305263" h="571703" extrusionOk="0">
                  <a:moveTo>
                    <a:pt x="298663" y="208373"/>
                  </a:moveTo>
                  <a:cubicBezTo>
                    <a:pt x="285083" y="139832"/>
                    <a:pt x="226288" y="32788"/>
                    <a:pt x="155991" y="6107"/>
                  </a:cubicBezTo>
                  <a:cubicBezTo>
                    <a:pt x="109338" y="-11628"/>
                    <a:pt x="59171" y="11059"/>
                    <a:pt x="30892" y="51001"/>
                  </a:cubicBezTo>
                  <a:cubicBezTo>
                    <a:pt x="-46915" y="160762"/>
                    <a:pt x="45431" y="354720"/>
                    <a:pt x="56615" y="420225"/>
                  </a:cubicBezTo>
                  <a:cubicBezTo>
                    <a:pt x="64603" y="466877"/>
                    <a:pt x="94001" y="550276"/>
                    <a:pt x="144807" y="568490"/>
                  </a:cubicBezTo>
                  <a:cubicBezTo>
                    <a:pt x="200726" y="588620"/>
                    <a:pt x="246899" y="509216"/>
                    <a:pt x="265272" y="468475"/>
                  </a:cubicBezTo>
                  <a:cubicBezTo>
                    <a:pt x="299622" y="392266"/>
                    <a:pt x="315119" y="290973"/>
                    <a:pt x="298663" y="208532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1" name="Google Shape;2251;p182"/>
            <p:cNvSpPr/>
            <p:nvPr/>
          </p:nvSpPr>
          <p:spPr>
            <a:xfrm>
              <a:off x="6531072" y="726350"/>
              <a:ext cx="432307" cy="1223594"/>
            </a:xfrm>
            <a:custGeom>
              <a:avLst/>
              <a:gdLst/>
              <a:ahLst/>
              <a:cxnLst/>
              <a:rect l="l" t="t" r="r" b="b"/>
              <a:pathLst>
                <a:path w="755121" h="2137282" extrusionOk="0">
                  <a:moveTo>
                    <a:pt x="747612" y="629373"/>
                  </a:moveTo>
                  <a:cubicBezTo>
                    <a:pt x="739784" y="607484"/>
                    <a:pt x="729878" y="586555"/>
                    <a:pt x="717416" y="567223"/>
                  </a:cubicBezTo>
                  <a:cubicBezTo>
                    <a:pt x="714860" y="563388"/>
                    <a:pt x="713103" y="559075"/>
                    <a:pt x="710386" y="555240"/>
                  </a:cubicBezTo>
                  <a:cubicBezTo>
                    <a:pt x="708629" y="556039"/>
                    <a:pt x="706712" y="556678"/>
                    <a:pt x="704954" y="557477"/>
                  </a:cubicBezTo>
                  <a:cubicBezTo>
                    <a:pt x="598389" y="592786"/>
                    <a:pt x="492303" y="652219"/>
                    <a:pt x="407626" y="707819"/>
                  </a:cubicBezTo>
                  <a:cubicBezTo>
                    <a:pt x="214786" y="834195"/>
                    <a:pt x="91286" y="1062663"/>
                    <a:pt x="85854" y="1075764"/>
                  </a:cubicBezTo>
                  <a:cubicBezTo>
                    <a:pt x="85854" y="1028633"/>
                    <a:pt x="85534" y="981501"/>
                    <a:pt x="86652" y="935009"/>
                  </a:cubicBezTo>
                  <a:cubicBezTo>
                    <a:pt x="90007" y="794253"/>
                    <a:pt x="94161" y="653178"/>
                    <a:pt x="102150" y="512582"/>
                  </a:cubicBezTo>
                  <a:cubicBezTo>
                    <a:pt x="110298" y="369111"/>
                    <a:pt x="122920" y="225160"/>
                    <a:pt x="148962" y="83765"/>
                  </a:cubicBezTo>
                  <a:cubicBezTo>
                    <a:pt x="154074" y="55646"/>
                    <a:pt x="160785" y="28006"/>
                    <a:pt x="167495" y="206"/>
                  </a:cubicBezTo>
                  <a:cubicBezTo>
                    <a:pt x="136819" y="-912"/>
                    <a:pt x="106144" y="2443"/>
                    <a:pt x="78025" y="12029"/>
                  </a:cubicBezTo>
                  <a:cubicBezTo>
                    <a:pt x="32811" y="222124"/>
                    <a:pt x="23864" y="439568"/>
                    <a:pt x="12360" y="653657"/>
                  </a:cubicBezTo>
                  <a:cubicBezTo>
                    <a:pt x="-2019" y="921748"/>
                    <a:pt x="-2338" y="1702694"/>
                    <a:pt x="3733" y="1776187"/>
                  </a:cubicBezTo>
                  <a:cubicBezTo>
                    <a:pt x="5650" y="1888344"/>
                    <a:pt x="11881" y="2000821"/>
                    <a:pt x="17313" y="2111700"/>
                  </a:cubicBezTo>
                  <a:cubicBezTo>
                    <a:pt x="18911" y="2145570"/>
                    <a:pt x="70835" y="2146050"/>
                    <a:pt x="70356" y="2111700"/>
                  </a:cubicBezTo>
                  <a:cubicBezTo>
                    <a:pt x="70036" y="2091090"/>
                    <a:pt x="69238" y="2070639"/>
                    <a:pt x="68758" y="2050029"/>
                  </a:cubicBezTo>
                  <a:cubicBezTo>
                    <a:pt x="74031" y="2062491"/>
                    <a:pt x="79623" y="2074634"/>
                    <a:pt x="85534" y="2086776"/>
                  </a:cubicBezTo>
                  <a:cubicBezTo>
                    <a:pt x="85854" y="2087575"/>
                    <a:pt x="86652" y="2087734"/>
                    <a:pt x="87291" y="2088214"/>
                  </a:cubicBezTo>
                  <a:cubicBezTo>
                    <a:pt x="89209" y="2093486"/>
                    <a:pt x="90647" y="2099078"/>
                    <a:pt x="92724" y="2104350"/>
                  </a:cubicBezTo>
                  <a:cubicBezTo>
                    <a:pt x="94800" y="2109942"/>
                    <a:pt x="103907" y="2109623"/>
                    <a:pt x="103748" y="2102912"/>
                  </a:cubicBezTo>
                  <a:cubicBezTo>
                    <a:pt x="96079" y="1843290"/>
                    <a:pt x="53900" y="1591815"/>
                    <a:pt x="101830" y="1346571"/>
                  </a:cubicBezTo>
                  <a:cubicBezTo>
                    <a:pt x="125156" y="1262693"/>
                    <a:pt x="157749" y="1181531"/>
                    <a:pt x="200727" y="1105321"/>
                  </a:cubicBezTo>
                  <a:cubicBezTo>
                    <a:pt x="330618" y="874137"/>
                    <a:pt x="522979" y="733701"/>
                    <a:pt x="755121" y="649823"/>
                  </a:cubicBezTo>
                  <a:cubicBezTo>
                    <a:pt x="753045" y="642793"/>
                    <a:pt x="750009" y="636243"/>
                    <a:pt x="747453" y="629213"/>
                  </a:cubicBezTo>
                  <a:close/>
                </a:path>
              </a:pathLst>
            </a:custGeom>
            <a:solidFill>
              <a:srgbClr val="FFFFFF">
                <a:alpha val="118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2" name="Google Shape;2252;p182"/>
            <p:cNvSpPr/>
            <p:nvPr/>
          </p:nvSpPr>
          <p:spPr>
            <a:xfrm>
              <a:off x="7391189" y="2518272"/>
              <a:ext cx="337357" cy="525231"/>
            </a:xfrm>
            <a:custGeom>
              <a:avLst/>
              <a:gdLst/>
              <a:ahLst/>
              <a:cxnLst/>
              <a:rect l="l" t="t" r="r" b="b"/>
              <a:pathLst>
                <a:path w="589269" h="917434" extrusionOk="0">
                  <a:moveTo>
                    <a:pt x="298407" y="513364"/>
                  </a:moveTo>
                  <a:cubicBezTo>
                    <a:pt x="207819" y="344329"/>
                    <a:pt x="167078" y="124169"/>
                    <a:pt x="6191" y="828"/>
                  </a:cubicBezTo>
                  <a:cubicBezTo>
                    <a:pt x="2517" y="-2047"/>
                    <a:pt x="-1318" y="3225"/>
                    <a:pt x="440" y="6580"/>
                  </a:cubicBezTo>
                  <a:cubicBezTo>
                    <a:pt x="42299" y="93494"/>
                    <a:pt x="109881" y="168744"/>
                    <a:pt x="155255" y="255019"/>
                  </a:cubicBezTo>
                  <a:cubicBezTo>
                    <a:pt x="201588" y="343211"/>
                    <a:pt x="227630" y="440030"/>
                    <a:pt x="273483" y="527903"/>
                  </a:cubicBezTo>
                  <a:cubicBezTo>
                    <a:pt x="349533" y="673611"/>
                    <a:pt x="514893" y="745187"/>
                    <a:pt x="563622" y="907991"/>
                  </a:cubicBezTo>
                  <a:cubicBezTo>
                    <a:pt x="568575" y="924607"/>
                    <a:pt x="591901" y="917417"/>
                    <a:pt x="589025" y="900961"/>
                  </a:cubicBezTo>
                  <a:cubicBezTo>
                    <a:pt x="560427" y="733045"/>
                    <a:pt x="374616" y="655398"/>
                    <a:pt x="298567" y="513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3" name="Google Shape;2253;p182"/>
            <p:cNvSpPr/>
            <p:nvPr/>
          </p:nvSpPr>
          <p:spPr>
            <a:xfrm>
              <a:off x="6118656" y="2401258"/>
              <a:ext cx="782120" cy="1755844"/>
            </a:xfrm>
            <a:custGeom>
              <a:avLst/>
              <a:gdLst/>
              <a:ahLst/>
              <a:cxnLst/>
              <a:rect l="l" t="t" r="r" b="b"/>
              <a:pathLst>
                <a:path w="1366148" h="3066976" extrusionOk="0">
                  <a:moveTo>
                    <a:pt x="1224660" y="2097715"/>
                  </a:moveTo>
                  <a:cubicBezTo>
                    <a:pt x="1110586" y="1964309"/>
                    <a:pt x="931007" y="1899602"/>
                    <a:pt x="774754" y="1826589"/>
                  </a:cubicBezTo>
                  <a:cubicBezTo>
                    <a:pt x="740723" y="1723538"/>
                    <a:pt x="697586" y="1634228"/>
                    <a:pt x="640708" y="1549551"/>
                  </a:cubicBezTo>
                  <a:cubicBezTo>
                    <a:pt x="553156" y="1419340"/>
                    <a:pt x="465283" y="1295360"/>
                    <a:pt x="422625" y="1141823"/>
                  </a:cubicBezTo>
                  <a:cubicBezTo>
                    <a:pt x="399778" y="1059223"/>
                    <a:pt x="388914" y="977741"/>
                    <a:pt x="386198" y="896739"/>
                  </a:cubicBezTo>
                  <a:cubicBezTo>
                    <a:pt x="428696" y="950900"/>
                    <a:pt x="493882" y="970871"/>
                    <a:pt x="554593" y="1006499"/>
                  </a:cubicBezTo>
                  <a:cubicBezTo>
                    <a:pt x="672502" y="1075519"/>
                    <a:pt x="704775" y="1214038"/>
                    <a:pt x="749191" y="1333864"/>
                  </a:cubicBezTo>
                  <a:cubicBezTo>
                    <a:pt x="808625" y="1494431"/>
                    <a:pt x="881958" y="1697177"/>
                    <a:pt x="1041726" y="1783930"/>
                  </a:cubicBezTo>
                  <a:cubicBezTo>
                    <a:pt x="1050353" y="1788564"/>
                    <a:pt x="1059620" y="1777380"/>
                    <a:pt x="1052430" y="1770191"/>
                  </a:cubicBezTo>
                  <a:cubicBezTo>
                    <a:pt x="977979" y="1694940"/>
                    <a:pt x="911835" y="1621766"/>
                    <a:pt x="863265" y="1526225"/>
                  </a:cubicBezTo>
                  <a:cubicBezTo>
                    <a:pt x="812619" y="1426370"/>
                    <a:pt x="777630" y="1319645"/>
                    <a:pt x="737528" y="1215316"/>
                  </a:cubicBezTo>
                  <a:cubicBezTo>
                    <a:pt x="708929" y="1140545"/>
                    <a:pt x="677455" y="1063696"/>
                    <a:pt x="613867" y="1011612"/>
                  </a:cubicBezTo>
                  <a:cubicBezTo>
                    <a:pt x="787216" y="1020240"/>
                    <a:pt x="828596" y="1179209"/>
                    <a:pt x="917107" y="1308781"/>
                  </a:cubicBezTo>
                  <a:cubicBezTo>
                    <a:pt x="981174" y="1402404"/>
                    <a:pt x="1102278" y="1429405"/>
                    <a:pt x="1162830" y="1524148"/>
                  </a:cubicBezTo>
                  <a:cubicBezTo>
                    <a:pt x="1172416" y="1539006"/>
                    <a:pt x="1185357" y="1536450"/>
                    <a:pt x="1178328" y="1520952"/>
                  </a:cubicBezTo>
                  <a:cubicBezTo>
                    <a:pt x="1153404" y="1465673"/>
                    <a:pt x="1108988" y="1436275"/>
                    <a:pt x="1060898" y="1402245"/>
                  </a:cubicBezTo>
                  <a:cubicBezTo>
                    <a:pt x="964558" y="1334184"/>
                    <a:pt x="920143" y="1253021"/>
                    <a:pt x="861827" y="1153646"/>
                  </a:cubicBezTo>
                  <a:cubicBezTo>
                    <a:pt x="811181" y="1067211"/>
                    <a:pt x="678414" y="930610"/>
                    <a:pt x="568334" y="981256"/>
                  </a:cubicBezTo>
                  <a:cubicBezTo>
                    <a:pt x="499474" y="933645"/>
                    <a:pt x="441957" y="932846"/>
                    <a:pt x="385239" y="867022"/>
                  </a:cubicBezTo>
                  <a:cubicBezTo>
                    <a:pt x="382683" y="611074"/>
                    <a:pt x="455857" y="260064"/>
                    <a:pt x="534143" y="441"/>
                  </a:cubicBezTo>
                  <a:cubicBezTo>
                    <a:pt x="535901" y="-5151"/>
                    <a:pt x="492284" y="44217"/>
                    <a:pt x="490207" y="49649"/>
                  </a:cubicBezTo>
                  <a:cubicBezTo>
                    <a:pt x="423424" y="224915"/>
                    <a:pt x="380606" y="441720"/>
                    <a:pt x="360316" y="635678"/>
                  </a:cubicBezTo>
                  <a:cubicBezTo>
                    <a:pt x="325007" y="702940"/>
                    <a:pt x="145747" y="926456"/>
                    <a:pt x="101492" y="955693"/>
                  </a:cubicBezTo>
                  <a:cubicBezTo>
                    <a:pt x="55798" y="985890"/>
                    <a:pt x="37265" y="983333"/>
                    <a:pt x="19211" y="1004103"/>
                  </a:cubicBezTo>
                  <a:cubicBezTo>
                    <a:pt x="678" y="1025352"/>
                    <a:pt x="-9228" y="1041808"/>
                    <a:pt x="11862" y="1065135"/>
                  </a:cubicBezTo>
                  <a:cubicBezTo>
                    <a:pt x="29916" y="1031423"/>
                    <a:pt x="65863" y="1017044"/>
                    <a:pt x="105965" y="989404"/>
                  </a:cubicBezTo>
                  <a:cubicBezTo>
                    <a:pt x="135203" y="969274"/>
                    <a:pt x="163162" y="947385"/>
                    <a:pt x="188246" y="923261"/>
                  </a:cubicBezTo>
                  <a:cubicBezTo>
                    <a:pt x="159967" y="987967"/>
                    <a:pt x="140954" y="1056187"/>
                    <a:pt x="132327" y="1126485"/>
                  </a:cubicBezTo>
                  <a:cubicBezTo>
                    <a:pt x="111078" y="1298396"/>
                    <a:pt x="155174" y="1497467"/>
                    <a:pt x="246561" y="1644613"/>
                  </a:cubicBezTo>
                  <a:cubicBezTo>
                    <a:pt x="252472" y="1654039"/>
                    <a:pt x="267331" y="1647968"/>
                    <a:pt x="264615" y="1636944"/>
                  </a:cubicBezTo>
                  <a:cubicBezTo>
                    <a:pt x="241129" y="1542841"/>
                    <a:pt x="194317" y="1456406"/>
                    <a:pt x="174346" y="1360545"/>
                  </a:cubicBezTo>
                  <a:cubicBezTo>
                    <a:pt x="152458" y="1255418"/>
                    <a:pt x="152937" y="1148374"/>
                    <a:pt x="178979" y="1044045"/>
                  </a:cubicBezTo>
                  <a:cubicBezTo>
                    <a:pt x="201027" y="955693"/>
                    <a:pt x="239851" y="872295"/>
                    <a:pt x="292894" y="798322"/>
                  </a:cubicBezTo>
                  <a:cubicBezTo>
                    <a:pt x="313184" y="770043"/>
                    <a:pt x="335552" y="744800"/>
                    <a:pt x="352487" y="717320"/>
                  </a:cubicBezTo>
                  <a:cubicBezTo>
                    <a:pt x="343860" y="835867"/>
                    <a:pt x="347854" y="954096"/>
                    <a:pt x="369422" y="1068330"/>
                  </a:cubicBezTo>
                  <a:cubicBezTo>
                    <a:pt x="383961" y="1145658"/>
                    <a:pt x="409684" y="1217233"/>
                    <a:pt x="441797" y="1285774"/>
                  </a:cubicBezTo>
                  <a:cubicBezTo>
                    <a:pt x="477905" y="1471744"/>
                    <a:pt x="441957" y="1650045"/>
                    <a:pt x="458733" y="1839051"/>
                  </a:cubicBezTo>
                  <a:cubicBezTo>
                    <a:pt x="472952" y="1999138"/>
                    <a:pt x="557310" y="2156989"/>
                    <a:pt x="676816" y="2264513"/>
                  </a:cubicBezTo>
                  <a:cubicBezTo>
                    <a:pt x="685124" y="2272021"/>
                    <a:pt x="699823" y="2262276"/>
                    <a:pt x="692952" y="2252050"/>
                  </a:cubicBezTo>
                  <a:cubicBezTo>
                    <a:pt x="644543" y="2179196"/>
                    <a:pt x="584310" y="2116727"/>
                    <a:pt x="544528" y="2038121"/>
                  </a:cubicBezTo>
                  <a:cubicBezTo>
                    <a:pt x="492604" y="1935550"/>
                    <a:pt x="481739" y="1826589"/>
                    <a:pt x="484935" y="1713153"/>
                  </a:cubicBezTo>
                  <a:cubicBezTo>
                    <a:pt x="487970" y="1604671"/>
                    <a:pt x="505545" y="1484366"/>
                    <a:pt x="487012" y="1373806"/>
                  </a:cubicBezTo>
                  <a:cubicBezTo>
                    <a:pt x="550440" y="1488679"/>
                    <a:pt x="643265" y="1589972"/>
                    <a:pt x="689917" y="1713793"/>
                  </a:cubicBezTo>
                  <a:cubicBezTo>
                    <a:pt x="731137" y="1822914"/>
                    <a:pt x="767884" y="1947852"/>
                    <a:pt x="827158" y="2043074"/>
                  </a:cubicBezTo>
                  <a:cubicBezTo>
                    <a:pt x="892183" y="2147722"/>
                    <a:pt x="1010252" y="2217700"/>
                    <a:pt x="1088538" y="2310525"/>
                  </a:cubicBezTo>
                  <a:cubicBezTo>
                    <a:pt x="1199896" y="2442654"/>
                    <a:pt x="1134711" y="2585646"/>
                    <a:pt x="1124166" y="2741100"/>
                  </a:cubicBezTo>
                  <a:cubicBezTo>
                    <a:pt x="1115699" y="2865400"/>
                    <a:pt x="1153084" y="2976598"/>
                    <a:pt x="1246708" y="3061435"/>
                  </a:cubicBezTo>
                  <a:cubicBezTo>
                    <a:pt x="1261087" y="3074536"/>
                    <a:pt x="1263644" y="3062553"/>
                    <a:pt x="1253418" y="3044819"/>
                  </a:cubicBezTo>
                  <a:cubicBezTo>
                    <a:pt x="1207405" y="2965415"/>
                    <a:pt x="1163309" y="2908697"/>
                    <a:pt x="1159635" y="2811877"/>
                  </a:cubicBezTo>
                  <a:cubicBezTo>
                    <a:pt x="1157238" y="2750846"/>
                    <a:pt x="1176730" y="2661856"/>
                    <a:pt x="1183760" y="2601623"/>
                  </a:cubicBezTo>
                  <a:cubicBezTo>
                    <a:pt x="1197340" y="2484513"/>
                    <a:pt x="1198778" y="2398078"/>
                    <a:pt x="1125444" y="2301099"/>
                  </a:cubicBezTo>
                  <a:cubicBezTo>
                    <a:pt x="1047797" y="2198528"/>
                    <a:pt x="938995" y="2128390"/>
                    <a:pt x="867579" y="2019428"/>
                  </a:cubicBezTo>
                  <a:cubicBezTo>
                    <a:pt x="833868" y="1967983"/>
                    <a:pt x="814696" y="1926444"/>
                    <a:pt x="790890" y="1870525"/>
                  </a:cubicBezTo>
                  <a:cubicBezTo>
                    <a:pt x="846170" y="1894490"/>
                    <a:pt x="1041566" y="1975652"/>
                    <a:pt x="1147013" y="2072311"/>
                  </a:cubicBezTo>
                  <a:cubicBezTo>
                    <a:pt x="1274987" y="2189741"/>
                    <a:pt x="1327870" y="2325064"/>
                    <a:pt x="1345285" y="2503365"/>
                  </a:cubicBezTo>
                  <a:cubicBezTo>
                    <a:pt x="1346084" y="2511514"/>
                    <a:pt x="1360303" y="2511514"/>
                    <a:pt x="1361581" y="2503365"/>
                  </a:cubicBezTo>
                  <a:cubicBezTo>
                    <a:pt x="1384748" y="2358935"/>
                    <a:pt x="1316846" y="2206038"/>
                    <a:pt x="1224341" y="20978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4" name="Google Shape;2254;p182"/>
            <p:cNvSpPr/>
            <p:nvPr/>
          </p:nvSpPr>
          <p:spPr>
            <a:xfrm>
              <a:off x="6054125" y="1857251"/>
              <a:ext cx="702824" cy="754659"/>
            </a:xfrm>
            <a:custGeom>
              <a:avLst/>
              <a:gdLst/>
              <a:ahLst/>
              <a:cxnLst/>
              <a:rect l="l" t="t" r="r" b="b"/>
              <a:pathLst>
                <a:path w="1227641" h="1318182" extrusionOk="0">
                  <a:moveTo>
                    <a:pt x="936545" y="30293"/>
                  </a:moveTo>
                  <a:cubicBezTo>
                    <a:pt x="875514" y="11280"/>
                    <a:pt x="815441" y="1854"/>
                    <a:pt x="756966" y="256"/>
                  </a:cubicBezTo>
                  <a:cubicBezTo>
                    <a:pt x="717344" y="-862"/>
                    <a:pt x="678520" y="1694"/>
                    <a:pt x="640655" y="7606"/>
                  </a:cubicBezTo>
                  <a:cubicBezTo>
                    <a:pt x="337256" y="55376"/>
                    <a:pt x="94248" y="319633"/>
                    <a:pt x="24909" y="634056"/>
                  </a:cubicBezTo>
                  <a:cubicBezTo>
                    <a:pt x="8932" y="706111"/>
                    <a:pt x="-334" y="785516"/>
                    <a:pt x="2062" y="864281"/>
                  </a:cubicBezTo>
                  <a:cubicBezTo>
                    <a:pt x="2062" y="864601"/>
                    <a:pt x="1903" y="864761"/>
                    <a:pt x="1903" y="865080"/>
                  </a:cubicBezTo>
                  <a:cubicBezTo>
                    <a:pt x="-2092" y="903105"/>
                    <a:pt x="305" y="944964"/>
                    <a:pt x="8134" y="987143"/>
                  </a:cubicBezTo>
                  <a:cubicBezTo>
                    <a:pt x="16282" y="1031079"/>
                    <a:pt x="30501" y="1075655"/>
                    <a:pt x="50472" y="1117194"/>
                  </a:cubicBezTo>
                  <a:cubicBezTo>
                    <a:pt x="98083" y="1217049"/>
                    <a:pt x="178286" y="1299809"/>
                    <a:pt x="285331" y="1315945"/>
                  </a:cubicBezTo>
                  <a:cubicBezTo>
                    <a:pt x="357706" y="1326810"/>
                    <a:pt x="402920" y="1297253"/>
                    <a:pt x="450691" y="1245807"/>
                  </a:cubicBezTo>
                  <a:cubicBezTo>
                    <a:pt x="546392" y="1142757"/>
                    <a:pt x="610459" y="1002481"/>
                    <a:pt x="702166" y="893040"/>
                  </a:cubicBezTo>
                  <a:cubicBezTo>
                    <a:pt x="800423" y="775930"/>
                    <a:pt x="912420" y="676235"/>
                    <a:pt x="1021542" y="569989"/>
                  </a:cubicBezTo>
                  <a:cubicBezTo>
                    <a:pt x="1090242" y="503046"/>
                    <a:pt x="1208310" y="410541"/>
                    <a:pt x="1225565" y="310845"/>
                  </a:cubicBezTo>
                  <a:cubicBezTo>
                    <a:pt x="1250329" y="168652"/>
                    <a:pt x="1047584" y="64483"/>
                    <a:pt x="936705" y="301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5" name="Google Shape;2255;p182"/>
            <p:cNvSpPr/>
            <p:nvPr/>
          </p:nvSpPr>
          <p:spPr>
            <a:xfrm>
              <a:off x="6277972" y="1887519"/>
              <a:ext cx="237295" cy="242484"/>
            </a:xfrm>
            <a:custGeom>
              <a:avLst/>
              <a:gdLst/>
              <a:ahLst/>
              <a:cxnLst/>
              <a:rect l="l" t="t" r="r" b="b"/>
              <a:pathLst>
                <a:path w="414489" h="423553" extrusionOk="0">
                  <a:moveTo>
                    <a:pt x="258357" y="2975"/>
                  </a:moveTo>
                  <a:cubicBezTo>
                    <a:pt x="203556" y="-8368"/>
                    <a:pt x="118720" y="13360"/>
                    <a:pt x="46664" y="57296"/>
                  </a:cubicBezTo>
                  <a:cubicBezTo>
                    <a:pt x="4006" y="83179"/>
                    <a:pt x="-15805" y="119127"/>
                    <a:pt x="14870" y="163862"/>
                  </a:cubicBezTo>
                  <a:cubicBezTo>
                    <a:pt x="27971" y="183034"/>
                    <a:pt x="51298" y="195496"/>
                    <a:pt x="66635" y="212591"/>
                  </a:cubicBezTo>
                  <a:cubicBezTo>
                    <a:pt x="90121" y="238633"/>
                    <a:pt x="104021" y="268989"/>
                    <a:pt x="117122" y="301102"/>
                  </a:cubicBezTo>
                  <a:cubicBezTo>
                    <a:pt x="128785" y="329701"/>
                    <a:pt x="136134" y="361335"/>
                    <a:pt x="156904" y="385460"/>
                  </a:cubicBezTo>
                  <a:cubicBezTo>
                    <a:pt x="248930" y="492664"/>
                    <a:pt x="388887" y="349672"/>
                    <a:pt x="403746" y="250935"/>
                  </a:cubicBezTo>
                  <a:cubicBezTo>
                    <a:pt x="412852" y="190064"/>
                    <a:pt x="457907" y="44355"/>
                    <a:pt x="258357" y="2975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6" name="Google Shape;2256;p182"/>
            <p:cNvSpPr/>
            <p:nvPr/>
          </p:nvSpPr>
          <p:spPr>
            <a:xfrm>
              <a:off x="6345995" y="1910202"/>
              <a:ext cx="145016" cy="183701"/>
            </a:xfrm>
            <a:custGeom>
              <a:avLst/>
              <a:gdLst/>
              <a:ahLst/>
              <a:cxnLst/>
              <a:rect l="l" t="t" r="r" b="b"/>
              <a:pathLst>
                <a:path w="253303" h="320875" extrusionOk="0">
                  <a:moveTo>
                    <a:pt x="165877" y="8240"/>
                  </a:moveTo>
                  <a:cubicBezTo>
                    <a:pt x="88549" y="-13169"/>
                    <a:pt x="15376" y="10476"/>
                    <a:pt x="3553" y="40992"/>
                  </a:cubicBezTo>
                  <a:cubicBezTo>
                    <a:pt x="-2998" y="57768"/>
                    <a:pt x="198" y="73425"/>
                    <a:pt x="7547" y="89242"/>
                  </a:cubicBezTo>
                  <a:cubicBezTo>
                    <a:pt x="25920" y="129024"/>
                    <a:pt x="44453" y="152351"/>
                    <a:pt x="50844" y="197565"/>
                  </a:cubicBezTo>
                  <a:cubicBezTo>
                    <a:pt x="56915" y="240223"/>
                    <a:pt x="63945" y="293106"/>
                    <a:pt x="107721" y="314195"/>
                  </a:cubicBezTo>
                  <a:cubicBezTo>
                    <a:pt x="148143" y="333687"/>
                    <a:pt x="185049" y="307485"/>
                    <a:pt x="208375" y="274733"/>
                  </a:cubicBezTo>
                  <a:cubicBezTo>
                    <a:pt x="267969" y="191334"/>
                    <a:pt x="281549" y="40353"/>
                    <a:pt x="165877" y="824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7" name="Google Shape;2257;p182"/>
            <p:cNvSpPr/>
            <p:nvPr/>
          </p:nvSpPr>
          <p:spPr>
            <a:xfrm>
              <a:off x="6399385" y="1978667"/>
              <a:ext cx="62087" cy="85385"/>
            </a:xfrm>
            <a:custGeom>
              <a:avLst/>
              <a:gdLst/>
              <a:ahLst/>
              <a:cxnLst/>
              <a:rect l="l" t="t" r="r" b="b"/>
              <a:pathLst>
                <a:path w="108449" h="149144" extrusionOk="0">
                  <a:moveTo>
                    <a:pt x="72439" y="1421"/>
                  </a:moveTo>
                  <a:cubicBezTo>
                    <a:pt x="7094" y="-14716"/>
                    <a:pt x="-37162" y="111181"/>
                    <a:pt x="43681" y="147608"/>
                  </a:cubicBezTo>
                  <a:cubicBezTo>
                    <a:pt x="61095" y="155437"/>
                    <a:pt x="81546" y="131472"/>
                    <a:pt x="91451" y="117892"/>
                  </a:cubicBezTo>
                  <a:cubicBezTo>
                    <a:pt x="111582" y="90412"/>
                    <a:pt x="122766" y="13883"/>
                    <a:pt x="72439" y="1421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8" name="Google Shape;2258;p182"/>
            <p:cNvSpPr/>
            <p:nvPr/>
          </p:nvSpPr>
          <p:spPr>
            <a:xfrm>
              <a:off x="6118831" y="2979448"/>
              <a:ext cx="1630063" cy="1396523"/>
            </a:xfrm>
            <a:custGeom>
              <a:avLst/>
              <a:gdLst/>
              <a:ahLst/>
              <a:cxnLst/>
              <a:rect l="l" t="t" r="r" b="b"/>
              <a:pathLst>
                <a:path w="2847272" h="2439341" extrusionOk="0">
                  <a:moveTo>
                    <a:pt x="2831621" y="467338"/>
                  </a:moveTo>
                  <a:cubicBezTo>
                    <a:pt x="2830982" y="463823"/>
                    <a:pt x="2825869" y="464941"/>
                    <a:pt x="2825709" y="468136"/>
                  </a:cubicBezTo>
                  <a:cubicBezTo>
                    <a:pt x="2817082" y="686060"/>
                    <a:pt x="2781454" y="892480"/>
                    <a:pt x="2715470" y="1101137"/>
                  </a:cubicBezTo>
                  <a:cubicBezTo>
                    <a:pt x="2649485" y="1310114"/>
                    <a:pt x="2552986" y="1516054"/>
                    <a:pt x="2453450" y="1710971"/>
                  </a:cubicBezTo>
                  <a:cubicBezTo>
                    <a:pt x="2361424" y="1891030"/>
                    <a:pt x="2272433" y="2101444"/>
                    <a:pt x="2122091" y="2240922"/>
                  </a:cubicBezTo>
                  <a:cubicBezTo>
                    <a:pt x="2039811" y="2317291"/>
                    <a:pt x="1876208" y="2348445"/>
                    <a:pt x="1692635" y="2320646"/>
                  </a:cubicBezTo>
                  <a:cubicBezTo>
                    <a:pt x="1515772" y="2293964"/>
                    <a:pt x="1332997" y="2197624"/>
                    <a:pt x="1290180" y="2168706"/>
                  </a:cubicBezTo>
                  <a:cubicBezTo>
                    <a:pt x="1071617" y="2021241"/>
                    <a:pt x="881014" y="1836069"/>
                    <a:pt x="715814" y="1631407"/>
                  </a:cubicBezTo>
                  <a:cubicBezTo>
                    <a:pt x="542146" y="1416359"/>
                    <a:pt x="387011" y="1182778"/>
                    <a:pt x="262712" y="936097"/>
                  </a:cubicBezTo>
                  <a:cubicBezTo>
                    <a:pt x="140010" y="692610"/>
                    <a:pt x="46546" y="429473"/>
                    <a:pt x="30409" y="136298"/>
                  </a:cubicBezTo>
                  <a:cubicBezTo>
                    <a:pt x="28173" y="95238"/>
                    <a:pt x="26096" y="49065"/>
                    <a:pt x="28971" y="11040"/>
                  </a:cubicBezTo>
                  <a:cubicBezTo>
                    <a:pt x="30250" y="-5416"/>
                    <a:pt x="23699" y="-1741"/>
                    <a:pt x="20823" y="10721"/>
                  </a:cubicBezTo>
                  <a:cubicBezTo>
                    <a:pt x="-47078" y="308688"/>
                    <a:pt x="61564" y="636851"/>
                    <a:pt x="195450" y="919321"/>
                  </a:cubicBezTo>
                  <a:cubicBezTo>
                    <a:pt x="325181" y="1192844"/>
                    <a:pt x="494535" y="1441762"/>
                    <a:pt x="685458" y="1677101"/>
                  </a:cubicBezTo>
                  <a:cubicBezTo>
                    <a:pt x="863280" y="1896142"/>
                    <a:pt x="1068262" y="2112948"/>
                    <a:pt x="1308233" y="2262650"/>
                  </a:cubicBezTo>
                  <a:cubicBezTo>
                    <a:pt x="1517689" y="2393340"/>
                    <a:pt x="1827160" y="2518918"/>
                    <a:pt x="2065533" y="2375925"/>
                  </a:cubicBezTo>
                  <a:cubicBezTo>
                    <a:pt x="2254379" y="2262650"/>
                    <a:pt x="2341133" y="2065976"/>
                    <a:pt x="2434118" y="1889752"/>
                  </a:cubicBezTo>
                  <a:cubicBezTo>
                    <a:pt x="2656675" y="1467644"/>
                    <a:pt x="2913742" y="959902"/>
                    <a:pt x="2831621" y="4674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9" name="Google Shape;2259;p182"/>
            <p:cNvSpPr/>
            <p:nvPr/>
          </p:nvSpPr>
          <p:spPr>
            <a:xfrm>
              <a:off x="6090242" y="1936239"/>
              <a:ext cx="668749" cy="677646"/>
            </a:xfrm>
            <a:custGeom>
              <a:avLst/>
              <a:gdLst/>
              <a:ahLst/>
              <a:cxnLst/>
              <a:rect l="l" t="t" r="r" b="b"/>
              <a:pathLst>
                <a:path w="1168121" h="1183662" extrusionOk="0">
                  <a:moveTo>
                    <a:pt x="1079544" y="936"/>
                  </a:moveTo>
                  <a:cubicBezTo>
                    <a:pt x="1074112" y="-2579"/>
                    <a:pt x="1072195" y="4610"/>
                    <a:pt x="1076349" y="9244"/>
                  </a:cubicBezTo>
                  <a:cubicBezTo>
                    <a:pt x="1207998" y="151117"/>
                    <a:pt x="1075071" y="305773"/>
                    <a:pt x="953168" y="393326"/>
                  </a:cubicBezTo>
                  <a:cubicBezTo>
                    <a:pt x="847082" y="469535"/>
                    <a:pt x="758571" y="539673"/>
                    <a:pt x="672456" y="640167"/>
                  </a:cubicBezTo>
                  <a:cubicBezTo>
                    <a:pt x="583944" y="743218"/>
                    <a:pt x="518599" y="858091"/>
                    <a:pt x="450858" y="973763"/>
                  </a:cubicBezTo>
                  <a:cubicBezTo>
                    <a:pt x="408199" y="1046617"/>
                    <a:pt x="344772" y="1126820"/>
                    <a:pt x="251787" y="1130974"/>
                  </a:cubicBezTo>
                  <a:cubicBezTo>
                    <a:pt x="161518" y="1134969"/>
                    <a:pt x="77959" y="1058599"/>
                    <a:pt x="13253" y="1005557"/>
                  </a:cubicBezTo>
                  <a:cubicBezTo>
                    <a:pt x="2549" y="996769"/>
                    <a:pt x="-3842" y="997408"/>
                    <a:pt x="2549" y="1009391"/>
                  </a:cubicBezTo>
                  <a:cubicBezTo>
                    <a:pt x="80356" y="1154620"/>
                    <a:pt x="223508" y="1236741"/>
                    <a:pt x="370974" y="1145034"/>
                  </a:cubicBezTo>
                  <a:cubicBezTo>
                    <a:pt x="446224" y="1098222"/>
                    <a:pt x="490640" y="1021373"/>
                    <a:pt x="529304" y="944365"/>
                  </a:cubicBezTo>
                  <a:cubicBezTo>
                    <a:pt x="579631" y="843871"/>
                    <a:pt x="656958" y="747691"/>
                    <a:pt x="732209" y="662854"/>
                  </a:cubicBezTo>
                  <a:cubicBezTo>
                    <a:pt x="805223" y="580574"/>
                    <a:pt x="875681" y="522099"/>
                    <a:pt x="965151" y="459150"/>
                  </a:cubicBezTo>
                  <a:cubicBezTo>
                    <a:pt x="1029058" y="414255"/>
                    <a:pt x="1084338" y="363130"/>
                    <a:pt x="1125877" y="295548"/>
                  </a:cubicBezTo>
                  <a:cubicBezTo>
                    <a:pt x="1184512" y="200166"/>
                    <a:pt x="1193299" y="74269"/>
                    <a:pt x="1079385" y="10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0" name="Google Shape;2260;p182"/>
            <p:cNvSpPr/>
            <p:nvPr/>
          </p:nvSpPr>
          <p:spPr>
            <a:xfrm>
              <a:off x="7005087" y="760199"/>
              <a:ext cx="104352" cy="322801"/>
            </a:xfrm>
            <a:custGeom>
              <a:avLst/>
              <a:gdLst/>
              <a:ahLst/>
              <a:cxnLst/>
              <a:rect l="l" t="t" r="r" b="b"/>
              <a:pathLst>
                <a:path w="182275" h="563844" extrusionOk="0">
                  <a:moveTo>
                    <a:pt x="115972" y="136625"/>
                  </a:moveTo>
                  <a:cubicBezTo>
                    <a:pt x="133706" y="90611"/>
                    <a:pt x="156393" y="48273"/>
                    <a:pt x="182276" y="8331"/>
                  </a:cubicBezTo>
                  <a:cubicBezTo>
                    <a:pt x="166619" y="3378"/>
                    <a:pt x="150961" y="1141"/>
                    <a:pt x="135304" y="342"/>
                  </a:cubicBezTo>
                  <a:cubicBezTo>
                    <a:pt x="120446" y="-456"/>
                    <a:pt x="105747" y="23"/>
                    <a:pt x="91368" y="3059"/>
                  </a:cubicBezTo>
                  <a:cubicBezTo>
                    <a:pt x="81782" y="4976"/>
                    <a:pt x="72356" y="7692"/>
                    <a:pt x="63249" y="11366"/>
                  </a:cubicBezTo>
                  <a:cubicBezTo>
                    <a:pt x="45514" y="52427"/>
                    <a:pt x="31615" y="94126"/>
                    <a:pt x="21230" y="132471"/>
                  </a:cubicBezTo>
                  <a:cubicBezTo>
                    <a:pt x="-5132" y="230728"/>
                    <a:pt x="-6570" y="321636"/>
                    <a:pt x="14839" y="412384"/>
                  </a:cubicBezTo>
                  <a:cubicBezTo>
                    <a:pt x="19952" y="452646"/>
                    <a:pt x="67882" y="563684"/>
                    <a:pt x="68202" y="563844"/>
                  </a:cubicBezTo>
                  <a:cubicBezTo>
                    <a:pt x="63409" y="526139"/>
                    <a:pt x="61491" y="409668"/>
                    <a:pt x="66284" y="355986"/>
                  </a:cubicBezTo>
                  <a:cubicBezTo>
                    <a:pt x="72835" y="281215"/>
                    <a:pt x="88812" y="206763"/>
                    <a:pt x="115812" y="136625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1" name="Google Shape;2261;p182"/>
            <p:cNvSpPr/>
            <p:nvPr/>
          </p:nvSpPr>
          <p:spPr>
            <a:xfrm>
              <a:off x="6965309" y="2382462"/>
              <a:ext cx="764715" cy="1664691"/>
            </a:xfrm>
            <a:custGeom>
              <a:avLst/>
              <a:gdLst/>
              <a:ahLst/>
              <a:cxnLst/>
              <a:rect l="l" t="t" r="r" b="b"/>
              <a:pathLst>
                <a:path w="1335747" h="2907758" extrusionOk="0">
                  <a:moveTo>
                    <a:pt x="985906" y="1850160"/>
                  </a:moveTo>
                  <a:cubicBezTo>
                    <a:pt x="979675" y="1766442"/>
                    <a:pt x="955071" y="1668664"/>
                    <a:pt x="951875" y="1594212"/>
                  </a:cubicBezTo>
                  <a:cubicBezTo>
                    <a:pt x="1007635" y="1649332"/>
                    <a:pt x="1062754" y="1698381"/>
                    <a:pt x="1114040" y="1749187"/>
                  </a:cubicBezTo>
                  <a:cubicBezTo>
                    <a:pt x="1215013" y="1849362"/>
                    <a:pt x="1303046" y="1979413"/>
                    <a:pt x="1309915" y="2111221"/>
                  </a:cubicBezTo>
                  <a:cubicBezTo>
                    <a:pt x="1352094" y="2077830"/>
                    <a:pt x="1329886" y="2030379"/>
                    <a:pt x="1330046" y="2029740"/>
                  </a:cubicBezTo>
                  <a:cubicBezTo>
                    <a:pt x="1316146" y="1977496"/>
                    <a:pt x="1289945" y="1917902"/>
                    <a:pt x="1261027" y="1874446"/>
                  </a:cubicBezTo>
                  <a:cubicBezTo>
                    <a:pt x="1204628" y="1789449"/>
                    <a:pt x="1128898" y="1720269"/>
                    <a:pt x="1054446" y="1651409"/>
                  </a:cubicBezTo>
                  <a:cubicBezTo>
                    <a:pt x="972166" y="1575360"/>
                    <a:pt x="895797" y="1479499"/>
                    <a:pt x="877424" y="1371017"/>
                  </a:cubicBezTo>
                  <a:cubicBezTo>
                    <a:pt x="861447" y="1277392"/>
                    <a:pt x="892602" y="1227865"/>
                    <a:pt x="896276" y="1129767"/>
                  </a:cubicBezTo>
                  <a:cubicBezTo>
                    <a:pt x="903146" y="939323"/>
                    <a:pt x="849784" y="752075"/>
                    <a:pt x="776131" y="578088"/>
                  </a:cubicBezTo>
                  <a:cubicBezTo>
                    <a:pt x="693531" y="383012"/>
                    <a:pt x="594155" y="184899"/>
                    <a:pt x="489188" y="1006"/>
                  </a:cubicBezTo>
                  <a:cubicBezTo>
                    <a:pt x="488069" y="-1071"/>
                    <a:pt x="484554" y="367"/>
                    <a:pt x="485353" y="2604"/>
                  </a:cubicBezTo>
                  <a:cubicBezTo>
                    <a:pt x="548461" y="205669"/>
                    <a:pt x="669725" y="390361"/>
                    <a:pt x="750728" y="586875"/>
                  </a:cubicBezTo>
                  <a:cubicBezTo>
                    <a:pt x="835085" y="791538"/>
                    <a:pt x="897235" y="1019687"/>
                    <a:pt x="840517" y="1238249"/>
                  </a:cubicBezTo>
                  <a:cubicBezTo>
                    <a:pt x="805528" y="1373094"/>
                    <a:pt x="619079" y="1498831"/>
                    <a:pt x="612528" y="1502985"/>
                  </a:cubicBezTo>
                  <a:cubicBezTo>
                    <a:pt x="538875" y="1549477"/>
                    <a:pt x="449405" y="1539412"/>
                    <a:pt x="375912" y="1591656"/>
                  </a:cubicBezTo>
                  <a:cubicBezTo>
                    <a:pt x="312644" y="1636551"/>
                    <a:pt x="266151" y="1699979"/>
                    <a:pt x="232440" y="1769158"/>
                  </a:cubicBezTo>
                  <a:cubicBezTo>
                    <a:pt x="194096" y="1847764"/>
                    <a:pt x="172687" y="1933080"/>
                    <a:pt x="148243" y="2016639"/>
                  </a:cubicBezTo>
                  <a:cubicBezTo>
                    <a:pt x="114052" y="2133749"/>
                    <a:pt x="64524" y="2230568"/>
                    <a:pt x="457" y="2333299"/>
                  </a:cubicBezTo>
                  <a:cubicBezTo>
                    <a:pt x="-1300" y="2336015"/>
                    <a:pt x="2375" y="2340328"/>
                    <a:pt x="5250" y="2338092"/>
                  </a:cubicBezTo>
                  <a:cubicBezTo>
                    <a:pt x="139136" y="2235521"/>
                    <a:pt x="162622" y="2032775"/>
                    <a:pt x="212949" y="1883233"/>
                  </a:cubicBezTo>
                  <a:cubicBezTo>
                    <a:pt x="249855" y="1773631"/>
                    <a:pt x="307052" y="1655563"/>
                    <a:pt x="412818" y="1597088"/>
                  </a:cubicBezTo>
                  <a:cubicBezTo>
                    <a:pt x="459151" y="1571366"/>
                    <a:pt x="521940" y="1572164"/>
                    <a:pt x="571788" y="1553631"/>
                  </a:cubicBezTo>
                  <a:cubicBezTo>
                    <a:pt x="489188" y="1622970"/>
                    <a:pt x="417611" y="1700618"/>
                    <a:pt x="360574" y="1793602"/>
                  </a:cubicBezTo>
                  <a:cubicBezTo>
                    <a:pt x="295229" y="1899849"/>
                    <a:pt x="248577" y="2016639"/>
                    <a:pt x="211351" y="2135346"/>
                  </a:cubicBezTo>
                  <a:cubicBezTo>
                    <a:pt x="173166" y="2257569"/>
                    <a:pt x="232281" y="2706357"/>
                    <a:pt x="203363" y="2875392"/>
                  </a:cubicBezTo>
                  <a:cubicBezTo>
                    <a:pt x="196812" y="2913896"/>
                    <a:pt x="213907" y="2921884"/>
                    <a:pt x="224452" y="2878267"/>
                  </a:cubicBezTo>
                  <a:cubicBezTo>
                    <a:pt x="257204" y="2743104"/>
                    <a:pt x="208316" y="2248302"/>
                    <a:pt x="251932" y="2115535"/>
                  </a:cubicBezTo>
                  <a:cubicBezTo>
                    <a:pt x="297306" y="1977815"/>
                    <a:pt x="357059" y="1844089"/>
                    <a:pt x="445251" y="1728417"/>
                  </a:cubicBezTo>
                  <a:cubicBezTo>
                    <a:pt x="525455" y="1623130"/>
                    <a:pt x="629943" y="1553152"/>
                    <a:pt x="728360" y="1467517"/>
                  </a:cubicBezTo>
                  <a:cubicBezTo>
                    <a:pt x="756959" y="1442593"/>
                    <a:pt x="782841" y="1415911"/>
                    <a:pt x="805528" y="1387313"/>
                  </a:cubicBezTo>
                  <a:cubicBezTo>
                    <a:pt x="772456" y="1466398"/>
                    <a:pt x="711904" y="1648373"/>
                    <a:pt x="694649" y="1784656"/>
                  </a:cubicBezTo>
                  <a:cubicBezTo>
                    <a:pt x="670524" y="1975259"/>
                    <a:pt x="699602" y="2288564"/>
                    <a:pt x="817830" y="2464468"/>
                  </a:cubicBezTo>
                  <a:cubicBezTo>
                    <a:pt x="840517" y="2498179"/>
                    <a:pt x="838440" y="2468143"/>
                    <a:pt x="830132" y="2452645"/>
                  </a:cubicBezTo>
                  <a:cubicBezTo>
                    <a:pt x="719253" y="2247823"/>
                    <a:pt x="698483" y="1911192"/>
                    <a:pt x="745775" y="1693109"/>
                  </a:cubicBezTo>
                  <a:cubicBezTo>
                    <a:pt x="764787" y="1605077"/>
                    <a:pt x="811120" y="1497233"/>
                    <a:pt x="840677" y="1413195"/>
                  </a:cubicBezTo>
                  <a:cubicBezTo>
                    <a:pt x="864642" y="1461285"/>
                    <a:pt x="879820" y="1508577"/>
                    <a:pt x="918164" y="1548998"/>
                  </a:cubicBezTo>
                  <a:cubicBezTo>
                    <a:pt x="937816" y="1679528"/>
                    <a:pt x="950917" y="1814692"/>
                    <a:pt x="976320" y="1943625"/>
                  </a:cubicBezTo>
                  <a:cubicBezTo>
                    <a:pt x="997090" y="2048273"/>
                    <a:pt x="1042943" y="2175128"/>
                    <a:pt x="1133532" y="2235201"/>
                  </a:cubicBezTo>
                  <a:cubicBezTo>
                    <a:pt x="1139603" y="2239196"/>
                    <a:pt x="1148550" y="2230888"/>
                    <a:pt x="1143917" y="2224817"/>
                  </a:cubicBezTo>
                  <a:cubicBezTo>
                    <a:pt x="1051091" y="2103553"/>
                    <a:pt x="997569" y="2005775"/>
                    <a:pt x="986066" y="18503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2" name="Google Shape;2262;p182"/>
            <p:cNvSpPr/>
            <p:nvPr/>
          </p:nvSpPr>
          <p:spPr>
            <a:xfrm>
              <a:off x="7098501" y="1983349"/>
              <a:ext cx="260687" cy="434781"/>
            </a:xfrm>
            <a:custGeom>
              <a:avLst/>
              <a:gdLst/>
              <a:ahLst/>
              <a:cxnLst/>
              <a:rect l="l" t="t" r="r" b="b"/>
              <a:pathLst>
                <a:path w="455349" h="759442" extrusionOk="0">
                  <a:moveTo>
                    <a:pt x="452364" y="272"/>
                  </a:moveTo>
                  <a:cubicBezTo>
                    <a:pt x="290519" y="46125"/>
                    <a:pt x="46554" y="149655"/>
                    <a:pt x="5973" y="334347"/>
                  </a:cubicBezTo>
                  <a:cubicBezTo>
                    <a:pt x="-35886" y="524950"/>
                    <a:pt x="150723" y="683120"/>
                    <a:pt x="302023" y="757253"/>
                  </a:cubicBezTo>
                  <a:cubicBezTo>
                    <a:pt x="312727" y="762525"/>
                    <a:pt x="321674" y="757572"/>
                    <a:pt x="325509" y="749903"/>
                  </a:cubicBezTo>
                  <a:cubicBezTo>
                    <a:pt x="343243" y="757732"/>
                    <a:pt x="368007" y="738240"/>
                    <a:pt x="355865" y="716671"/>
                  </a:cubicBezTo>
                  <a:cubicBezTo>
                    <a:pt x="286845" y="593970"/>
                    <a:pt x="260164" y="454173"/>
                    <a:pt x="290839" y="315334"/>
                  </a:cubicBezTo>
                  <a:cubicBezTo>
                    <a:pt x="316721" y="198384"/>
                    <a:pt x="385262" y="117541"/>
                    <a:pt x="445814" y="19124"/>
                  </a:cubicBezTo>
                  <a:cubicBezTo>
                    <a:pt x="447731" y="15929"/>
                    <a:pt x="443897" y="12414"/>
                    <a:pt x="440861" y="14172"/>
                  </a:cubicBezTo>
                  <a:cubicBezTo>
                    <a:pt x="440222" y="14491"/>
                    <a:pt x="439583" y="14970"/>
                    <a:pt x="438944" y="15450"/>
                  </a:cubicBezTo>
                  <a:cubicBezTo>
                    <a:pt x="444056" y="11935"/>
                    <a:pt x="449329" y="8420"/>
                    <a:pt x="454282" y="4586"/>
                  </a:cubicBezTo>
                  <a:cubicBezTo>
                    <a:pt x="456359" y="2988"/>
                    <a:pt x="455240" y="-687"/>
                    <a:pt x="452364" y="1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3" name="Google Shape;2263;p182"/>
            <p:cNvSpPr/>
            <p:nvPr/>
          </p:nvSpPr>
          <p:spPr>
            <a:xfrm>
              <a:off x="7191567" y="1938798"/>
              <a:ext cx="541955" cy="724140"/>
            </a:xfrm>
            <a:custGeom>
              <a:avLst/>
              <a:gdLst/>
              <a:ahLst/>
              <a:cxnLst/>
              <a:rect l="l" t="t" r="r" b="b"/>
              <a:pathLst>
                <a:path w="946647" h="1264873" extrusionOk="0">
                  <a:moveTo>
                    <a:pt x="737597" y="99994"/>
                  </a:moveTo>
                  <a:cubicBezTo>
                    <a:pt x="672252" y="38004"/>
                    <a:pt x="601475" y="8127"/>
                    <a:pt x="530538" y="1417"/>
                  </a:cubicBezTo>
                  <a:cubicBezTo>
                    <a:pt x="475099" y="-3855"/>
                    <a:pt x="419979" y="5891"/>
                    <a:pt x="367255" y="25542"/>
                  </a:cubicBezTo>
                  <a:cubicBezTo>
                    <a:pt x="293922" y="52862"/>
                    <a:pt x="225701" y="99994"/>
                    <a:pt x="170261" y="158150"/>
                  </a:cubicBezTo>
                  <a:cubicBezTo>
                    <a:pt x="39891" y="294591"/>
                    <a:pt x="-44467" y="495580"/>
                    <a:pt x="24872" y="689538"/>
                  </a:cubicBezTo>
                  <a:cubicBezTo>
                    <a:pt x="102360" y="906343"/>
                    <a:pt x="336899" y="996772"/>
                    <a:pt x="492833" y="1147752"/>
                  </a:cubicBezTo>
                  <a:cubicBezTo>
                    <a:pt x="585179" y="1237062"/>
                    <a:pt x="668737" y="1316148"/>
                    <a:pt x="770030" y="1223163"/>
                  </a:cubicBezTo>
                  <a:cubicBezTo>
                    <a:pt x="777699" y="1216133"/>
                    <a:pt x="785368" y="1208464"/>
                    <a:pt x="793037" y="1199517"/>
                  </a:cubicBezTo>
                  <a:cubicBezTo>
                    <a:pt x="818919" y="1169640"/>
                    <a:pt x="841127" y="1135131"/>
                    <a:pt x="860299" y="1097905"/>
                  </a:cubicBezTo>
                  <a:cubicBezTo>
                    <a:pt x="1011599" y="804890"/>
                    <a:pt x="959994" y="311527"/>
                    <a:pt x="737438" y="999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4" name="Google Shape;2264;p182"/>
            <p:cNvSpPr/>
            <p:nvPr/>
          </p:nvSpPr>
          <p:spPr>
            <a:xfrm>
              <a:off x="7463190" y="1984583"/>
              <a:ext cx="232781" cy="494200"/>
            </a:xfrm>
            <a:custGeom>
              <a:avLst/>
              <a:gdLst/>
              <a:ahLst/>
              <a:cxnLst/>
              <a:rect l="l" t="t" r="r" b="b"/>
              <a:pathLst>
                <a:path w="406605" h="863231" extrusionOk="0">
                  <a:moveTo>
                    <a:pt x="353312" y="226583"/>
                  </a:moveTo>
                  <a:cubicBezTo>
                    <a:pt x="317524" y="139349"/>
                    <a:pt x="165584" y="-48218"/>
                    <a:pt x="51829" y="11535"/>
                  </a:cubicBezTo>
                  <a:cubicBezTo>
                    <a:pt x="19716" y="22239"/>
                    <a:pt x="-3929" y="46045"/>
                    <a:pt x="544" y="87904"/>
                  </a:cubicBezTo>
                  <a:cubicBezTo>
                    <a:pt x="5657" y="133917"/>
                    <a:pt x="59499" y="177534"/>
                    <a:pt x="81067" y="213162"/>
                  </a:cubicBezTo>
                  <a:cubicBezTo>
                    <a:pt x="128039" y="290490"/>
                    <a:pt x="138584" y="368456"/>
                    <a:pt x="142897" y="456968"/>
                  </a:cubicBezTo>
                  <a:cubicBezTo>
                    <a:pt x="145613" y="513206"/>
                    <a:pt x="209361" y="943461"/>
                    <a:pt x="339572" y="849997"/>
                  </a:cubicBezTo>
                  <a:cubicBezTo>
                    <a:pt x="407153" y="801428"/>
                    <a:pt x="404278" y="646932"/>
                    <a:pt x="406195" y="573599"/>
                  </a:cubicBezTo>
                  <a:cubicBezTo>
                    <a:pt x="409071" y="458406"/>
                    <a:pt x="397408" y="333947"/>
                    <a:pt x="353152" y="226742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5" name="Google Shape;2265;p182"/>
            <p:cNvSpPr/>
            <p:nvPr/>
          </p:nvSpPr>
          <p:spPr>
            <a:xfrm>
              <a:off x="7487874" y="1962322"/>
              <a:ext cx="194087" cy="473406"/>
            </a:xfrm>
            <a:custGeom>
              <a:avLst/>
              <a:gdLst/>
              <a:ahLst/>
              <a:cxnLst/>
              <a:rect l="l" t="t" r="r" b="b"/>
              <a:pathLst>
                <a:path w="339017" h="826910" extrusionOk="0">
                  <a:moveTo>
                    <a:pt x="266410" y="302861"/>
                  </a:moveTo>
                  <a:cubicBezTo>
                    <a:pt x="236853" y="210196"/>
                    <a:pt x="152496" y="-10923"/>
                    <a:pt x="25800" y="421"/>
                  </a:cubicBezTo>
                  <a:cubicBezTo>
                    <a:pt x="-25166" y="4894"/>
                    <a:pt x="2154" y="51387"/>
                    <a:pt x="83316" y="141656"/>
                  </a:cubicBezTo>
                  <a:cubicBezTo>
                    <a:pt x="152496" y="218664"/>
                    <a:pt x="184130" y="320436"/>
                    <a:pt x="205539" y="424924"/>
                  </a:cubicBezTo>
                  <a:cubicBezTo>
                    <a:pt x="226309" y="526856"/>
                    <a:pt x="199467" y="688541"/>
                    <a:pt x="243404" y="813160"/>
                  </a:cubicBezTo>
                  <a:cubicBezTo>
                    <a:pt x="251871" y="837285"/>
                    <a:pt x="288618" y="826421"/>
                    <a:pt x="302837" y="805491"/>
                  </a:cubicBezTo>
                  <a:cubicBezTo>
                    <a:pt x="385437" y="684387"/>
                    <a:pt x="306193" y="426362"/>
                    <a:pt x="266570" y="302861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6" name="Google Shape;2266;p182"/>
            <p:cNvSpPr/>
            <p:nvPr/>
          </p:nvSpPr>
          <p:spPr>
            <a:xfrm>
              <a:off x="7513391" y="1974669"/>
              <a:ext cx="78063" cy="99250"/>
            </a:xfrm>
            <a:custGeom>
              <a:avLst/>
              <a:gdLst/>
              <a:ahLst/>
              <a:cxnLst/>
              <a:rect l="l" t="t" r="r" b="b"/>
              <a:pathLst>
                <a:path w="136354" h="173362" extrusionOk="0">
                  <a:moveTo>
                    <a:pt x="101363" y="62089"/>
                  </a:moveTo>
                  <a:cubicBezTo>
                    <a:pt x="88742" y="41479"/>
                    <a:pt x="55190" y="5052"/>
                    <a:pt x="29148" y="419"/>
                  </a:cubicBezTo>
                  <a:cubicBezTo>
                    <a:pt x="11254" y="-2617"/>
                    <a:pt x="-1048" y="11283"/>
                    <a:pt x="70" y="28218"/>
                  </a:cubicBezTo>
                  <a:cubicBezTo>
                    <a:pt x="1508" y="48988"/>
                    <a:pt x="91618" y="128712"/>
                    <a:pt x="115583" y="163861"/>
                  </a:cubicBezTo>
                  <a:cubicBezTo>
                    <a:pt x="124690" y="177122"/>
                    <a:pt x="136512" y="178400"/>
                    <a:pt x="136353" y="155394"/>
                  </a:cubicBezTo>
                  <a:cubicBezTo>
                    <a:pt x="136353" y="121363"/>
                    <a:pt x="118938" y="91167"/>
                    <a:pt x="101204" y="61929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7" name="Google Shape;2267;p182"/>
            <p:cNvSpPr/>
            <p:nvPr/>
          </p:nvSpPr>
          <p:spPr>
            <a:xfrm>
              <a:off x="7634279" y="2253427"/>
              <a:ext cx="31796" cy="143627"/>
            </a:xfrm>
            <a:custGeom>
              <a:avLst/>
              <a:gdLst/>
              <a:ahLst/>
              <a:cxnLst/>
              <a:rect l="l" t="t" r="r" b="b"/>
              <a:pathLst>
                <a:path w="55538" h="250877" extrusionOk="0">
                  <a:moveTo>
                    <a:pt x="28040" y="16028"/>
                  </a:moveTo>
                  <a:cubicBezTo>
                    <a:pt x="14620" y="-9854"/>
                    <a:pt x="-3434" y="-6340"/>
                    <a:pt x="6631" y="40952"/>
                  </a:cubicBezTo>
                  <a:cubicBezTo>
                    <a:pt x="16856" y="89202"/>
                    <a:pt x="-9346" y="158541"/>
                    <a:pt x="3755" y="221649"/>
                  </a:cubicBezTo>
                  <a:cubicBezTo>
                    <a:pt x="12702" y="265266"/>
                    <a:pt x="35869" y="255680"/>
                    <a:pt x="45295" y="221649"/>
                  </a:cubicBezTo>
                  <a:cubicBezTo>
                    <a:pt x="62390" y="161097"/>
                    <a:pt x="59035" y="75462"/>
                    <a:pt x="28040" y="15868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8" name="Google Shape;2268;p182"/>
            <p:cNvSpPr/>
            <p:nvPr/>
          </p:nvSpPr>
          <p:spPr>
            <a:xfrm>
              <a:off x="7184645" y="1982516"/>
              <a:ext cx="486667" cy="691970"/>
            </a:xfrm>
            <a:custGeom>
              <a:avLst/>
              <a:gdLst/>
              <a:ahLst/>
              <a:cxnLst/>
              <a:rect l="l" t="t" r="r" b="b"/>
              <a:pathLst>
                <a:path w="850074" h="1208681" extrusionOk="0">
                  <a:moveTo>
                    <a:pt x="841077" y="1062106"/>
                  </a:moveTo>
                  <a:cubicBezTo>
                    <a:pt x="790111" y="1152215"/>
                    <a:pt x="718375" y="1211649"/>
                    <a:pt x="617561" y="1111794"/>
                  </a:cubicBezTo>
                  <a:cubicBezTo>
                    <a:pt x="578897" y="1073449"/>
                    <a:pt x="542950" y="1036224"/>
                    <a:pt x="498694" y="1004270"/>
                  </a:cubicBezTo>
                  <a:cubicBezTo>
                    <a:pt x="395644" y="929818"/>
                    <a:pt x="275498" y="878692"/>
                    <a:pt x="183791" y="788743"/>
                  </a:cubicBezTo>
                  <a:cubicBezTo>
                    <a:pt x="-56020" y="553405"/>
                    <a:pt x="18751" y="180027"/>
                    <a:pt x="285564" y="5081"/>
                  </a:cubicBezTo>
                  <a:cubicBezTo>
                    <a:pt x="288599" y="3164"/>
                    <a:pt x="285883" y="-1150"/>
                    <a:pt x="282847" y="288"/>
                  </a:cubicBezTo>
                  <a:cubicBezTo>
                    <a:pt x="-37168" y="154145"/>
                    <a:pt x="-96601" y="591270"/>
                    <a:pt x="160945" y="831880"/>
                  </a:cubicBezTo>
                  <a:cubicBezTo>
                    <a:pt x="225651" y="892273"/>
                    <a:pt x="303298" y="936528"/>
                    <a:pt x="378389" y="982222"/>
                  </a:cubicBezTo>
                  <a:cubicBezTo>
                    <a:pt x="463545" y="1034146"/>
                    <a:pt x="533523" y="1090704"/>
                    <a:pt x="603502" y="1161002"/>
                  </a:cubicBezTo>
                  <a:cubicBezTo>
                    <a:pt x="706872" y="1264851"/>
                    <a:pt x="813597" y="1183849"/>
                    <a:pt x="848905" y="1063544"/>
                  </a:cubicBezTo>
                  <a:cubicBezTo>
                    <a:pt x="852420" y="1051561"/>
                    <a:pt x="847467" y="1051082"/>
                    <a:pt x="841236" y="10621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9" name="Google Shape;2269;p182"/>
          <p:cNvGrpSpPr/>
          <p:nvPr/>
        </p:nvGrpSpPr>
        <p:grpSpPr>
          <a:xfrm>
            <a:off x="7243486" y="1051231"/>
            <a:ext cx="952862" cy="1300817"/>
            <a:chOff x="7304736" y="1036281"/>
            <a:chExt cx="952862" cy="1300817"/>
          </a:xfrm>
        </p:grpSpPr>
        <p:grpSp>
          <p:nvGrpSpPr>
            <p:cNvPr id="2270" name="Google Shape;2270;p182"/>
            <p:cNvGrpSpPr/>
            <p:nvPr/>
          </p:nvGrpSpPr>
          <p:grpSpPr>
            <a:xfrm>
              <a:off x="8005236" y="1036281"/>
              <a:ext cx="252362" cy="1300817"/>
              <a:chOff x="8005236" y="1036281"/>
              <a:chExt cx="252362" cy="1300817"/>
            </a:xfrm>
          </p:grpSpPr>
          <p:sp>
            <p:nvSpPr>
              <p:cNvPr id="2271" name="Google Shape;2271;p182"/>
              <p:cNvSpPr/>
              <p:nvPr/>
            </p:nvSpPr>
            <p:spPr>
              <a:xfrm>
                <a:off x="8036740" y="1292471"/>
                <a:ext cx="186142" cy="1044626"/>
              </a:xfrm>
              <a:custGeom>
                <a:avLst/>
                <a:gdLst/>
                <a:ahLst/>
                <a:cxnLst/>
                <a:rect l="l" t="t" r="r" b="b"/>
                <a:pathLst>
                  <a:path w="94011" h="527589" extrusionOk="0">
                    <a:moveTo>
                      <a:pt x="95" y="0"/>
                    </a:moveTo>
                    <a:lnTo>
                      <a:pt x="95" y="480631"/>
                    </a:lnTo>
                    <a:cubicBezTo>
                      <a:pt x="95" y="506539"/>
                      <a:pt x="21146" y="527590"/>
                      <a:pt x="47054" y="527590"/>
                    </a:cubicBezTo>
                    <a:cubicBezTo>
                      <a:pt x="72962" y="527590"/>
                      <a:pt x="94012" y="506539"/>
                      <a:pt x="94012" y="480631"/>
                    </a:cubicBezTo>
                    <a:lnTo>
                      <a:pt x="940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2" name="Google Shape;2272;p182"/>
              <p:cNvSpPr/>
              <p:nvPr/>
            </p:nvSpPr>
            <p:spPr>
              <a:xfrm>
                <a:off x="8129928" y="1422640"/>
                <a:ext cx="92977" cy="496946"/>
              </a:xfrm>
              <a:custGeom>
                <a:avLst/>
                <a:gdLst/>
                <a:ahLst/>
                <a:cxnLst/>
                <a:rect l="l" t="t" r="r" b="b"/>
                <a:pathLst>
                  <a:path w="46958" h="250983" extrusionOk="0">
                    <a:moveTo>
                      <a:pt x="0" y="0"/>
                    </a:moveTo>
                    <a:lnTo>
                      <a:pt x="46958" y="0"/>
                    </a:lnTo>
                    <a:lnTo>
                      <a:pt x="46958" y="250984"/>
                    </a:lnTo>
                    <a:lnTo>
                      <a:pt x="0" y="2509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273" name="Google Shape;2273;p182"/>
              <p:cNvGrpSpPr/>
              <p:nvPr/>
            </p:nvGrpSpPr>
            <p:grpSpPr>
              <a:xfrm>
                <a:off x="8061262" y="1791456"/>
                <a:ext cx="144839" cy="499596"/>
                <a:chOff x="8061262" y="1791456"/>
                <a:chExt cx="144839" cy="499596"/>
              </a:xfrm>
            </p:grpSpPr>
            <p:sp>
              <p:nvSpPr>
                <p:cNvPr id="2274" name="Google Shape;2274;p182"/>
                <p:cNvSpPr/>
                <p:nvPr/>
              </p:nvSpPr>
              <p:spPr>
                <a:xfrm>
                  <a:off x="8061262" y="1820319"/>
                  <a:ext cx="144839" cy="470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51" h="237744" extrusionOk="0">
                      <a:moveTo>
                        <a:pt x="0" y="0"/>
                      </a:moveTo>
                      <a:lnTo>
                        <a:pt x="0" y="192881"/>
                      </a:lnTo>
                      <a:cubicBezTo>
                        <a:pt x="0" y="217646"/>
                        <a:pt x="16383" y="237744"/>
                        <a:pt x="36576" y="237744"/>
                      </a:cubicBezTo>
                      <a:cubicBezTo>
                        <a:pt x="56769" y="237744"/>
                        <a:pt x="73152" y="217646"/>
                        <a:pt x="73152" y="192881"/>
                      </a:cubicBezTo>
                      <a:lnTo>
                        <a:pt x="731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5" name="Google Shape;2275;p182"/>
                <p:cNvSpPr/>
                <p:nvPr/>
              </p:nvSpPr>
              <p:spPr>
                <a:xfrm>
                  <a:off x="8061262" y="1791456"/>
                  <a:ext cx="144839" cy="5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51" h="29718" extrusionOk="0">
                      <a:moveTo>
                        <a:pt x="73152" y="14859"/>
                      </a:moveTo>
                      <a:cubicBezTo>
                        <a:pt x="73152" y="23051"/>
                        <a:pt x="56769" y="29718"/>
                        <a:pt x="36576" y="29718"/>
                      </a:cubicBezTo>
                      <a:cubicBezTo>
                        <a:pt x="16383" y="29718"/>
                        <a:pt x="0" y="23051"/>
                        <a:pt x="0" y="14859"/>
                      </a:cubicBezTo>
                      <a:cubicBezTo>
                        <a:pt x="0" y="6668"/>
                        <a:pt x="16383" y="0"/>
                        <a:pt x="36576" y="0"/>
                      </a:cubicBezTo>
                      <a:cubicBezTo>
                        <a:pt x="56769" y="0"/>
                        <a:pt x="73152" y="6668"/>
                        <a:pt x="73152" y="1485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76" name="Google Shape;2276;p182"/>
              <p:cNvSpPr/>
              <p:nvPr/>
            </p:nvSpPr>
            <p:spPr>
              <a:xfrm>
                <a:off x="8115970" y="1292471"/>
                <a:ext cx="107122" cy="1044626"/>
              </a:xfrm>
              <a:custGeom>
                <a:avLst/>
                <a:gdLst/>
                <a:ahLst/>
                <a:cxnLst/>
                <a:rect l="l" t="t" r="r" b="b"/>
                <a:pathLst>
                  <a:path w="54102" h="527589" extrusionOk="0">
                    <a:moveTo>
                      <a:pt x="39910" y="0"/>
                    </a:moveTo>
                    <a:lnTo>
                      <a:pt x="39910" y="480631"/>
                    </a:lnTo>
                    <a:cubicBezTo>
                      <a:pt x="39910" y="504158"/>
                      <a:pt x="22574" y="523589"/>
                      <a:pt x="0" y="527018"/>
                    </a:cubicBezTo>
                    <a:cubicBezTo>
                      <a:pt x="2286" y="527399"/>
                      <a:pt x="4667" y="527590"/>
                      <a:pt x="7144" y="527590"/>
                    </a:cubicBezTo>
                    <a:cubicBezTo>
                      <a:pt x="33147" y="527590"/>
                      <a:pt x="54102" y="506539"/>
                      <a:pt x="54102" y="480631"/>
                    </a:cubicBezTo>
                    <a:lnTo>
                      <a:pt x="54102" y="0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277" name="Google Shape;2277;p182"/>
              <p:cNvGrpSpPr/>
              <p:nvPr/>
            </p:nvGrpSpPr>
            <p:grpSpPr>
              <a:xfrm>
                <a:off x="8005236" y="1216256"/>
                <a:ext cx="252362" cy="76192"/>
                <a:chOff x="8005236" y="1216256"/>
                <a:chExt cx="252362" cy="76192"/>
              </a:xfrm>
            </p:grpSpPr>
            <p:sp>
              <p:nvSpPr>
                <p:cNvPr id="2278" name="Google Shape;2278;p182"/>
                <p:cNvSpPr/>
                <p:nvPr/>
              </p:nvSpPr>
              <p:spPr>
                <a:xfrm>
                  <a:off x="8005236" y="1216256"/>
                  <a:ext cx="252339" cy="7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444" h="38481" extrusionOk="0">
                      <a:moveTo>
                        <a:pt x="0" y="0"/>
                      </a:moveTo>
                      <a:cubicBezTo>
                        <a:pt x="0" y="476"/>
                        <a:pt x="0" y="953"/>
                        <a:pt x="0" y="1524"/>
                      </a:cubicBezTo>
                      <a:cubicBezTo>
                        <a:pt x="0" y="21907"/>
                        <a:pt x="5048" y="38481"/>
                        <a:pt x="11335" y="38481"/>
                      </a:cubicBezTo>
                      <a:lnTo>
                        <a:pt x="116110" y="38481"/>
                      </a:lnTo>
                      <a:cubicBezTo>
                        <a:pt x="122396" y="38481"/>
                        <a:pt x="127445" y="21907"/>
                        <a:pt x="127445" y="1524"/>
                      </a:cubicBezTo>
                      <a:cubicBezTo>
                        <a:pt x="127445" y="1048"/>
                        <a:pt x="127445" y="476"/>
                        <a:pt x="12744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9" name="Google Shape;2279;p182"/>
                <p:cNvSpPr/>
                <p:nvPr/>
              </p:nvSpPr>
              <p:spPr>
                <a:xfrm>
                  <a:off x="8094087" y="1216256"/>
                  <a:ext cx="163510" cy="7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81" h="38481" extrusionOk="0">
                      <a:moveTo>
                        <a:pt x="0" y="0"/>
                      </a:moveTo>
                      <a:lnTo>
                        <a:pt x="0" y="38481"/>
                      </a:lnTo>
                      <a:lnTo>
                        <a:pt x="71247" y="38481"/>
                      </a:lnTo>
                      <a:cubicBezTo>
                        <a:pt x="77534" y="38481"/>
                        <a:pt x="82582" y="21907"/>
                        <a:pt x="82582" y="1524"/>
                      </a:cubicBezTo>
                      <a:cubicBezTo>
                        <a:pt x="82582" y="1048"/>
                        <a:pt x="82582" y="476"/>
                        <a:pt x="8258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80" name="Google Shape;2280;p182"/>
              <p:cNvSpPr/>
              <p:nvPr/>
            </p:nvSpPr>
            <p:spPr>
              <a:xfrm>
                <a:off x="8005236" y="1145887"/>
                <a:ext cx="252339" cy="126736"/>
              </a:xfrm>
              <a:custGeom>
                <a:avLst/>
                <a:gdLst/>
                <a:ahLst/>
                <a:cxnLst/>
                <a:rect l="l" t="t" r="r" b="b"/>
                <a:pathLst>
                  <a:path w="127444" h="64008" extrusionOk="0">
                    <a:moveTo>
                      <a:pt x="127445" y="32004"/>
                    </a:moveTo>
                    <a:cubicBezTo>
                      <a:pt x="127445" y="49721"/>
                      <a:pt x="98965" y="64008"/>
                      <a:pt x="63722" y="64008"/>
                    </a:cubicBezTo>
                    <a:cubicBezTo>
                      <a:pt x="28480" y="64008"/>
                      <a:pt x="0" y="49721"/>
                      <a:pt x="0" y="32004"/>
                    </a:cubicBezTo>
                    <a:cubicBezTo>
                      <a:pt x="0" y="14288"/>
                      <a:pt x="28480" y="0"/>
                      <a:pt x="63722" y="0"/>
                    </a:cubicBezTo>
                    <a:cubicBezTo>
                      <a:pt x="98965" y="0"/>
                      <a:pt x="127445" y="14288"/>
                      <a:pt x="127445" y="3200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1" name="Google Shape;2281;p182"/>
              <p:cNvSpPr/>
              <p:nvPr/>
            </p:nvSpPr>
            <p:spPr>
              <a:xfrm>
                <a:off x="8036928" y="1292471"/>
                <a:ext cx="186142" cy="44506"/>
              </a:xfrm>
              <a:custGeom>
                <a:avLst/>
                <a:gdLst/>
                <a:ahLst/>
                <a:cxnLst/>
                <a:rect l="l" t="t" r="r" b="b"/>
                <a:pathLst>
                  <a:path w="94011" h="22478" extrusionOk="0">
                    <a:moveTo>
                      <a:pt x="94012" y="22479"/>
                    </a:moveTo>
                    <a:lnTo>
                      <a:pt x="28861" y="0"/>
                    </a:lnTo>
                    <a:lnTo>
                      <a:pt x="0" y="0"/>
                    </a:lnTo>
                    <a:lnTo>
                      <a:pt x="94012" y="0"/>
                    </a:lnTo>
                    <a:lnTo>
                      <a:pt x="94012" y="2247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2" name="Google Shape;2282;p182"/>
              <p:cNvSpPr/>
              <p:nvPr/>
            </p:nvSpPr>
            <p:spPr>
              <a:xfrm>
                <a:off x="8019761" y="1090991"/>
                <a:ext cx="231028" cy="168037"/>
              </a:xfrm>
              <a:custGeom>
                <a:avLst/>
                <a:gdLst/>
                <a:ahLst/>
                <a:cxnLst/>
                <a:rect l="l" t="t" r="r" b="b"/>
                <a:pathLst>
                  <a:path w="116681" h="84867" extrusionOk="0">
                    <a:moveTo>
                      <a:pt x="0" y="0"/>
                    </a:moveTo>
                    <a:lnTo>
                      <a:pt x="6572" y="59817"/>
                    </a:lnTo>
                    <a:cubicBezTo>
                      <a:pt x="6572" y="73628"/>
                      <a:pt x="28861" y="84867"/>
                      <a:pt x="56483" y="84867"/>
                    </a:cubicBezTo>
                    <a:cubicBezTo>
                      <a:pt x="84106" y="84867"/>
                      <a:pt x="106394" y="73628"/>
                      <a:pt x="106394" y="59817"/>
                    </a:cubicBezTo>
                    <a:lnTo>
                      <a:pt x="1166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3" name="Google Shape;2283;p182"/>
              <p:cNvSpPr/>
              <p:nvPr/>
            </p:nvSpPr>
            <p:spPr>
              <a:xfrm>
                <a:off x="8019951" y="1036281"/>
                <a:ext cx="230840" cy="109385"/>
              </a:xfrm>
              <a:custGeom>
                <a:avLst/>
                <a:gdLst/>
                <a:ahLst/>
                <a:cxnLst/>
                <a:rect l="l" t="t" r="r" b="b"/>
                <a:pathLst>
                  <a:path w="116586" h="55245" extrusionOk="0">
                    <a:moveTo>
                      <a:pt x="116586" y="27623"/>
                    </a:moveTo>
                    <a:cubicBezTo>
                      <a:pt x="116586" y="12383"/>
                      <a:pt x="90488" y="0"/>
                      <a:pt x="58293" y="0"/>
                    </a:cubicBezTo>
                    <a:cubicBezTo>
                      <a:pt x="26099" y="0"/>
                      <a:pt x="0" y="12383"/>
                      <a:pt x="0" y="27623"/>
                    </a:cubicBezTo>
                    <a:cubicBezTo>
                      <a:pt x="0" y="42863"/>
                      <a:pt x="26099" y="55245"/>
                      <a:pt x="58293" y="55245"/>
                    </a:cubicBezTo>
                    <a:cubicBezTo>
                      <a:pt x="90488" y="55245"/>
                      <a:pt x="116586" y="42863"/>
                      <a:pt x="116586" y="276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284" name="Google Shape;2284;p182"/>
              <p:cNvGrpSpPr/>
              <p:nvPr/>
            </p:nvGrpSpPr>
            <p:grpSpPr>
              <a:xfrm>
                <a:off x="8142568" y="1525079"/>
                <a:ext cx="80540" cy="279766"/>
                <a:chOff x="8142568" y="1525079"/>
                <a:chExt cx="80540" cy="279766"/>
              </a:xfrm>
            </p:grpSpPr>
            <p:sp>
              <p:nvSpPr>
                <p:cNvPr id="2285" name="Google Shape;2285;p182"/>
                <p:cNvSpPr/>
                <p:nvPr/>
              </p:nvSpPr>
              <p:spPr>
                <a:xfrm>
                  <a:off x="8142568" y="1556961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6" name="Google Shape;2286;p182"/>
                <p:cNvSpPr/>
                <p:nvPr/>
              </p:nvSpPr>
              <p:spPr>
                <a:xfrm>
                  <a:off x="8142568" y="1592617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7" name="Google Shape;2287;p182"/>
                <p:cNvSpPr/>
                <p:nvPr/>
              </p:nvSpPr>
              <p:spPr>
                <a:xfrm>
                  <a:off x="8142568" y="1628272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8" name="Google Shape;2288;p182"/>
                <p:cNvSpPr/>
                <p:nvPr/>
              </p:nvSpPr>
              <p:spPr>
                <a:xfrm>
                  <a:off x="8142568" y="1664115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9" name="Google Shape;2289;p182"/>
                <p:cNvSpPr/>
                <p:nvPr/>
              </p:nvSpPr>
              <p:spPr>
                <a:xfrm>
                  <a:off x="8142568" y="1699772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0" name="Google Shape;2290;p182"/>
                <p:cNvSpPr/>
                <p:nvPr/>
              </p:nvSpPr>
              <p:spPr>
                <a:xfrm>
                  <a:off x="8142568" y="1735427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1" name="Google Shape;2291;p182"/>
                <p:cNvSpPr/>
                <p:nvPr/>
              </p:nvSpPr>
              <p:spPr>
                <a:xfrm>
                  <a:off x="8142568" y="1771270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2" name="Google Shape;2292;p182"/>
                <p:cNvSpPr/>
                <p:nvPr/>
              </p:nvSpPr>
              <p:spPr>
                <a:xfrm>
                  <a:off x="8142568" y="1525079"/>
                  <a:ext cx="80340" cy="1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76" h="8763" extrusionOk="0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3" name="Google Shape;2293;p182"/>
                <p:cNvSpPr/>
                <p:nvPr/>
              </p:nvSpPr>
              <p:spPr>
                <a:xfrm>
                  <a:off x="8142568" y="1787495"/>
                  <a:ext cx="80340" cy="1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76" h="8763" extrusionOk="0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4" name="Google Shape;2294;p182"/>
                <p:cNvSpPr/>
                <p:nvPr/>
              </p:nvSpPr>
              <p:spPr>
                <a:xfrm>
                  <a:off x="8179166" y="1556961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5" name="Google Shape;2295;p182"/>
                <p:cNvSpPr/>
                <p:nvPr/>
              </p:nvSpPr>
              <p:spPr>
                <a:xfrm>
                  <a:off x="8179166" y="1573752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6" name="Google Shape;2296;p182"/>
                <p:cNvSpPr/>
                <p:nvPr/>
              </p:nvSpPr>
              <p:spPr>
                <a:xfrm>
                  <a:off x="8179166" y="1589787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7" name="Google Shape;2297;p182"/>
                <p:cNvSpPr/>
                <p:nvPr/>
              </p:nvSpPr>
              <p:spPr>
                <a:xfrm>
                  <a:off x="8179166" y="1668455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8" name="Google Shape;2298;p182"/>
                <p:cNvSpPr/>
                <p:nvPr/>
              </p:nvSpPr>
              <p:spPr>
                <a:xfrm>
                  <a:off x="8179166" y="1706940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9" name="Google Shape;2299;p182"/>
                <p:cNvSpPr/>
                <p:nvPr/>
              </p:nvSpPr>
              <p:spPr>
                <a:xfrm>
                  <a:off x="8179166" y="1750519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0" name="Google Shape;2300;p182"/>
                <p:cNvSpPr/>
                <p:nvPr/>
              </p:nvSpPr>
              <p:spPr>
                <a:xfrm>
                  <a:off x="8179166" y="1612614"/>
                  <a:ext cx="43942" cy="15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7715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1" name="Google Shape;2301;p182"/>
                <p:cNvSpPr/>
                <p:nvPr/>
              </p:nvSpPr>
              <p:spPr>
                <a:xfrm>
                  <a:off x="8179166" y="1721277"/>
                  <a:ext cx="43942" cy="25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2858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2859"/>
                      </a:lnTo>
                      <a:lnTo>
                        <a:pt x="0" y="1285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2" name="Google Shape;2302;p182"/>
                <p:cNvSpPr/>
                <p:nvPr/>
              </p:nvSpPr>
              <p:spPr>
                <a:xfrm>
                  <a:off x="8179166" y="1645816"/>
                  <a:ext cx="43942" cy="15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7715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3" name="Google Shape;2303;p182"/>
                <p:cNvSpPr/>
                <p:nvPr/>
              </p:nvSpPr>
              <p:spPr>
                <a:xfrm>
                  <a:off x="8179166" y="1631857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4" name="Google Shape;2304;p182"/>
                <p:cNvSpPr/>
                <p:nvPr/>
              </p:nvSpPr>
              <p:spPr>
                <a:xfrm>
                  <a:off x="8179166" y="1681849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5" name="Google Shape;2305;p182"/>
                <p:cNvSpPr/>
                <p:nvPr/>
              </p:nvSpPr>
              <p:spPr>
                <a:xfrm>
                  <a:off x="8179166" y="1688829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6" name="Google Shape;2306;p182"/>
                <p:cNvSpPr/>
                <p:nvPr/>
              </p:nvSpPr>
              <p:spPr>
                <a:xfrm>
                  <a:off x="8179166" y="1765987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7" name="Google Shape;2307;p182"/>
                <p:cNvSpPr/>
                <p:nvPr/>
              </p:nvSpPr>
              <p:spPr>
                <a:xfrm>
                  <a:off x="8179166" y="1776175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8" name="Google Shape;2308;p182"/>
                <p:cNvSpPr/>
                <p:nvPr/>
              </p:nvSpPr>
              <p:spPr>
                <a:xfrm>
                  <a:off x="8179166" y="1699582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309" name="Google Shape;2309;p182"/>
            <p:cNvGrpSpPr/>
            <p:nvPr/>
          </p:nvGrpSpPr>
          <p:grpSpPr>
            <a:xfrm>
              <a:off x="7654986" y="1036281"/>
              <a:ext cx="252362" cy="1300817"/>
              <a:chOff x="8005236" y="1036281"/>
              <a:chExt cx="252362" cy="1300817"/>
            </a:xfrm>
          </p:grpSpPr>
          <p:sp>
            <p:nvSpPr>
              <p:cNvPr id="2310" name="Google Shape;2310;p182"/>
              <p:cNvSpPr/>
              <p:nvPr/>
            </p:nvSpPr>
            <p:spPr>
              <a:xfrm>
                <a:off x="8036740" y="1292471"/>
                <a:ext cx="186142" cy="1044626"/>
              </a:xfrm>
              <a:custGeom>
                <a:avLst/>
                <a:gdLst/>
                <a:ahLst/>
                <a:cxnLst/>
                <a:rect l="l" t="t" r="r" b="b"/>
                <a:pathLst>
                  <a:path w="94011" h="527589" extrusionOk="0">
                    <a:moveTo>
                      <a:pt x="95" y="0"/>
                    </a:moveTo>
                    <a:lnTo>
                      <a:pt x="95" y="480631"/>
                    </a:lnTo>
                    <a:cubicBezTo>
                      <a:pt x="95" y="506539"/>
                      <a:pt x="21146" y="527590"/>
                      <a:pt x="47054" y="527590"/>
                    </a:cubicBezTo>
                    <a:cubicBezTo>
                      <a:pt x="72962" y="527590"/>
                      <a:pt x="94012" y="506539"/>
                      <a:pt x="94012" y="480631"/>
                    </a:cubicBezTo>
                    <a:lnTo>
                      <a:pt x="940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1" name="Google Shape;2311;p182"/>
              <p:cNvSpPr/>
              <p:nvPr/>
            </p:nvSpPr>
            <p:spPr>
              <a:xfrm>
                <a:off x="8129928" y="1422640"/>
                <a:ext cx="92977" cy="496946"/>
              </a:xfrm>
              <a:custGeom>
                <a:avLst/>
                <a:gdLst/>
                <a:ahLst/>
                <a:cxnLst/>
                <a:rect l="l" t="t" r="r" b="b"/>
                <a:pathLst>
                  <a:path w="46958" h="250983" extrusionOk="0">
                    <a:moveTo>
                      <a:pt x="0" y="0"/>
                    </a:moveTo>
                    <a:lnTo>
                      <a:pt x="46958" y="0"/>
                    </a:lnTo>
                    <a:lnTo>
                      <a:pt x="46958" y="250984"/>
                    </a:lnTo>
                    <a:lnTo>
                      <a:pt x="0" y="2509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12" name="Google Shape;2312;p182"/>
              <p:cNvGrpSpPr/>
              <p:nvPr/>
            </p:nvGrpSpPr>
            <p:grpSpPr>
              <a:xfrm>
                <a:off x="8061262" y="1791456"/>
                <a:ext cx="144839" cy="499596"/>
                <a:chOff x="8061262" y="1791456"/>
                <a:chExt cx="144839" cy="499596"/>
              </a:xfrm>
            </p:grpSpPr>
            <p:sp>
              <p:nvSpPr>
                <p:cNvPr id="2313" name="Google Shape;2313;p182"/>
                <p:cNvSpPr/>
                <p:nvPr/>
              </p:nvSpPr>
              <p:spPr>
                <a:xfrm>
                  <a:off x="8061262" y="1820319"/>
                  <a:ext cx="144839" cy="470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51" h="237744" extrusionOk="0">
                      <a:moveTo>
                        <a:pt x="0" y="0"/>
                      </a:moveTo>
                      <a:lnTo>
                        <a:pt x="0" y="192881"/>
                      </a:lnTo>
                      <a:cubicBezTo>
                        <a:pt x="0" y="217646"/>
                        <a:pt x="16383" y="237744"/>
                        <a:pt x="36576" y="237744"/>
                      </a:cubicBezTo>
                      <a:cubicBezTo>
                        <a:pt x="56769" y="237744"/>
                        <a:pt x="73152" y="217646"/>
                        <a:pt x="73152" y="192881"/>
                      </a:cubicBezTo>
                      <a:lnTo>
                        <a:pt x="731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4" name="Google Shape;2314;p182"/>
                <p:cNvSpPr/>
                <p:nvPr/>
              </p:nvSpPr>
              <p:spPr>
                <a:xfrm>
                  <a:off x="8061262" y="1791456"/>
                  <a:ext cx="144839" cy="5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51" h="29718" extrusionOk="0">
                      <a:moveTo>
                        <a:pt x="73152" y="14859"/>
                      </a:moveTo>
                      <a:cubicBezTo>
                        <a:pt x="73152" y="23051"/>
                        <a:pt x="56769" y="29718"/>
                        <a:pt x="36576" y="29718"/>
                      </a:cubicBezTo>
                      <a:cubicBezTo>
                        <a:pt x="16383" y="29718"/>
                        <a:pt x="0" y="23051"/>
                        <a:pt x="0" y="14859"/>
                      </a:cubicBezTo>
                      <a:cubicBezTo>
                        <a:pt x="0" y="6668"/>
                        <a:pt x="16383" y="0"/>
                        <a:pt x="36576" y="0"/>
                      </a:cubicBezTo>
                      <a:cubicBezTo>
                        <a:pt x="56769" y="0"/>
                        <a:pt x="73152" y="6668"/>
                        <a:pt x="73152" y="1485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15" name="Google Shape;2315;p182"/>
              <p:cNvSpPr/>
              <p:nvPr/>
            </p:nvSpPr>
            <p:spPr>
              <a:xfrm>
                <a:off x="8115970" y="1292471"/>
                <a:ext cx="107122" cy="1044626"/>
              </a:xfrm>
              <a:custGeom>
                <a:avLst/>
                <a:gdLst/>
                <a:ahLst/>
                <a:cxnLst/>
                <a:rect l="l" t="t" r="r" b="b"/>
                <a:pathLst>
                  <a:path w="54102" h="527589" extrusionOk="0">
                    <a:moveTo>
                      <a:pt x="39910" y="0"/>
                    </a:moveTo>
                    <a:lnTo>
                      <a:pt x="39910" y="480631"/>
                    </a:lnTo>
                    <a:cubicBezTo>
                      <a:pt x="39910" y="504158"/>
                      <a:pt x="22574" y="523589"/>
                      <a:pt x="0" y="527018"/>
                    </a:cubicBezTo>
                    <a:cubicBezTo>
                      <a:pt x="2286" y="527399"/>
                      <a:pt x="4667" y="527590"/>
                      <a:pt x="7144" y="527590"/>
                    </a:cubicBezTo>
                    <a:cubicBezTo>
                      <a:pt x="33147" y="527590"/>
                      <a:pt x="54102" y="506539"/>
                      <a:pt x="54102" y="480631"/>
                    </a:cubicBezTo>
                    <a:lnTo>
                      <a:pt x="54102" y="0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16" name="Google Shape;2316;p182"/>
              <p:cNvGrpSpPr/>
              <p:nvPr/>
            </p:nvGrpSpPr>
            <p:grpSpPr>
              <a:xfrm>
                <a:off x="8005236" y="1216256"/>
                <a:ext cx="252362" cy="76192"/>
                <a:chOff x="8005236" y="1216256"/>
                <a:chExt cx="252362" cy="76192"/>
              </a:xfrm>
            </p:grpSpPr>
            <p:sp>
              <p:nvSpPr>
                <p:cNvPr id="2317" name="Google Shape;2317;p182"/>
                <p:cNvSpPr/>
                <p:nvPr/>
              </p:nvSpPr>
              <p:spPr>
                <a:xfrm>
                  <a:off x="8005236" y="1216256"/>
                  <a:ext cx="252339" cy="7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444" h="38481" extrusionOk="0">
                      <a:moveTo>
                        <a:pt x="0" y="0"/>
                      </a:moveTo>
                      <a:cubicBezTo>
                        <a:pt x="0" y="476"/>
                        <a:pt x="0" y="953"/>
                        <a:pt x="0" y="1524"/>
                      </a:cubicBezTo>
                      <a:cubicBezTo>
                        <a:pt x="0" y="21907"/>
                        <a:pt x="5048" y="38481"/>
                        <a:pt x="11335" y="38481"/>
                      </a:cubicBezTo>
                      <a:lnTo>
                        <a:pt x="116110" y="38481"/>
                      </a:lnTo>
                      <a:cubicBezTo>
                        <a:pt x="122396" y="38481"/>
                        <a:pt x="127445" y="21907"/>
                        <a:pt x="127445" y="1524"/>
                      </a:cubicBezTo>
                      <a:cubicBezTo>
                        <a:pt x="127445" y="1048"/>
                        <a:pt x="127445" y="476"/>
                        <a:pt x="12744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8" name="Google Shape;2318;p182"/>
                <p:cNvSpPr/>
                <p:nvPr/>
              </p:nvSpPr>
              <p:spPr>
                <a:xfrm>
                  <a:off x="8094087" y="1216256"/>
                  <a:ext cx="163510" cy="7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81" h="38481" extrusionOk="0">
                      <a:moveTo>
                        <a:pt x="0" y="0"/>
                      </a:moveTo>
                      <a:lnTo>
                        <a:pt x="0" y="38481"/>
                      </a:lnTo>
                      <a:lnTo>
                        <a:pt x="71247" y="38481"/>
                      </a:lnTo>
                      <a:cubicBezTo>
                        <a:pt x="77534" y="38481"/>
                        <a:pt x="82582" y="21907"/>
                        <a:pt x="82582" y="1524"/>
                      </a:cubicBezTo>
                      <a:cubicBezTo>
                        <a:pt x="82582" y="1048"/>
                        <a:pt x="82582" y="476"/>
                        <a:pt x="8258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19" name="Google Shape;2319;p182"/>
              <p:cNvSpPr/>
              <p:nvPr/>
            </p:nvSpPr>
            <p:spPr>
              <a:xfrm>
                <a:off x="8005236" y="1145887"/>
                <a:ext cx="252339" cy="126736"/>
              </a:xfrm>
              <a:custGeom>
                <a:avLst/>
                <a:gdLst/>
                <a:ahLst/>
                <a:cxnLst/>
                <a:rect l="l" t="t" r="r" b="b"/>
                <a:pathLst>
                  <a:path w="127444" h="64008" extrusionOk="0">
                    <a:moveTo>
                      <a:pt x="127445" y="32004"/>
                    </a:moveTo>
                    <a:cubicBezTo>
                      <a:pt x="127445" y="49721"/>
                      <a:pt x="98965" y="64008"/>
                      <a:pt x="63722" y="64008"/>
                    </a:cubicBezTo>
                    <a:cubicBezTo>
                      <a:pt x="28480" y="64008"/>
                      <a:pt x="0" y="49721"/>
                      <a:pt x="0" y="32004"/>
                    </a:cubicBezTo>
                    <a:cubicBezTo>
                      <a:pt x="0" y="14288"/>
                      <a:pt x="28480" y="0"/>
                      <a:pt x="63722" y="0"/>
                    </a:cubicBezTo>
                    <a:cubicBezTo>
                      <a:pt x="98965" y="0"/>
                      <a:pt x="127445" y="14288"/>
                      <a:pt x="127445" y="3200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0" name="Google Shape;2320;p182"/>
              <p:cNvSpPr/>
              <p:nvPr/>
            </p:nvSpPr>
            <p:spPr>
              <a:xfrm>
                <a:off x="8036928" y="1292471"/>
                <a:ext cx="186142" cy="44506"/>
              </a:xfrm>
              <a:custGeom>
                <a:avLst/>
                <a:gdLst/>
                <a:ahLst/>
                <a:cxnLst/>
                <a:rect l="l" t="t" r="r" b="b"/>
                <a:pathLst>
                  <a:path w="94011" h="22478" extrusionOk="0">
                    <a:moveTo>
                      <a:pt x="94012" y="22479"/>
                    </a:moveTo>
                    <a:lnTo>
                      <a:pt x="28861" y="0"/>
                    </a:lnTo>
                    <a:lnTo>
                      <a:pt x="0" y="0"/>
                    </a:lnTo>
                    <a:lnTo>
                      <a:pt x="94012" y="0"/>
                    </a:lnTo>
                    <a:lnTo>
                      <a:pt x="94012" y="2247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1" name="Google Shape;2321;p182"/>
              <p:cNvSpPr/>
              <p:nvPr/>
            </p:nvSpPr>
            <p:spPr>
              <a:xfrm>
                <a:off x="8019761" y="1090991"/>
                <a:ext cx="231028" cy="168037"/>
              </a:xfrm>
              <a:custGeom>
                <a:avLst/>
                <a:gdLst/>
                <a:ahLst/>
                <a:cxnLst/>
                <a:rect l="l" t="t" r="r" b="b"/>
                <a:pathLst>
                  <a:path w="116681" h="84867" extrusionOk="0">
                    <a:moveTo>
                      <a:pt x="0" y="0"/>
                    </a:moveTo>
                    <a:lnTo>
                      <a:pt x="6572" y="59817"/>
                    </a:lnTo>
                    <a:cubicBezTo>
                      <a:pt x="6572" y="73628"/>
                      <a:pt x="28861" y="84867"/>
                      <a:pt x="56483" y="84867"/>
                    </a:cubicBezTo>
                    <a:cubicBezTo>
                      <a:pt x="84106" y="84867"/>
                      <a:pt x="106394" y="73628"/>
                      <a:pt x="106394" y="59817"/>
                    </a:cubicBezTo>
                    <a:lnTo>
                      <a:pt x="1166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2" name="Google Shape;2322;p182"/>
              <p:cNvSpPr/>
              <p:nvPr/>
            </p:nvSpPr>
            <p:spPr>
              <a:xfrm>
                <a:off x="8019951" y="1036281"/>
                <a:ext cx="230840" cy="109385"/>
              </a:xfrm>
              <a:custGeom>
                <a:avLst/>
                <a:gdLst/>
                <a:ahLst/>
                <a:cxnLst/>
                <a:rect l="l" t="t" r="r" b="b"/>
                <a:pathLst>
                  <a:path w="116586" h="55245" extrusionOk="0">
                    <a:moveTo>
                      <a:pt x="116586" y="27623"/>
                    </a:moveTo>
                    <a:cubicBezTo>
                      <a:pt x="116586" y="12383"/>
                      <a:pt x="90488" y="0"/>
                      <a:pt x="58293" y="0"/>
                    </a:cubicBezTo>
                    <a:cubicBezTo>
                      <a:pt x="26099" y="0"/>
                      <a:pt x="0" y="12383"/>
                      <a:pt x="0" y="27623"/>
                    </a:cubicBezTo>
                    <a:cubicBezTo>
                      <a:pt x="0" y="42863"/>
                      <a:pt x="26099" y="55245"/>
                      <a:pt x="58293" y="55245"/>
                    </a:cubicBezTo>
                    <a:cubicBezTo>
                      <a:pt x="90488" y="55245"/>
                      <a:pt x="116586" y="42863"/>
                      <a:pt x="116586" y="276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23" name="Google Shape;2323;p182"/>
              <p:cNvGrpSpPr/>
              <p:nvPr/>
            </p:nvGrpSpPr>
            <p:grpSpPr>
              <a:xfrm>
                <a:off x="8142568" y="1525079"/>
                <a:ext cx="80540" cy="279766"/>
                <a:chOff x="8142568" y="1525079"/>
                <a:chExt cx="80540" cy="279766"/>
              </a:xfrm>
            </p:grpSpPr>
            <p:sp>
              <p:nvSpPr>
                <p:cNvPr id="2324" name="Google Shape;2324;p182"/>
                <p:cNvSpPr/>
                <p:nvPr/>
              </p:nvSpPr>
              <p:spPr>
                <a:xfrm>
                  <a:off x="8142568" y="1556961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5" name="Google Shape;2325;p182"/>
                <p:cNvSpPr/>
                <p:nvPr/>
              </p:nvSpPr>
              <p:spPr>
                <a:xfrm>
                  <a:off x="8142568" y="1592617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6" name="Google Shape;2326;p182"/>
                <p:cNvSpPr/>
                <p:nvPr/>
              </p:nvSpPr>
              <p:spPr>
                <a:xfrm>
                  <a:off x="8142568" y="1628272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7" name="Google Shape;2327;p182"/>
                <p:cNvSpPr/>
                <p:nvPr/>
              </p:nvSpPr>
              <p:spPr>
                <a:xfrm>
                  <a:off x="8142568" y="1664115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8" name="Google Shape;2328;p182"/>
                <p:cNvSpPr/>
                <p:nvPr/>
              </p:nvSpPr>
              <p:spPr>
                <a:xfrm>
                  <a:off x="8142568" y="1699772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9" name="Google Shape;2329;p182"/>
                <p:cNvSpPr/>
                <p:nvPr/>
              </p:nvSpPr>
              <p:spPr>
                <a:xfrm>
                  <a:off x="8142568" y="1735427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0" name="Google Shape;2330;p182"/>
                <p:cNvSpPr/>
                <p:nvPr/>
              </p:nvSpPr>
              <p:spPr>
                <a:xfrm>
                  <a:off x="8142568" y="1771270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1" name="Google Shape;2331;p182"/>
                <p:cNvSpPr/>
                <p:nvPr/>
              </p:nvSpPr>
              <p:spPr>
                <a:xfrm>
                  <a:off x="8142568" y="1525079"/>
                  <a:ext cx="80340" cy="1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76" h="8763" extrusionOk="0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2" name="Google Shape;2332;p182"/>
                <p:cNvSpPr/>
                <p:nvPr/>
              </p:nvSpPr>
              <p:spPr>
                <a:xfrm>
                  <a:off x="8142568" y="1787495"/>
                  <a:ext cx="80340" cy="1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76" h="8763" extrusionOk="0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3" name="Google Shape;2333;p182"/>
                <p:cNvSpPr/>
                <p:nvPr/>
              </p:nvSpPr>
              <p:spPr>
                <a:xfrm>
                  <a:off x="8179166" y="1556961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4" name="Google Shape;2334;p182"/>
                <p:cNvSpPr/>
                <p:nvPr/>
              </p:nvSpPr>
              <p:spPr>
                <a:xfrm>
                  <a:off x="8179166" y="1573752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5" name="Google Shape;2335;p182"/>
                <p:cNvSpPr/>
                <p:nvPr/>
              </p:nvSpPr>
              <p:spPr>
                <a:xfrm>
                  <a:off x="8179166" y="1589787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6" name="Google Shape;2336;p182"/>
                <p:cNvSpPr/>
                <p:nvPr/>
              </p:nvSpPr>
              <p:spPr>
                <a:xfrm>
                  <a:off x="8179166" y="1668455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7" name="Google Shape;2337;p182"/>
                <p:cNvSpPr/>
                <p:nvPr/>
              </p:nvSpPr>
              <p:spPr>
                <a:xfrm>
                  <a:off x="8179166" y="1706940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8" name="Google Shape;2338;p182"/>
                <p:cNvSpPr/>
                <p:nvPr/>
              </p:nvSpPr>
              <p:spPr>
                <a:xfrm>
                  <a:off x="8179166" y="1750519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9" name="Google Shape;2339;p182"/>
                <p:cNvSpPr/>
                <p:nvPr/>
              </p:nvSpPr>
              <p:spPr>
                <a:xfrm>
                  <a:off x="8179166" y="1612614"/>
                  <a:ext cx="43942" cy="15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7715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0" name="Google Shape;2340;p182"/>
                <p:cNvSpPr/>
                <p:nvPr/>
              </p:nvSpPr>
              <p:spPr>
                <a:xfrm>
                  <a:off x="8179166" y="1721277"/>
                  <a:ext cx="43942" cy="25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2858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2859"/>
                      </a:lnTo>
                      <a:lnTo>
                        <a:pt x="0" y="1285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1" name="Google Shape;2341;p182"/>
                <p:cNvSpPr/>
                <p:nvPr/>
              </p:nvSpPr>
              <p:spPr>
                <a:xfrm>
                  <a:off x="8179166" y="1645816"/>
                  <a:ext cx="43942" cy="15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7715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2" name="Google Shape;2342;p182"/>
                <p:cNvSpPr/>
                <p:nvPr/>
              </p:nvSpPr>
              <p:spPr>
                <a:xfrm>
                  <a:off x="8179166" y="1631857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3" name="Google Shape;2343;p182"/>
                <p:cNvSpPr/>
                <p:nvPr/>
              </p:nvSpPr>
              <p:spPr>
                <a:xfrm>
                  <a:off x="8179166" y="1681849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4" name="Google Shape;2344;p182"/>
                <p:cNvSpPr/>
                <p:nvPr/>
              </p:nvSpPr>
              <p:spPr>
                <a:xfrm>
                  <a:off x="8179166" y="1688829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5" name="Google Shape;2345;p182"/>
                <p:cNvSpPr/>
                <p:nvPr/>
              </p:nvSpPr>
              <p:spPr>
                <a:xfrm>
                  <a:off x="8179166" y="1765987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6" name="Google Shape;2346;p182"/>
                <p:cNvSpPr/>
                <p:nvPr/>
              </p:nvSpPr>
              <p:spPr>
                <a:xfrm>
                  <a:off x="8179166" y="1776175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7" name="Google Shape;2347;p182"/>
                <p:cNvSpPr/>
                <p:nvPr/>
              </p:nvSpPr>
              <p:spPr>
                <a:xfrm>
                  <a:off x="8179166" y="1699582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348" name="Google Shape;2348;p182"/>
            <p:cNvGrpSpPr/>
            <p:nvPr/>
          </p:nvGrpSpPr>
          <p:grpSpPr>
            <a:xfrm>
              <a:off x="7304736" y="1036281"/>
              <a:ext cx="252362" cy="1300817"/>
              <a:chOff x="8005236" y="1036281"/>
              <a:chExt cx="252362" cy="1300817"/>
            </a:xfrm>
          </p:grpSpPr>
          <p:sp>
            <p:nvSpPr>
              <p:cNvPr id="2349" name="Google Shape;2349;p182"/>
              <p:cNvSpPr/>
              <p:nvPr/>
            </p:nvSpPr>
            <p:spPr>
              <a:xfrm>
                <a:off x="8036740" y="1292471"/>
                <a:ext cx="186142" cy="1044626"/>
              </a:xfrm>
              <a:custGeom>
                <a:avLst/>
                <a:gdLst/>
                <a:ahLst/>
                <a:cxnLst/>
                <a:rect l="l" t="t" r="r" b="b"/>
                <a:pathLst>
                  <a:path w="94011" h="527589" extrusionOk="0">
                    <a:moveTo>
                      <a:pt x="95" y="0"/>
                    </a:moveTo>
                    <a:lnTo>
                      <a:pt x="95" y="480631"/>
                    </a:lnTo>
                    <a:cubicBezTo>
                      <a:pt x="95" y="506539"/>
                      <a:pt x="21146" y="527590"/>
                      <a:pt x="47054" y="527590"/>
                    </a:cubicBezTo>
                    <a:cubicBezTo>
                      <a:pt x="72962" y="527590"/>
                      <a:pt x="94012" y="506539"/>
                      <a:pt x="94012" y="480631"/>
                    </a:cubicBezTo>
                    <a:lnTo>
                      <a:pt x="940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0" name="Google Shape;2350;p182"/>
              <p:cNvSpPr/>
              <p:nvPr/>
            </p:nvSpPr>
            <p:spPr>
              <a:xfrm>
                <a:off x="8129928" y="1422640"/>
                <a:ext cx="92977" cy="496946"/>
              </a:xfrm>
              <a:custGeom>
                <a:avLst/>
                <a:gdLst/>
                <a:ahLst/>
                <a:cxnLst/>
                <a:rect l="l" t="t" r="r" b="b"/>
                <a:pathLst>
                  <a:path w="46958" h="250983" extrusionOk="0">
                    <a:moveTo>
                      <a:pt x="0" y="0"/>
                    </a:moveTo>
                    <a:lnTo>
                      <a:pt x="46958" y="0"/>
                    </a:lnTo>
                    <a:lnTo>
                      <a:pt x="46958" y="250984"/>
                    </a:lnTo>
                    <a:lnTo>
                      <a:pt x="0" y="2509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51" name="Google Shape;2351;p182"/>
              <p:cNvGrpSpPr/>
              <p:nvPr/>
            </p:nvGrpSpPr>
            <p:grpSpPr>
              <a:xfrm>
                <a:off x="8061262" y="1791456"/>
                <a:ext cx="144839" cy="499596"/>
                <a:chOff x="8061262" y="1791456"/>
                <a:chExt cx="144839" cy="499596"/>
              </a:xfrm>
            </p:grpSpPr>
            <p:sp>
              <p:nvSpPr>
                <p:cNvPr id="2352" name="Google Shape;2352;p182"/>
                <p:cNvSpPr/>
                <p:nvPr/>
              </p:nvSpPr>
              <p:spPr>
                <a:xfrm>
                  <a:off x="8061262" y="1820319"/>
                  <a:ext cx="144839" cy="470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51" h="237744" extrusionOk="0">
                      <a:moveTo>
                        <a:pt x="0" y="0"/>
                      </a:moveTo>
                      <a:lnTo>
                        <a:pt x="0" y="192881"/>
                      </a:lnTo>
                      <a:cubicBezTo>
                        <a:pt x="0" y="217646"/>
                        <a:pt x="16383" y="237744"/>
                        <a:pt x="36576" y="237744"/>
                      </a:cubicBezTo>
                      <a:cubicBezTo>
                        <a:pt x="56769" y="237744"/>
                        <a:pt x="73152" y="217646"/>
                        <a:pt x="73152" y="192881"/>
                      </a:cubicBezTo>
                      <a:lnTo>
                        <a:pt x="731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3" name="Google Shape;2353;p182"/>
                <p:cNvSpPr/>
                <p:nvPr/>
              </p:nvSpPr>
              <p:spPr>
                <a:xfrm>
                  <a:off x="8061262" y="1791456"/>
                  <a:ext cx="144839" cy="5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51" h="29718" extrusionOk="0">
                      <a:moveTo>
                        <a:pt x="73152" y="14859"/>
                      </a:moveTo>
                      <a:cubicBezTo>
                        <a:pt x="73152" y="23051"/>
                        <a:pt x="56769" y="29718"/>
                        <a:pt x="36576" y="29718"/>
                      </a:cubicBezTo>
                      <a:cubicBezTo>
                        <a:pt x="16383" y="29718"/>
                        <a:pt x="0" y="23051"/>
                        <a:pt x="0" y="14859"/>
                      </a:cubicBezTo>
                      <a:cubicBezTo>
                        <a:pt x="0" y="6668"/>
                        <a:pt x="16383" y="0"/>
                        <a:pt x="36576" y="0"/>
                      </a:cubicBezTo>
                      <a:cubicBezTo>
                        <a:pt x="56769" y="0"/>
                        <a:pt x="73152" y="6668"/>
                        <a:pt x="73152" y="1485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54" name="Google Shape;2354;p182"/>
              <p:cNvSpPr/>
              <p:nvPr/>
            </p:nvSpPr>
            <p:spPr>
              <a:xfrm>
                <a:off x="8115970" y="1292471"/>
                <a:ext cx="107122" cy="1044626"/>
              </a:xfrm>
              <a:custGeom>
                <a:avLst/>
                <a:gdLst/>
                <a:ahLst/>
                <a:cxnLst/>
                <a:rect l="l" t="t" r="r" b="b"/>
                <a:pathLst>
                  <a:path w="54102" h="527589" extrusionOk="0">
                    <a:moveTo>
                      <a:pt x="39910" y="0"/>
                    </a:moveTo>
                    <a:lnTo>
                      <a:pt x="39910" y="480631"/>
                    </a:lnTo>
                    <a:cubicBezTo>
                      <a:pt x="39910" y="504158"/>
                      <a:pt x="22574" y="523589"/>
                      <a:pt x="0" y="527018"/>
                    </a:cubicBezTo>
                    <a:cubicBezTo>
                      <a:pt x="2286" y="527399"/>
                      <a:pt x="4667" y="527590"/>
                      <a:pt x="7144" y="527590"/>
                    </a:cubicBezTo>
                    <a:cubicBezTo>
                      <a:pt x="33147" y="527590"/>
                      <a:pt x="54102" y="506539"/>
                      <a:pt x="54102" y="480631"/>
                    </a:cubicBezTo>
                    <a:lnTo>
                      <a:pt x="54102" y="0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55" name="Google Shape;2355;p182"/>
              <p:cNvGrpSpPr/>
              <p:nvPr/>
            </p:nvGrpSpPr>
            <p:grpSpPr>
              <a:xfrm>
                <a:off x="8005236" y="1216256"/>
                <a:ext cx="252362" cy="76192"/>
                <a:chOff x="8005236" y="1216256"/>
                <a:chExt cx="252362" cy="76192"/>
              </a:xfrm>
            </p:grpSpPr>
            <p:sp>
              <p:nvSpPr>
                <p:cNvPr id="2356" name="Google Shape;2356;p182"/>
                <p:cNvSpPr/>
                <p:nvPr/>
              </p:nvSpPr>
              <p:spPr>
                <a:xfrm>
                  <a:off x="8005236" y="1216256"/>
                  <a:ext cx="252339" cy="7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444" h="38481" extrusionOk="0">
                      <a:moveTo>
                        <a:pt x="0" y="0"/>
                      </a:moveTo>
                      <a:cubicBezTo>
                        <a:pt x="0" y="476"/>
                        <a:pt x="0" y="953"/>
                        <a:pt x="0" y="1524"/>
                      </a:cubicBezTo>
                      <a:cubicBezTo>
                        <a:pt x="0" y="21907"/>
                        <a:pt x="5048" y="38481"/>
                        <a:pt x="11335" y="38481"/>
                      </a:cubicBezTo>
                      <a:lnTo>
                        <a:pt x="116110" y="38481"/>
                      </a:lnTo>
                      <a:cubicBezTo>
                        <a:pt x="122396" y="38481"/>
                        <a:pt x="127445" y="21907"/>
                        <a:pt x="127445" y="1524"/>
                      </a:cubicBezTo>
                      <a:cubicBezTo>
                        <a:pt x="127445" y="1048"/>
                        <a:pt x="127445" y="476"/>
                        <a:pt x="12744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7" name="Google Shape;2357;p182"/>
                <p:cNvSpPr/>
                <p:nvPr/>
              </p:nvSpPr>
              <p:spPr>
                <a:xfrm>
                  <a:off x="8094087" y="1216256"/>
                  <a:ext cx="163510" cy="7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81" h="38481" extrusionOk="0">
                      <a:moveTo>
                        <a:pt x="0" y="0"/>
                      </a:moveTo>
                      <a:lnTo>
                        <a:pt x="0" y="38481"/>
                      </a:lnTo>
                      <a:lnTo>
                        <a:pt x="71247" y="38481"/>
                      </a:lnTo>
                      <a:cubicBezTo>
                        <a:pt x="77534" y="38481"/>
                        <a:pt x="82582" y="21907"/>
                        <a:pt x="82582" y="1524"/>
                      </a:cubicBezTo>
                      <a:cubicBezTo>
                        <a:pt x="82582" y="1048"/>
                        <a:pt x="82582" y="476"/>
                        <a:pt x="8258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58" name="Google Shape;2358;p182"/>
              <p:cNvSpPr/>
              <p:nvPr/>
            </p:nvSpPr>
            <p:spPr>
              <a:xfrm>
                <a:off x="8005236" y="1145887"/>
                <a:ext cx="252339" cy="126736"/>
              </a:xfrm>
              <a:custGeom>
                <a:avLst/>
                <a:gdLst/>
                <a:ahLst/>
                <a:cxnLst/>
                <a:rect l="l" t="t" r="r" b="b"/>
                <a:pathLst>
                  <a:path w="127444" h="64008" extrusionOk="0">
                    <a:moveTo>
                      <a:pt x="127445" y="32004"/>
                    </a:moveTo>
                    <a:cubicBezTo>
                      <a:pt x="127445" y="49721"/>
                      <a:pt x="98965" y="64008"/>
                      <a:pt x="63722" y="64008"/>
                    </a:cubicBezTo>
                    <a:cubicBezTo>
                      <a:pt x="28480" y="64008"/>
                      <a:pt x="0" y="49721"/>
                      <a:pt x="0" y="32004"/>
                    </a:cubicBezTo>
                    <a:cubicBezTo>
                      <a:pt x="0" y="14288"/>
                      <a:pt x="28480" y="0"/>
                      <a:pt x="63722" y="0"/>
                    </a:cubicBezTo>
                    <a:cubicBezTo>
                      <a:pt x="98965" y="0"/>
                      <a:pt x="127445" y="14288"/>
                      <a:pt x="127445" y="3200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9" name="Google Shape;2359;p182"/>
              <p:cNvSpPr/>
              <p:nvPr/>
            </p:nvSpPr>
            <p:spPr>
              <a:xfrm>
                <a:off x="8036928" y="1292471"/>
                <a:ext cx="186142" cy="44506"/>
              </a:xfrm>
              <a:custGeom>
                <a:avLst/>
                <a:gdLst/>
                <a:ahLst/>
                <a:cxnLst/>
                <a:rect l="l" t="t" r="r" b="b"/>
                <a:pathLst>
                  <a:path w="94011" h="22478" extrusionOk="0">
                    <a:moveTo>
                      <a:pt x="94012" y="22479"/>
                    </a:moveTo>
                    <a:lnTo>
                      <a:pt x="28861" y="0"/>
                    </a:lnTo>
                    <a:lnTo>
                      <a:pt x="0" y="0"/>
                    </a:lnTo>
                    <a:lnTo>
                      <a:pt x="94012" y="0"/>
                    </a:lnTo>
                    <a:lnTo>
                      <a:pt x="94012" y="2247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0" name="Google Shape;2360;p182"/>
              <p:cNvSpPr/>
              <p:nvPr/>
            </p:nvSpPr>
            <p:spPr>
              <a:xfrm>
                <a:off x="8019761" y="1090991"/>
                <a:ext cx="231028" cy="168037"/>
              </a:xfrm>
              <a:custGeom>
                <a:avLst/>
                <a:gdLst/>
                <a:ahLst/>
                <a:cxnLst/>
                <a:rect l="l" t="t" r="r" b="b"/>
                <a:pathLst>
                  <a:path w="116681" h="84867" extrusionOk="0">
                    <a:moveTo>
                      <a:pt x="0" y="0"/>
                    </a:moveTo>
                    <a:lnTo>
                      <a:pt x="6572" y="59817"/>
                    </a:lnTo>
                    <a:cubicBezTo>
                      <a:pt x="6572" y="73628"/>
                      <a:pt x="28861" y="84867"/>
                      <a:pt x="56483" y="84867"/>
                    </a:cubicBezTo>
                    <a:cubicBezTo>
                      <a:pt x="84106" y="84867"/>
                      <a:pt x="106394" y="73628"/>
                      <a:pt x="106394" y="59817"/>
                    </a:cubicBezTo>
                    <a:lnTo>
                      <a:pt x="1166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1" name="Google Shape;2361;p182"/>
              <p:cNvSpPr/>
              <p:nvPr/>
            </p:nvSpPr>
            <p:spPr>
              <a:xfrm>
                <a:off x="8019951" y="1036281"/>
                <a:ext cx="230840" cy="109385"/>
              </a:xfrm>
              <a:custGeom>
                <a:avLst/>
                <a:gdLst/>
                <a:ahLst/>
                <a:cxnLst/>
                <a:rect l="l" t="t" r="r" b="b"/>
                <a:pathLst>
                  <a:path w="116586" h="55245" extrusionOk="0">
                    <a:moveTo>
                      <a:pt x="116586" y="27623"/>
                    </a:moveTo>
                    <a:cubicBezTo>
                      <a:pt x="116586" y="12383"/>
                      <a:pt x="90488" y="0"/>
                      <a:pt x="58293" y="0"/>
                    </a:cubicBezTo>
                    <a:cubicBezTo>
                      <a:pt x="26099" y="0"/>
                      <a:pt x="0" y="12383"/>
                      <a:pt x="0" y="27623"/>
                    </a:cubicBezTo>
                    <a:cubicBezTo>
                      <a:pt x="0" y="42863"/>
                      <a:pt x="26099" y="55245"/>
                      <a:pt x="58293" y="55245"/>
                    </a:cubicBezTo>
                    <a:cubicBezTo>
                      <a:pt x="90488" y="55245"/>
                      <a:pt x="116586" y="42863"/>
                      <a:pt x="116586" y="276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62" name="Google Shape;2362;p182"/>
              <p:cNvGrpSpPr/>
              <p:nvPr/>
            </p:nvGrpSpPr>
            <p:grpSpPr>
              <a:xfrm>
                <a:off x="8142568" y="1525079"/>
                <a:ext cx="80540" cy="279766"/>
                <a:chOff x="8142568" y="1525079"/>
                <a:chExt cx="80540" cy="279766"/>
              </a:xfrm>
            </p:grpSpPr>
            <p:sp>
              <p:nvSpPr>
                <p:cNvPr id="2363" name="Google Shape;2363;p182"/>
                <p:cNvSpPr/>
                <p:nvPr/>
              </p:nvSpPr>
              <p:spPr>
                <a:xfrm>
                  <a:off x="8142568" y="1556961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4" name="Google Shape;2364;p182"/>
                <p:cNvSpPr/>
                <p:nvPr/>
              </p:nvSpPr>
              <p:spPr>
                <a:xfrm>
                  <a:off x="8142568" y="1592617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5" name="Google Shape;2365;p182"/>
                <p:cNvSpPr/>
                <p:nvPr/>
              </p:nvSpPr>
              <p:spPr>
                <a:xfrm>
                  <a:off x="8142568" y="1628272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6" name="Google Shape;2366;p182"/>
                <p:cNvSpPr/>
                <p:nvPr/>
              </p:nvSpPr>
              <p:spPr>
                <a:xfrm>
                  <a:off x="8142568" y="1664115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7" name="Google Shape;2367;p182"/>
                <p:cNvSpPr/>
                <p:nvPr/>
              </p:nvSpPr>
              <p:spPr>
                <a:xfrm>
                  <a:off x="8142568" y="1699772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8" name="Google Shape;2368;p182"/>
                <p:cNvSpPr/>
                <p:nvPr/>
              </p:nvSpPr>
              <p:spPr>
                <a:xfrm>
                  <a:off x="8142568" y="1735427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9" name="Google Shape;2369;p182"/>
                <p:cNvSpPr/>
                <p:nvPr/>
              </p:nvSpPr>
              <p:spPr>
                <a:xfrm>
                  <a:off x="8142568" y="1771270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0" name="Google Shape;2370;p182"/>
                <p:cNvSpPr/>
                <p:nvPr/>
              </p:nvSpPr>
              <p:spPr>
                <a:xfrm>
                  <a:off x="8142568" y="1525079"/>
                  <a:ext cx="80340" cy="1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76" h="8763" extrusionOk="0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1" name="Google Shape;2371;p182"/>
                <p:cNvSpPr/>
                <p:nvPr/>
              </p:nvSpPr>
              <p:spPr>
                <a:xfrm>
                  <a:off x="8142568" y="1787495"/>
                  <a:ext cx="80340" cy="1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76" h="8763" extrusionOk="0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2" name="Google Shape;2372;p182"/>
                <p:cNvSpPr/>
                <p:nvPr/>
              </p:nvSpPr>
              <p:spPr>
                <a:xfrm>
                  <a:off x="8179166" y="1556961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3" name="Google Shape;2373;p182"/>
                <p:cNvSpPr/>
                <p:nvPr/>
              </p:nvSpPr>
              <p:spPr>
                <a:xfrm>
                  <a:off x="8179166" y="1573752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4" name="Google Shape;2374;p182"/>
                <p:cNvSpPr/>
                <p:nvPr/>
              </p:nvSpPr>
              <p:spPr>
                <a:xfrm>
                  <a:off x="8179166" y="1589787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5" name="Google Shape;2375;p182"/>
                <p:cNvSpPr/>
                <p:nvPr/>
              </p:nvSpPr>
              <p:spPr>
                <a:xfrm>
                  <a:off x="8179166" y="1668455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6" name="Google Shape;2376;p182"/>
                <p:cNvSpPr/>
                <p:nvPr/>
              </p:nvSpPr>
              <p:spPr>
                <a:xfrm>
                  <a:off x="8179166" y="1706940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7" name="Google Shape;2377;p182"/>
                <p:cNvSpPr/>
                <p:nvPr/>
              </p:nvSpPr>
              <p:spPr>
                <a:xfrm>
                  <a:off x="8179166" y="1750519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8" name="Google Shape;2378;p182"/>
                <p:cNvSpPr/>
                <p:nvPr/>
              </p:nvSpPr>
              <p:spPr>
                <a:xfrm>
                  <a:off x="8179166" y="1612614"/>
                  <a:ext cx="43942" cy="15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7715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9" name="Google Shape;2379;p182"/>
                <p:cNvSpPr/>
                <p:nvPr/>
              </p:nvSpPr>
              <p:spPr>
                <a:xfrm>
                  <a:off x="8179166" y="1721277"/>
                  <a:ext cx="43942" cy="25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2858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2859"/>
                      </a:lnTo>
                      <a:lnTo>
                        <a:pt x="0" y="1285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0" name="Google Shape;2380;p182"/>
                <p:cNvSpPr/>
                <p:nvPr/>
              </p:nvSpPr>
              <p:spPr>
                <a:xfrm>
                  <a:off x="8179166" y="1645816"/>
                  <a:ext cx="43942" cy="15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7715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1" name="Google Shape;2381;p182"/>
                <p:cNvSpPr/>
                <p:nvPr/>
              </p:nvSpPr>
              <p:spPr>
                <a:xfrm>
                  <a:off x="8179166" y="1631857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2" name="Google Shape;2382;p182"/>
                <p:cNvSpPr/>
                <p:nvPr/>
              </p:nvSpPr>
              <p:spPr>
                <a:xfrm>
                  <a:off x="8179166" y="1681849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3" name="Google Shape;2383;p182"/>
                <p:cNvSpPr/>
                <p:nvPr/>
              </p:nvSpPr>
              <p:spPr>
                <a:xfrm>
                  <a:off x="8179166" y="1688829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4" name="Google Shape;2384;p182"/>
                <p:cNvSpPr/>
                <p:nvPr/>
              </p:nvSpPr>
              <p:spPr>
                <a:xfrm>
                  <a:off x="8179166" y="1765987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5" name="Google Shape;2385;p182"/>
                <p:cNvSpPr/>
                <p:nvPr/>
              </p:nvSpPr>
              <p:spPr>
                <a:xfrm>
                  <a:off x="8179166" y="1776175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6" name="Google Shape;2386;p182"/>
                <p:cNvSpPr/>
                <p:nvPr/>
              </p:nvSpPr>
              <p:spPr>
                <a:xfrm>
                  <a:off x="8179166" y="1699582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p183"/>
          <p:cNvSpPr txBox="1">
            <a:spLocks noGrp="1"/>
          </p:cNvSpPr>
          <p:nvPr>
            <p:ph type="title"/>
          </p:nvPr>
        </p:nvSpPr>
        <p:spPr>
          <a:xfrm>
            <a:off x="912000" y="429875"/>
            <a:ext cx="73200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Leading Research Question:</a:t>
            </a:r>
            <a:endParaRPr/>
          </a:p>
        </p:txBody>
      </p:sp>
      <p:sp>
        <p:nvSpPr>
          <p:cNvPr id="2392" name="Google Shape;2392;p183"/>
          <p:cNvSpPr txBox="1">
            <a:spLocks noGrp="1"/>
          </p:cNvSpPr>
          <p:nvPr>
            <p:ph type="title" idx="2"/>
          </p:nvPr>
        </p:nvSpPr>
        <p:spPr>
          <a:xfrm>
            <a:off x="3117800" y="1524625"/>
            <a:ext cx="4510200" cy="26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What are the factors that affect cardiac surgery outcomes in New York hospitals?</a:t>
            </a:r>
            <a:endParaRPr sz="2100"/>
          </a:p>
        </p:txBody>
      </p:sp>
      <p:pic>
        <p:nvPicPr>
          <p:cNvPr id="2393" name="Google Shape;2393;p18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8840" b="8840"/>
          <a:stretch/>
        </p:blipFill>
        <p:spPr>
          <a:xfrm>
            <a:off x="422450" y="1524625"/>
            <a:ext cx="2125500" cy="2624700"/>
          </a:xfrm>
          <a:prstGeom prst="round2SameRect">
            <a:avLst>
              <a:gd name="adj1" fmla="val 50000"/>
              <a:gd name="adj2" fmla="val 0"/>
            </a:avLst>
          </a:prstGeom>
        </p:spPr>
      </p:pic>
      <p:grpSp>
        <p:nvGrpSpPr>
          <p:cNvPr id="2394" name="Google Shape;2394;p183"/>
          <p:cNvGrpSpPr/>
          <p:nvPr/>
        </p:nvGrpSpPr>
        <p:grpSpPr>
          <a:xfrm>
            <a:off x="7739986" y="3265306"/>
            <a:ext cx="952862" cy="1300817"/>
            <a:chOff x="7304736" y="1036281"/>
            <a:chExt cx="952862" cy="1300817"/>
          </a:xfrm>
        </p:grpSpPr>
        <p:grpSp>
          <p:nvGrpSpPr>
            <p:cNvPr id="2395" name="Google Shape;2395;p183"/>
            <p:cNvGrpSpPr/>
            <p:nvPr/>
          </p:nvGrpSpPr>
          <p:grpSpPr>
            <a:xfrm>
              <a:off x="8005236" y="1036281"/>
              <a:ext cx="252362" cy="1300817"/>
              <a:chOff x="8005236" y="1036281"/>
              <a:chExt cx="252362" cy="1300817"/>
            </a:xfrm>
          </p:grpSpPr>
          <p:sp>
            <p:nvSpPr>
              <p:cNvPr id="2396" name="Google Shape;2396;p183"/>
              <p:cNvSpPr/>
              <p:nvPr/>
            </p:nvSpPr>
            <p:spPr>
              <a:xfrm>
                <a:off x="8036740" y="1292471"/>
                <a:ext cx="186142" cy="1044626"/>
              </a:xfrm>
              <a:custGeom>
                <a:avLst/>
                <a:gdLst/>
                <a:ahLst/>
                <a:cxnLst/>
                <a:rect l="l" t="t" r="r" b="b"/>
                <a:pathLst>
                  <a:path w="94011" h="527589" extrusionOk="0">
                    <a:moveTo>
                      <a:pt x="95" y="0"/>
                    </a:moveTo>
                    <a:lnTo>
                      <a:pt x="95" y="480631"/>
                    </a:lnTo>
                    <a:cubicBezTo>
                      <a:pt x="95" y="506539"/>
                      <a:pt x="21146" y="527590"/>
                      <a:pt x="47054" y="527590"/>
                    </a:cubicBezTo>
                    <a:cubicBezTo>
                      <a:pt x="72962" y="527590"/>
                      <a:pt x="94012" y="506539"/>
                      <a:pt x="94012" y="480631"/>
                    </a:cubicBezTo>
                    <a:lnTo>
                      <a:pt x="940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7" name="Google Shape;2397;p183"/>
              <p:cNvSpPr/>
              <p:nvPr/>
            </p:nvSpPr>
            <p:spPr>
              <a:xfrm>
                <a:off x="8129928" y="1422640"/>
                <a:ext cx="92977" cy="496946"/>
              </a:xfrm>
              <a:custGeom>
                <a:avLst/>
                <a:gdLst/>
                <a:ahLst/>
                <a:cxnLst/>
                <a:rect l="l" t="t" r="r" b="b"/>
                <a:pathLst>
                  <a:path w="46958" h="250983" extrusionOk="0">
                    <a:moveTo>
                      <a:pt x="0" y="0"/>
                    </a:moveTo>
                    <a:lnTo>
                      <a:pt x="46958" y="0"/>
                    </a:lnTo>
                    <a:lnTo>
                      <a:pt x="46958" y="250984"/>
                    </a:lnTo>
                    <a:lnTo>
                      <a:pt x="0" y="2509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98" name="Google Shape;2398;p183"/>
              <p:cNvGrpSpPr/>
              <p:nvPr/>
            </p:nvGrpSpPr>
            <p:grpSpPr>
              <a:xfrm>
                <a:off x="8061262" y="1791456"/>
                <a:ext cx="144839" cy="499596"/>
                <a:chOff x="8061262" y="1791456"/>
                <a:chExt cx="144839" cy="499596"/>
              </a:xfrm>
            </p:grpSpPr>
            <p:sp>
              <p:nvSpPr>
                <p:cNvPr id="2399" name="Google Shape;2399;p183"/>
                <p:cNvSpPr/>
                <p:nvPr/>
              </p:nvSpPr>
              <p:spPr>
                <a:xfrm>
                  <a:off x="8061262" y="1820319"/>
                  <a:ext cx="144839" cy="470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51" h="237744" extrusionOk="0">
                      <a:moveTo>
                        <a:pt x="0" y="0"/>
                      </a:moveTo>
                      <a:lnTo>
                        <a:pt x="0" y="192881"/>
                      </a:lnTo>
                      <a:cubicBezTo>
                        <a:pt x="0" y="217646"/>
                        <a:pt x="16383" y="237744"/>
                        <a:pt x="36576" y="237744"/>
                      </a:cubicBezTo>
                      <a:cubicBezTo>
                        <a:pt x="56769" y="237744"/>
                        <a:pt x="73152" y="217646"/>
                        <a:pt x="73152" y="192881"/>
                      </a:cubicBezTo>
                      <a:lnTo>
                        <a:pt x="731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0" name="Google Shape;2400;p183"/>
                <p:cNvSpPr/>
                <p:nvPr/>
              </p:nvSpPr>
              <p:spPr>
                <a:xfrm>
                  <a:off x="8061262" y="1791456"/>
                  <a:ext cx="144839" cy="5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51" h="29718" extrusionOk="0">
                      <a:moveTo>
                        <a:pt x="73152" y="14859"/>
                      </a:moveTo>
                      <a:cubicBezTo>
                        <a:pt x="73152" y="23051"/>
                        <a:pt x="56769" y="29718"/>
                        <a:pt x="36576" y="29718"/>
                      </a:cubicBezTo>
                      <a:cubicBezTo>
                        <a:pt x="16383" y="29718"/>
                        <a:pt x="0" y="23051"/>
                        <a:pt x="0" y="14859"/>
                      </a:cubicBezTo>
                      <a:cubicBezTo>
                        <a:pt x="0" y="6668"/>
                        <a:pt x="16383" y="0"/>
                        <a:pt x="36576" y="0"/>
                      </a:cubicBezTo>
                      <a:cubicBezTo>
                        <a:pt x="56769" y="0"/>
                        <a:pt x="73152" y="6668"/>
                        <a:pt x="73152" y="1485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01" name="Google Shape;2401;p183"/>
              <p:cNvSpPr/>
              <p:nvPr/>
            </p:nvSpPr>
            <p:spPr>
              <a:xfrm>
                <a:off x="8115970" y="1292471"/>
                <a:ext cx="107122" cy="1044626"/>
              </a:xfrm>
              <a:custGeom>
                <a:avLst/>
                <a:gdLst/>
                <a:ahLst/>
                <a:cxnLst/>
                <a:rect l="l" t="t" r="r" b="b"/>
                <a:pathLst>
                  <a:path w="54102" h="527589" extrusionOk="0">
                    <a:moveTo>
                      <a:pt x="39910" y="0"/>
                    </a:moveTo>
                    <a:lnTo>
                      <a:pt x="39910" y="480631"/>
                    </a:lnTo>
                    <a:cubicBezTo>
                      <a:pt x="39910" y="504158"/>
                      <a:pt x="22574" y="523589"/>
                      <a:pt x="0" y="527018"/>
                    </a:cubicBezTo>
                    <a:cubicBezTo>
                      <a:pt x="2286" y="527399"/>
                      <a:pt x="4667" y="527590"/>
                      <a:pt x="7144" y="527590"/>
                    </a:cubicBezTo>
                    <a:cubicBezTo>
                      <a:pt x="33147" y="527590"/>
                      <a:pt x="54102" y="506539"/>
                      <a:pt x="54102" y="480631"/>
                    </a:cubicBezTo>
                    <a:lnTo>
                      <a:pt x="54102" y="0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02" name="Google Shape;2402;p183"/>
              <p:cNvGrpSpPr/>
              <p:nvPr/>
            </p:nvGrpSpPr>
            <p:grpSpPr>
              <a:xfrm>
                <a:off x="8005236" y="1216256"/>
                <a:ext cx="252362" cy="76192"/>
                <a:chOff x="8005236" y="1216256"/>
                <a:chExt cx="252362" cy="76192"/>
              </a:xfrm>
            </p:grpSpPr>
            <p:sp>
              <p:nvSpPr>
                <p:cNvPr id="2403" name="Google Shape;2403;p183"/>
                <p:cNvSpPr/>
                <p:nvPr/>
              </p:nvSpPr>
              <p:spPr>
                <a:xfrm>
                  <a:off x="8005236" y="1216256"/>
                  <a:ext cx="252339" cy="7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444" h="38481" extrusionOk="0">
                      <a:moveTo>
                        <a:pt x="0" y="0"/>
                      </a:moveTo>
                      <a:cubicBezTo>
                        <a:pt x="0" y="476"/>
                        <a:pt x="0" y="953"/>
                        <a:pt x="0" y="1524"/>
                      </a:cubicBezTo>
                      <a:cubicBezTo>
                        <a:pt x="0" y="21907"/>
                        <a:pt x="5048" y="38481"/>
                        <a:pt x="11335" y="38481"/>
                      </a:cubicBezTo>
                      <a:lnTo>
                        <a:pt x="116110" y="38481"/>
                      </a:lnTo>
                      <a:cubicBezTo>
                        <a:pt x="122396" y="38481"/>
                        <a:pt x="127445" y="21907"/>
                        <a:pt x="127445" y="1524"/>
                      </a:cubicBezTo>
                      <a:cubicBezTo>
                        <a:pt x="127445" y="1048"/>
                        <a:pt x="127445" y="476"/>
                        <a:pt x="12744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4" name="Google Shape;2404;p183"/>
                <p:cNvSpPr/>
                <p:nvPr/>
              </p:nvSpPr>
              <p:spPr>
                <a:xfrm>
                  <a:off x="8094087" y="1216256"/>
                  <a:ext cx="163510" cy="7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81" h="38481" extrusionOk="0">
                      <a:moveTo>
                        <a:pt x="0" y="0"/>
                      </a:moveTo>
                      <a:lnTo>
                        <a:pt x="0" y="38481"/>
                      </a:lnTo>
                      <a:lnTo>
                        <a:pt x="71247" y="38481"/>
                      </a:lnTo>
                      <a:cubicBezTo>
                        <a:pt x="77534" y="38481"/>
                        <a:pt x="82582" y="21907"/>
                        <a:pt x="82582" y="1524"/>
                      </a:cubicBezTo>
                      <a:cubicBezTo>
                        <a:pt x="82582" y="1048"/>
                        <a:pt x="82582" y="476"/>
                        <a:pt x="8258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05" name="Google Shape;2405;p183"/>
              <p:cNvSpPr/>
              <p:nvPr/>
            </p:nvSpPr>
            <p:spPr>
              <a:xfrm>
                <a:off x="8005236" y="1145887"/>
                <a:ext cx="252339" cy="126736"/>
              </a:xfrm>
              <a:custGeom>
                <a:avLst/>
                <a:gdLst/>
                <a:ahLst/>
                <a:cxnLst/>
                <a:rect l="l" t="t" r="r" b="b"/>
                <a:pathLst>
                  <a:path w="127444" h="64008" extrusionOk="0">
                    <a:moveTo>
                      <a:pt x="127445" y="32004"/>
                    </a:moveTo>
                    <a:cubicBezTo>
                      <a:pt x="127445" y="49721"/>
                      <a:pt x="98965" y="64008"/>
                      <a:pt x="63722" y="64008"/>
                    </a:cubicBezTo>
                    <a:cubicBezTo>
                      <a:pt x="28480" y="64008"/>
                      <a:pt x="0" y="49721"/>
                      <a:pt x="0" y="32004"/>
                    </a:cubicBezTo>
                    <a:cubicBezTo>
                      <a:pt x="0" y="14288"/>
                      <a:pt x="28480" y="0"/>
                      <a:pt x="63722" y="0"/>
                    </a:cubicBezTo>
                    <a:cubicBezTo>
                      <a:pt x="98965" y="0"/>
                      <a:pt x="127445" y="14288"/>
                      <a:pt x="127445" y="3200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6" name="Google Shape;2406;p183"/>
              <p:cNvSpPr/>
              <p:nvPr/>
            </p:nvSpPr>
            <p:spPr>
              <a:xfrm>
                <a:off x="8036928" y="1292471"/>
                <a:ext cx="186142" cy="44506"/>
              </a:xfrm>
              <a:custGeom>
                <a:avLst/>
                <a:gdLst/>
                <a:ahLst/>
                <a:cxnLst/>
                <a:rect l="l" t="t" r="r" b="b"/>
                <a:pathLst>
                  <a:path w="94011" h="22478" extrusionOk="0">
                    <a:moveTo>
                      <a:pt x="94012" y="22479"/>
                    </a:moveTo>
                    <a:lnTo>
                      <a:pt x="28861" y="0"/>
                    </a:lnTo>
                    <a:lnTo>
                      <a:pt x="0" y="0"/>
                    </a:lnTo>
                    <a:lnTo>
                      <a:pt x="94012" y="0"/>
                    </a:lnTo>
                    <a:lnTo>
                      <a:pt x="94012" y="2247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7" name="Google Shape;2407;p183"/>
              <p:cNvSpPr/>
              <p:nvPr/>
            </p:nvSpPr>
            <p:spPr>
              <a:xfrm>
                <a:off x="8019761" y="1090991"/>
                <a:ext cx="231028" cy="168037"/>
              </a:xfrm>
              <a:custGeom>
                <a:avLst/>
                <a:gdLst/>
                <a:ahLst/>
                <a:cxnLst/>
                <a:rect l="l" t="t" r="r" b="b"/>
                <a:pathLst>
                  <a:path w="116681" h="84867" extrusionOk="0">
                    <a:moveTo>
                      <a:pt x="0" y="0"/>
                    </a:moveTo>
                    <a:lnTo>
                      <a:pt x="6572" y="59817"/>
                    </a:lnTo>
                    <a:cubicBezTo>
                      <a:pt x="6572" y="73628"/>
                      <a:pt x="28861" y="84867"/>
                      <a:pt x="56483" y="84867"/>
                    </a:cubicBezTo>
                    <a:cubicBezTo>
                      <a:pt x="84106" y="84867"/>
                      <a:pt x="106394" y="73628"/>
                      <a:pt x="106394" y="59817"/>
                    </a:cubicBezTo>
                    <a:lnTo>
                      <a:pt x="1166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8" name="Google Shape;2408;p183"/>
              <p:cNvSpPr/>
              <p:nvPr/>
            </p:nvSpPr>
            <p:spPr>
              <a:xfrm>
                <a:off x="8019951" y="1036281"/>
                <a:ext cx="230840" cy="109385"/>
              </a:xfrm>
              <a:custGeom>
                <a:avLst/>
                <a:gdLst/>
                <a:ahLst/>
                <a:cxnLst/>
                <a:rect l="l" t="t" r="r" b="b"/>
                <a:pathLst>
                  <a:path w="116586" h="55245" extrusionOk="0">
                    <a:moveTo>
                      <a:pt x="116586" y="27623"/>
                    </a:moveTo>
                    <a:cubicBezTo>
                      <a:pt x="116586" y="12383"/>
                      <a:pt x="90488" y="0"/>
                      <a:pt x="58293" y="0"/>
                    </a:cubicBezTo>
                    <a:cubicBezTo>
                      <a:pt x="26099" y="0"/>
                      <a:pt x="0" y="12383"/>
                      <a:pt x="0" y="27623"/>
                    </a:cubicBezTo>
                    <a:cubicBezTo>
                      <a:pt x="0" y="42863"/>
                      <a:pt x="26099" y="55245"/>
                      <a:pt x="58293" y="55245"/>
                    </a:cubicBezTo>
                    <a:cubicBezTo>
                      <a:pt x="90488" y="55245"/>
                      <a:pt x="116586" y="42863"/>
                      <a:pt x="116586" y="276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09" name="Google Shape;2409;p183"/>
              <p:cNvGrpSpPr/>
              <p:nvPr/>
            </p:nvGrpSpPr>
            <p:grpSpPr>
              <a:xfrm>
                <a:off x="8142568" y="1525079"/>
                <a:ext cx="80540" cy="279766"/>
                <a:chOff x="8142568" y="1525079"/>
                <a:chExt cx="80540" cy="279766"/>
              </a:xfrm>
            </p:grpSpPr>
            <p:sp>
              <p:nvSpPr>
                <p:cNvPr id="2410" name="Google Shape;2410;p183"/>
                <p:cNvSpPr/>
                <p:nvPr/>
              </p:nvSpPr>
              <p:spPr>
                <a:xfrm>
                  <a:off x="8142568" y="1556961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1" name="Google Shape;2411;p183"/>
                <p:cNvSpPr/>
                <p:nvPr/>
              </p:nvSpPr>
              <p:spPr>
                <a:xfrm>
                  <a:off x="8142568" y="1592617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2" name="Google Shape;2412;p183"/>
                <p:cNvSpPr/>
                <p:nvPr/>
              </p:nvSpPr>
              <p:spPr>
                <a:xfrm>
                  <a:off x="8142568" y="1628272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3" name="Google Shape;2413;p183"/>
                <p:cNvSpPr/>
                <p:nvPr/>
              </p:nvSpPr>
              <p:spPr>
                <a:xfrm>
                  <a:off x="8142568" y="1664115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4" name="Google Shape;2414;p183"/>
                <p:cNvSpPr/>
                <p:nvPr/>
              </p:nvSpPr>
              <p:spPr>
                <a:xfrm>
                  <a:off x="8142568" y="1699772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5" name="Google Shape;2415;p183"/>
                <p:cNvSpPr/>
                <p:nvPr/>
              </p:nvSpPr>
              <p:spPr>
                <a:xfrm>
                  <a:off x="8142568" y="1735427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6" name="Google Shape;2416;p183"/>
                <p:cNvSpPr/>
                <p:nvPr/>
              </p:nvSpPr>
              <p:spPr>
                <a:xfrm>
                  <a:off x="8142568" y="1771270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7" name="Google Shape;2417;p183"/>
                <p:cNvSpPr/>
                <p:nvPr/>
              </p:nvSpPr>
              <p:spPr>
                <a:xfrm>
                  <a:off x="8142568" y="1525079"/>
                  <a:ext cx="80340" cy="1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76" h="8763" extrusionOk="0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8" name="Google Shape;2418;p183"/>
                <p:cNvSpPr/>
                <p:nvPr/>
              </p:nvSpPr>
              <p:spPr>
                <a:xfrm>
                  <a:off x="8142568" y="1787495"/>
                  <a:ext cx="80340" cy="1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76" h="8763" extrusionOk="0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9" name="Google Shape;2419;p183"/>
                <p:cNvSpPr/>
                <p:nvPr/>
              </p:nvSpPr>
              <p:spPr>
                <a:xfrm>
                  <a:off x="8179166" y="1556961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0" name="Google Shape;2420;p183"/>
                <p:cNvSpPr/>
                <p:nvPr/>
              </p:nvSpPr>
              <p:spPr>
                <a:xfrm>
                  <a:off x="8179166" y="1573752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1" name="Google Shape;2421;p183"/>
                <p:cNvSpPr/>
                <p:nvPr/>
              </p:nvSpPr>
              <p:spPr>
                <a:xfrm>
                  <a:off x="8179166" y="1589787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2" name="Google Shape;2422;p183"/>
                <p:cNvSpPr/>
                <p:nvPr/>
              </p:nvSpPr>
              <p:spPr>
                <a:xfrm>
                  <a:off x="8179166" y="1668455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3" name="Google Shape;2423;p183"/>
                <p:cNvSpPr/>
                <p:nvPr/>
              </p:nvSpPr>
              <p:spPr>
                <a:xfrm>
                  <a:off x="8179166" y="1706940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4" name="Google Shape;2424;p183"/>
                <p:cNvSpPr/>
                <p:nvPr/>
              </p:nvSpPr>
              <p:spPr>
                <a:xfrm>
                  <a:off x="8179166" y="1750519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5" name="Google Shape;2425;p183"/>
                <p:cNvSpPr/>
                <p:nvPr/>
              </p:nvSpPr>
              <p:spPr>
                <a:xfrm>
                  <a:off x="8179166" y="1612614"/>
                  <a:ext cx="43942" cy="15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7715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6" name="Google Shape;2426;p183"/>
                <p:cNvSpPr/>
                <p:nvPr/>
              </p:nvSpPr>
              <p:spPr>
                <a:xfrm>
                  <a:off x="8179166" y="1721277"/>
                  <a:ext cx="43942" cy="25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2858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2859"/>
                      </a:lnTo>
                      <a:lnTo>
                        <a:pt x="0" y="1285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7" name="Google Shape;2427;p183"/>
                <p:cNvSpPr/>
                <p:nvPr/>
              </p:nvSpPr>
              <p:spPr>
                <a:xfrm>
                  <a:off x="8179166" y="1645816"/>
                  <a:ext cx="43942" cy="15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7715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8" name="Google Shape;2428;p183"/>
                <p:cNvSpPr/>
                <p:nvPr/>
              </p:nvSpPr>
              <p:spPr>
                <a:xfrm>
                  <a:off x="8179166" y="1631857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9" name="Google Shape;2429;p183"/>
                <p:cNvSpPr/>
                <p:nvPr/>
              </p:nvSpPr>
              <p:spPr>
                <a:xfrm>
                  <a:off x="8179166" y="1681849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0" name="Google Shape;2430;p183"/>
                <p:cNvSpPr/>
                <p:nvPr/>
              </p:nvSpPr>
              <p:spPr>
                <a:xfrm>
                  <a:off x="8179166" y="1688829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1" name="Google Shape;2431;p183"/>
                <p:cNvSpPr/>
                <p:nvPr/>
              </p:nvSpPr>
              <p:spPr>
                <a:xfrm>
                  <a:off x="8179166" y="1765987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2" name="Google Shape;2432;p183"/>
                <p:cNvSpPr/>
                <p:nvPr/>
              </p:nvSpPr>
              <p:spPr>
                <a:xfrm>
                  <a:off x="8179166" y="1776175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3" name="Google Shape;2433;p183"/>
                <p:cNvSpPr/>
                <p:nvPr/>
              </p:nvSpPr>
              <p:spPr>
                <a:xfrm>
                  <a:off x="8179166" y="1699582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434" name="Google Shape;2434;p183"/>
            <p:cNvGrpSpPr/>
            <p:nvPr/>
          </p:nvGrpSpPr>
          <p:grpSpPr>
            <a:xfrm>
              <a:off x="7654986" y="1036281"/>
              <a:ext cx="252362" cy="1300817"/>
              <a:chOff x="8005236" y="1036281"/>
              <a:chExt cx="252362" cy="1300817"/>
            </a:xfrm>
          </p:grpSpPr>
          <p:sp>
            <p:nvSpPr>
              <p:cNvPr id="2435" name="Google Shape;2435;p183"/>
              <p:cNvSpPr/>
              <p:nvPr/>
            </p:nvSpPr>
            <p:spPr>
              <a:xfrm>
                <a:off x="8036740" y="1292471"/>
                <a:ext cx="186142" cy="1044626"/>
              </a:xfrm>
              <a:custGeom>
                <a:avLst/>
                <a:gdLst/>
                <a:ahLst/>
                <a:cxnLst/>
                <a:rect l="l" t="t" r="r" b="b"/>
                <a:pathLst>
                  <a:path w="94011" h="527589" extrusionOk="0">
                    <a:moveTo>
                      <a:pt x="95" y="0"/>
                    </a:moveTo>
                    <a:lnTo>
                      <a:pt x="95" y="480631"/>
                    </a:lnTo>
                    <a:cubicBezTo>
                      <a:pt x="95" y="506539"/>
                      <a:pt x="21146" y="527590"/>
                      <a:pt x="47054" y="527590"/>
                    </a:cubicBezTo>
                    <a:cubicBezTo>
                      <a:pt x="72962" y="527590"/>
                      <a:pt x="94012" y="506539"/>
                      <a:pt x="94012" y="480631"/>
                    </a:cubicBezTo>
                    <a:lnTo>
                      <a:pt x="940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6" name="Google Shape;2436;p183"/>
              <p:cNvSpPr/>
              <p:nvPr/>
            </p:nvSpPr>
            <p:spPr>
              <a:xfrm>
                <a:off x="8129928" y="1422640"/>
                <a:ext cx="92977" cy="496946"/>
              </a:xfrm>
              <a:custGeom>
                <a:avLst/>
                <a:gdLst/>
                <a:ahLst/>
                <a:cxnLst/>
                <a:rect l="l" t="t" r="r" b="b"/>
                <a:pathLst>
                  <a:path w="46958" h="250983" extrusionOk="0">
                    <a:moveTo>
                      <a:pt x="0" y="0"/>
                    </a:moveTo>
                    <a:lnTo>
                      <a:pt x="46958" y="0"/>
                    </a:lnTo>
                    <a:lnTo>
                      <a:pt x="46958" y="250984"/>
                    </a:lnTo>
                    <a:lnTo>
                      <a:pt x="0" y="2509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37" name="Google Shape;2437;p183"/>
              <p:cNvGrpSpPr/>
              <p:nvPr/>
            </p:nvGrpSpPr>
            <p:grpSpPr>
              <a:xfrm>
                <a:off x="8061262" y="1791456"/>
                <a:ext cx="144839" cy="499596"/>
                <a:chOff x="8061262" y="1791456"/>
                <a:chExt cx="144839" cy="499596"/>
              </a:xfrm>
            </p:grpSpPr>
            <p:sp>
              <p:nvSpPr>
                <p:cNvPr id="2438" name="Google Shape;2438;p183"/>
                <p:cNvSpPr/>
                <p:nvPr/>
              </p:nvSpPr>
              <p:spPr>
                <a:xfrm>
                  <a:off x="8061262" y="1820319"/>
                  <a:ext cx="144839" cy="470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51" h="237744" extrusionOk="0">
                      <a:moveTo>
                        <a:pt x="0" y="0"/>
                      </a:moveTo>
                      <a:lnTo>
                        <a:pt x="0" y="192881"/>
                      </a:lnTo>
                      <a:cubicBezTo>
                        <a:pt x="0" y="217646"/>
                        <a:pt x="16383" y="237744"/>
                        <a:pt x="36576" y="237744"/>
                      </a:cubicBezTo>
                      <a:cubicBezTo>
                        <a:pt x="56769" y="237744"/>
                        <a:pt x="73152" y="217646"/>
                        <a:pt x="73152" y="192881"/>
                      </a:cubicBezTo>
                      <a:lnTo>
                        <a:pt x="731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9" name="Google Shape;2439;p183"/>
                <p:cNvSpPr/>
                <p:nvPr/>
              </p:nvSpPr>
              <p:spPr>
                <a:xfrm>
                  <a:off x="8061262" y="1791456"/>
                  <a:ext cx="144839" cy="5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51" h="29718" extrusionOk="0">
                      <a:moveTo>
                        <a:pt x="73152" y="14859"/>
                      </a:moveTo>
                      <a:cubicBezTo>
                        <a:pt x="73152" y="23051"/>
                        <a:pt x="56769" y="29718"/>
                        <a:pt x="36576" y="29718"/>
                      </a:cubicBezTo>
                      <a:cubicBezTo>
                        <a:pt x="16383" y="29718"/>
                        <a:pt x="0" y="23051"/>
                        <a:pt x="0" y="14859"/>
                      </a:cubicBezTo>
                      <a:cubicBezTo>
                        <a:pt x="0" y="6668"/>
                        <a:pt x="16383" y="0"/>
                        <a:pt x="36576" y="0"/>
                      </a:cubicBezTo>
                      <a:cubicBezTo>
                        <a:pt x="56769" y="0"/>
                        <a:pt x="73152" y="6668"/>
                        <a:pt x="73152" y="1485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40" name="Google Shape;2440;p183"/>
              <p:cNvSpPr/>
              <p:nvPr/>
            </p:nvSpPr>
            <p:spPr>
              <a:xfrm>
                <a:off x="8115970" y="1292471"/>
                <a:ext cx="107122" cy="1044626"/>
              </a:xfrm>
              <a:custGeom>
                <a:avLst/>
                <a:gdLst/>
                <a:ahLst/>
                <a:cxnLst/>
                <a:rect l="l" t="t" r="r" b="b"/>
                <a:pathLst>
                  <a:path w="54102" h="527589" extrusionOk="0">
                    <a:moveTo>
                      <a:pt x="39910" y="0"/>
                    </a:moveTo>
                    <a:lnTo>
                      <a:pt x="39910" y="480631"/>
                    </a:lnTo>
                    <a:cubicBezTo>
                      <a:pt x="39910" y="504158"/>
                      <a:pt x="22574" y="523589"/>
                      <a:pt x="0" y="527018"/>
                    </a:cubicBezTo>
                    <a:cubicBezTo>
                      <a:pt x="2286" y="527399"/>
                      <a:pt x="4667" y="527590"/>
                      <a:pt x="7144" y="527590"/>
                    </a:cubicBezTo>
                    <a:cubicBezTo>
                      <a:pt x="33147" y="527590"/>
                      <a:pt x="54102" y="506539"/>
                      <a:pt x="54102" y="480631"/>
                    </a:cubicBezTo>
                    <a:lnTo>
                      <a:pt x="54102" y="0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41" name="Google Shape;2441;p183"/>
              <p:cNvGrpSpPr/>
              <p:nvPr/>
            </p:nvGrpSpPr>
            <p:grpSpPr>
              <a:xfrm>
                <a:off x="8005236" y="1216256"/>
                <a:ext cx="252362" cy="76192"/>
                <a:chOff x="8005236" y="1216256"/>
                <a:chExt cx="252362" cy="76192"/>
              </a:xfrm>
            </p:grpSpPr>
            <p:sp>
              <p:nvSpPr>
                <p:cNvPr id="2442" name="Google Shape;2442;p183"/>
                <p:cNvSpPr/>
                <p:nvPr/>
              </p:nvSpPr>
              <p:spPr>
                <a:xfrm>
                  <a:off x="8005236" y="1216256"/>
                  <a:ext cx="252339" cy="7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444" h="38481" extrusionOk="0">
                      <a:moveTo>
                        <a:pt x="0" y="0"/>
                      </a:moveTo>
                      <a:cubicBezTo>
                        <a:pt x="0" y="476"/>
                        <a:pt x="0" y="953"/>
                        <a:pt x="0" y="1524"/>
                      </a:cubicBezTo>
                      <a:cubicBezTo>
                        <a:pt x="0" y="21907"/>
                        <a:pt x="5048" y="38481"/>
                        <a:pt x="11335" y="38481"/>
                      </a:cubicBezTo>
                      <a:lnTo>
                        <a:pt x="116110" y="38481"/>
                      </a:lnTo>
                      <a:cubicBezTo>
                        <a:pt x="122396" y="38481"/>
                        <a:pt x="127445" y="21907"/>
                        <a:pt x="127445" y="1524"/>
                      </a:cubicBezTo>
                      <a:cubicBezTo>
                        <a:pt x="127445" y="1048"/>
                        <a:pt x="127445" y="476"/>
                        <a:pt x="12744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3" name="Google Shape;2443;p183"/>
                <p:cNvSpPr/>
                <p:nvPr/>
              </p:nvSpPr>
              <p:spPr>
                <a:xfrm>
                  <a:off x="8094087" y="1216256"/>
                  <a:ext cx="163510" cy="7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81" h="38481" extrusionOk="0">
                      <a:moveTo>
                        <a:pt x="0" y="0"/>
                      </a:moveTo>
                      <a:lnTo>
                        <a:pt x="0" y="38481"/>
                      </a:lnTo>
                      <a:lnTo>
                        <a:pt x="71247" y="38481"/>
                      </a:lnTo>
                      <a:cubicBezTo>
                        <a:pt x="77534" y="38481"/>
                        <a:pt x="82582" y="21907"/>
                        <a:pt x="82582" y="1524"/>
                      </a:cubicBezTo>
                      <a:cubicBezTo>
                        <a:pt x="82582" y="1048"/>
                        <a:pt x="82582" y="476"/>
                        <a:pt x="8258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44" name="Google Shape;2444;p183"/>
              <p:cNvSpPr/>
              <p:nvPr/>
            </p:nvSpPr>
            <p:spPr>
              <a:xfrm>
                <a:off x="8005236" y="1145887"/>
                <a:ext cx="252339" cy="126736"/>
              </a:xfrm>
              <a:custGeom>
                <a:avLst/>
                <a:gdLst/>
                <a:ahLst/>
                <a:cxnLst/>
                <a:rect l="l" t="t" r="r" b="b"/>
                <a:pathLst>
                  <a:path w="127444" h="64008" extrusionOk="0">
                    <a:moveTo>
                      <a:pt x="127445" y="32004"/>
                    </a:moveTo>
                    <a:cubicBezTo>
                      <a:pt x="127445" y="49721"/>
                      <a:pt x="98965" y="64008"/>
                      <a:pt x="63722" y="64008"/>
                    </a:cubicBezTo>
                    <a:cubicBezTo>
                      <a:pt x="28480" y="64008"/>
                      <a:pt x="0" y="49721"/>
                      <a:pt x="0" y="32004"/>
                    </a:cubicBezTo>
                    <a:cubicBezTo>
                      <a:pt x="0" y="14288"/>
                      <a:pt x="28480" y="0"/>
                      <a:pt x="63722" y="0"/>
                    </a:cubicBezTo>
                    <a:cubicBezTo>
                      <a:pt x="98965" y="0"/>
                      <a:pt x="127445" y="14288"/>
                      <a:pt x="127445" y="3200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5" name="Google Shape;2445;p183"/>
              <p:cNvSpPr/>
              <p:nvPr/>
            </p:nvSpPr>
            <p:spPr>
              <a:xfrm>
                <a:off x="8036928" y="1292471"/>
                <a:ext cx="186142" cy="44506"/>
              </a:xfrm>
              <a:custGeom>
                <a:avLst/>
                <a:gdLst/>
                <a:ahLst/>
                <a:cxnLst/>
                <a:rect l="l" t="t" r="r" b="b"/>
                <a:pathLst>
                  <a:path w="94011" h="22478" extrusionOk="0">
                    <a:moveTo>
                      <a:pt x="94012" y="22479"/>
                    </a:moveTo>
                    <a:lnTo>
                      <a:pt x="28861" y="0"/>
                    </a:lnTo>
                    <a:lnTo>
                      <a:pt x="0" y="0"/>
                    </a:lnTo>
                    <a:lnTo>
                      <a:pt x="94012" y="0"/>
                    </a:lnTo>
                    <a:lnTo>
                      <a:pt x="94012" y="2247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6" name="Google Shape;2446;p183"/>
              <p:cNvSpPr/>
              <p:nvPr/>
            </p:nvSpPr>
            <p:spPr>
              <a:xfrm>
                <a:off x="8019761" y="1090991"/>
                <a:ext cx="231028" cy="168037"/>
              </a:xfrm>
              <a:custGeom>
                <a:avLst/>
                <a:gdLst/>
                <a:ahLst/>
                <a:cxnLst/>
                <a:rect l="l" t="t" r="r" b="b"/>
                <a:pathLst>
                  <a:path w="116681" h="84867" extrusionOk="0">
                    <a:moveTo>
                      <a:pt x="0" y="0"/>
                    </a:moveTo>
                    <a:lnTo>
                      <a:pt x="6572" y="59817"/>
                    </a:lnTo>
                    <a:cubicBezTo>
                      <a:pt x="6572" y="73628"/>
                      <a:pt x="28861" y="84867"/>
                      <a:pt x="56483" y="84867"/>
                    </a:cubicBezTo>
                    <a:cubicBezTo>
                      <a:pt x="84106" y="84867"/>
                      <a:pt x="106394" y="73628"/>
                      <a:pt x="106394" y="59817"/>
                    </a:cubicBezTo>
                    <a:lnTo>
                      <a:pt x="1166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7" name="Google Shape;2447;p183"/>
              <p:cNvSpPr/>
              <p:nvPr/>
            </p:nvSpPr>
            <p:spPr>
              <a:xfrm>
                <a:off x="8019951" y="1036281"/>
                <a:ext cx="230840" cy="109385"/>
              </a:xfrm>
              <a:custGeom>
                <a:avLst/>
                <a:gdLst/>
                <a:ahLst/>
                <a:cxnLst/>
                <a:rect l="l" t="t" r="r" b="b"/>
                <a:pathLst>
                  <a:path w="116586" h="55245" extrusionOk="0">
                    <a:moveTo>
                      <a:pt x="116586" y="27623"/>
                    </a:moveTo>
                    <a:cubicBezTo>
                      <a:pt x="116586" y="12383"/>
                      <a:pt x="90488" y="0"/>
                      <a:pt x="58293" y="0"/>
                    </a:cubicBezTo>
                    <a:cubicBezTo>
                      <a:pt x="26099" y="0"/>
                      <a:pt x="0" y="12383"/>
                      <a:pt x="0" y="27623"/>
                    </a:cubicBezTo>
                    <a:cubicBezTo>
                      <a:pt x="0" y="42863"/>
                      <a:pt x="26099" y="55245"/>
                      <a:pt x="58293" y="55245"/>
                    </a:cubicBezTo>
                    <a:cubicBezTo>
                      <a:pt x="90488" y="55245"/>
                      <a:pt x="116586" y="42863"/>
                      <a:pt x="116586" y="276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48" name="Google Shape;2448;p183"/>
              <p:cNvGrpSpPr/>
              <p:nvPr/>
            </p:nvGrpSpPr>
            <p:grpSpPr>
              <a:xfrm>
                <a:off x="8142568" y="1525079"/>
                <a:ext cx="80540" cy="279766"/>
                <a:chOff x="8142568" y="1525079"/>
                <a:chExt cx="80540" cy="279766"/>
              </a:xfrm>
            </p:grpSpPr>
            <p:sp>
              <p:nvSpPr>
                <p:cNvPr id="2449" name="Google Shape;2449;p183"/>
                <p:cNvSpPr/>
                <p:nvPr/>
              </p:nvSpPr>
              <p:spPr>
                <a:xfrm>
                  <a:off x="8142568" y="1556961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0" name="Google Shape;2450;p183"/>
                <p:cNvSpPr/>
                <p:nvPr/>
              </p:nvSpPr>
              <p:spPr>
                <a:xfrm>
                  <a:off x="8142568" y="1592617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1" name="Google Shape;2451;p183"/>
                <p:cNvSpPr/>
                <p:nvPr/>
              </p:nvSpPr>
              <p:spPr>
                <a:xfrm>
                  <a:off x="8142568" y="1628272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2" name="Google Shape;2452;p183"/>
                <p:cNvSpPr/>
                <p:nvPr/>
              </p:nvSpPr>
              <p:spPr>
                <a:xfrm>
                  <a:off x="8142568" y="1664115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3" name="Google Shape;2453;p183"/>
                <p:cNvSpPr/>
                <p:nvPr/>
              </p:nvSpPr>
              <p:spPr>
                <a:xfrm>
                  <a:off x="8142568" y="1699772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4" name="Google Shape;2454;p183"/>
                <p:cNvSpPr/>
                <p:nvPr/>
              </p:nvSpPr>
              <p:spPr>
                <a:xfrm>
                  <a:off x="8142568" y="1735427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5" name="Google Shape;2455;p183"/>
                <p:cNvSpPr/>
                <p:nvPr/>
              </p:nvSpPr>
              <p:spPr>
                <a:xfrm>
                  <a:off x="8142568" y="1771270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6" name="Google Shape;2456;p183"/>
                <p:cNvSpPr/>
                <p:nvPr/>
              </p:nvSpPr>
              <p:spPr>
                <a:xfrm>
                  <a:off x="8142568" y="1525079"/>
                  <a:ext cx="80340" cy="1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76" h="8763" extrusionOk="0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7" name="Google Shape;2457;p183"/>
                <p:cNvSpPr/>
                <p:nvPr/>
              </p:nvSpPr>
              <p:spPr>
                <a:xfrm>
                  <a:off x="8142568" y="1787495"/>
                  <a:ext cx="80340" cy="1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76" h="8763" extrusionOk="0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8" name="Google Shape;2458;p183"/>
                <p:cNvSpPr/>
                <p:nvPr/>
              </p:nvSpPr>
              <p:spPr>
                <a:xfrm>
                  <a:off x="8179166" y="1556961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9" name="Google Shape;2459;p183"/>
                <p:cNvSpPr/>
                <p:nvPr/>
              </p:nvSpPr>
              <p:spPr>
                <a:xfrm>
                  <a:off x="8179166" y="1573752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0" name="Google Shape;2460;p183"/>
                <p:cNvSpPr/>
                <p:nvPr/>
              </p:nvSpPr>
              <p:spPr>
                <a:xfrm>
                  <a:off x="8179166" y="1589787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1" name="Google Shape;2461;p183"/>
                <p:cNvSpPr/>
                <p:nvPr/>
              </p:nvSpPr>
              <p:spPr>
                <a:xfrm>
                  <a:off x="8179166" y="1668455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2" name="Google Shape;2462;p183"/>
                <p:cNvSpPr/>
                <p:nvPr/>
              </p:nvSpPr>
              <p:spPr>
                <a:xfrm>
                  <a:off x="8179166" y="1706940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3" name="Google Shape;2463;p183"/>
                <p:cNvSpPr/>
                <p:nvPr/>
              </p:nvSpPr>
              <p:spPr>
                <a:xfrm>
                  <a:off x="8179166" y="1750519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4" name="Google Shape;2464;p183"/>
                <p:cNvSpPr/>
                <p:nvPr/>
              </p:nvSpPr>
              <p:spPr>
                <a:xfrm>
                  <a:off x="8179166" y="1612614"/>
                  <a:ext cx="43942" cy="15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7715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5" name="Google Shape;2465;p183"/>
                <p:cNvSpPr/>
                <p:nvPr/>
              </p:nvSpPr>
              <p:spPr>
                <a:xfrm>
                  <a:off x="8179166" y="1721277"/>
                  <a:ext cx="43942" cy="25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2858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2859"/>
                      </a:lnTo>
                      <a:lnTo>
                        <a:pt x="0" y="1285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6" name="Google Shape;2466;p183"/>
                <p:cNvSpPr/>
                <p:nvPr/>
              </p:nvSpPr>
              <p:spPr>
                <a:xfrm>
                  <a:off x="8179166" y="1645816"/>
                  <a:ext cx="43942" cy="15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7715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7" name="Google Shape;2467;p183"/>
                <p:cNvSpPr/>
                <p:nvPr/>
              </p:nvSpPr>
              <p:spPr>
                <a:xfrm>
                  <a:off x="8179166" y="1631857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8" name="Google Shape;2468;p183"/>
                <p:cNvSpPr/>
                <p:nvPr/>
              </p:nvSpPr>
              <p:spPr>
                <a:xfrm>
                  <a:off x="8179166" y="1681849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9" name="Google Shape;2469;p183"/>
                <p:cNvSpPr/>
                <p:nvPr/>
              </p:nvSpPr>
              <p:spPr>
                <a:xfrm>
                  <a:off x="8179166" y="1688829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0" name="Google Shape;2470;p183"/>
                <p:cNvSpPr/>
                <p:nvPr/>
              </p:nvSpPr>
              <p:spPr>
                <a:xfrm>
                  <a:off x="8179166" y="1765987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1" name="Google Shape;2471;p183"/>
                <p:cNvSpPr/>
                <p:nvPr/>
              </p:nvSpPr>
              <p:spPr>
                <a:xfrm>
                  <a:off x="8179166" y="1776175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2" name="Google Shape;2472;p183"/>
                <p:cNvSpPr/>
                <p:nvPr/>
              </p:nvSpPr>
              <p:spPr>
                <a:xfrm>
                  <a:off x="8179166" y="1699582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473" name="Google Shape;2473;p183"/>
            <p:cNvGrpSpPr/>
            <p:nvPr/>
          </p:nvGrpSpPr>
          <p:grpSpPr>
            <a:xfrm>
              <a:off x="7304736" y="1036281"/>
              <a:ext cx="252362" cy="1300817"/>
              <a:chOff x="8005236" y="1036281"/>
              <a:chExt cx="252362" cy="1300817"/>
            </a:xfrm>
          </p:grpSpPr>
          <p:sp>
            <p:nvSpPr>
              <p:cNvPr id="2474" name="Google Shape;2474;p183"/>
              <p:cNvSpPr/>
              <p:nvPr/>
            </p:nvSpPr>
            <p:spPr>
              <a:xfrm>
                <a:off x="8036740" y="1292471"/>
                <a:ext cx="186142" cy="1044626"/>
              </a:xfrm>
              <a:custGeom>
                <a:avLst/>
                <a:gdLst/>
                <a:ahLst/>
                <a:cxnLst/>
                <a:rect l="l" t="t" r="r" b="b"/>
                <a:pathLst>
                  <a:path w="94011" h="527589" extrusionOk="0">
                    <a:moveTo>
                      <a:pt x="95" y="0"/>
                    </a:moveTo>
                    <a:lnTo>
                      <a:pt x="95" y="480631"/>
                    </a:lnTo>
                    <a:cubicBezTo>
                      <a:pt x="95" y="506539"/>
                      <a:pt x="21146" y="527590"/>
                      <a:pt x="47054" y="527590"/>
                    </a:cubicBezTo>
                    <a:cubicBezTo>
                      <a:pt x="72962" y="527590"/>
                      <a:pt x="94012" y="506539"/>
                      <a:pt x="94012" y="480631"/>
                    </a:cubicBezTo>
                    <a:lnTo>
                      <a:pt x="940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5" name="Google Shape;2475;p183"/>
              <p:cNvSpPr/>
              <p:nvPr/>
            </p:nvSpPr>
            <p:spPr>
              <a:xfrm>
                <a:off x="8129928" y="1422640"/>
                <a:ext cx="92977" cy="496946"/>
              </a:xfrm>
              <a:custGeom>
                <a:avLst/>
                <a:gdLst/>
                <a:ahLst/>
                <a:cxnLst/>
                <a:rect l="l" t="t" r="r" b="b"/>
                <a:pathLst>
                  <a:path w="46958" h="250983" extrusionOk="0">
                    <a:moveTo>
                      <a:pt x="0" y="0"/>
                    </a:moveTo>
                    <a:lnTo>
                      <a:pt x="46958" y="0"/>
                    </a:lnTo>
                    <a:lnTo>
                      <a:pt x="46958" y="250984"/>
                    </a:lnTo>
                    <a:lnTo>
                      <a:pt x="0" y="2509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76" name="Google Shape;2476;p183"/>
              <p:cNvGrpSpPr/>
              <p:nvPr/>
            </p:nvGrpSpPr>
            <p:grpSpPr>
              <a:xfrm>
                <a:off x="8061262" y="1791456"/>
                <a:ext cx="144839" cy="499596"/>
                <a:chOff x="8061262" y="1791456"/>
                <a:chExt cx="144839" cy="499596"/>
              </a:xfrm>
            </p:grpSpPr>
            <p:sp>
              <p:nvSpPr>
                <p:cNvPr id="2477" name="Google Shape;2477;p183"/>
                <p:cNvSpPr/>
                <p:nvPr/>
              </p:nvSpPr>
              <p:spPr>
                <a:xfrm>
                  <a:off x="8061262" y="1820319"/>
                  <a:ext cx="144839" cy="470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51" h="237744" extrusionOk="0">
                      <a:moveTo>
                        <a:pt x="0" y="0"/>
                      </a:moveTo>
                      <a:lnTo>
                        <a:pt x="0" y="192881"/>
                      </a:lnTo>
                      <a:cubicBezTo>
                        <a:pt x="0" y="217646"/>
                        <a:pt x="16383" y="237744"/>
                        <a:pt x="36576" y="237744"/>
                      </a:cubicBezTo>
                      <a:cubicBezTo>
                        <a:pt x="56769" y="237744"/>
                        <a:pt x="73152" y="217646"/>
                        <a:pt x="73152" y="192881"/>
                      </a:cubicBezTo>
                      <a:lnTo>
                        <a:pt x="731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8" name="Google Shape;2478;p183"/>
                <p:cNvSpPr/>
                <p:nvPr/>
              </p:nvSpPr>
              <p:spPr>
                <a:xfrm>
                  <a:off x="8061262" y="1791456"/>
                  <a:ext cx="144839" cy="5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51" h="29718" extrusionOk="0">
                      <a:moveTo>
                        <a:pt x="73152" y="14859"/>
                      </a:moveTo>
                      <a:cubicBezTo>
                        <a:pt x="73152" y="23051"/>
                        <a:pt x="56769" y="29718"/>
                        <a:pt x="36576" y="29718"/>
                      </a:cubicBezTo>
                      <a:cubicBezTo>
                        <a:pt x="16383" y="29718"/>
                        <a:pt x="0" y="23051"/>
                        <a:pt x="0" y="14859"/>
                      </a:cubicBezTo>
                      <a:cubicBezTo>
                        <a:pt x="0" y="6668"/>
                        <a:pt x="16383" y="0"/>
                        <a:pt x="36576" y="0"/>
                      </a:cubicBezTo>
                      <a:cubicBezTo>
                        <a:pt x="56769" y="0"/>
                        <a:pt x="73152" y="6668"/>
                        <a:pt x="73152" y="1485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79" name="Google Shape;2479;p183"/>
              <p:cNvSpPr/>
              <p:nvPr/>
            </p:nvSpPr>
            <p:spPr>
              <a:xfrm>
                <a:off x="8115970" y="1292471"/>
                <a:ext cx="107122" cy="1044626"/>
              </a:xfrm>
              <a:custGeom>
                <a:avLst/>
                <a:gdLst/>
                <a:ahLst/>
                <a:cxnLst/>
                <a:rect l="l" t="t" r="r" b="b"/>
                <a:pathLst>
                  <a:path w="54102" h="527589" extrusionOk="0">
                    <a:moveTo>
                      <a:pt x="39910" y="0"/>
                    </a:moveTo>
                    <a:lnTo>
                      <a:pt x="39910" y="480631"/>
                    </a:lnTo>
                    <a:cubicBezTo>
                      <a:pt x="39910" y="504158"/>
                      <a:pt x="22574" y="523589"/>
                      <a:pt x="0" y="527018"/>
                    </a:cubicBezTo>
                    <a:cubicBezTo>
                      <a:pt x="2286" y="527399"/>
                      <a:pt x="4667" y="527590"/>
                      <a:pt x="7144" y="527590"/>
                    </a:cubicBezTo>
                    <a:cubicBezTo>
                      <a:pt x="33147" y="527590"/>
                      <a:pt x="54102" y="506539"/>
                      <a:pt x="54102" y="480631"/>
                    </a:cubicBezTo>
                    <a:lnTo>
                      <a:pt x="54102" y="0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80" name="Google Shape;2480;p183"/>
              <p:cNvGrpSpPr/>
              <p:nvPr/>
            </p:nvGrpSpPr>
            <p:grpSpPr>
              <a:xfrm>
                <a:off x="8005236" y="1216256"/>
                <a:ext cx="252362" cy="76192"/>
                <a:chOff x="8005236" y="1216256"/>
                <a:chExt cx="252362" cy="76192"/>
              </a:xfrm>
            </p:grpSpPr>
            <p:sp>
              <p:nvSpPr>
                <p:cNvPr id="2481" name="Google Shape;2481;p183"/>
                <p:cNvSpPr/>
                <p:nvPr/>
              </p:nvSpPr>
              <p:spPr>
                <a:xfrm>
                  <a:off x="8005236" y="1216256"/>
                  <a:ext cx="252339" cy="7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444" h="38481" extrusionOk="0">
                      <a:moveTo>
                        <a:pt x="0" y="0"/>
                      </a:moveTo>
                      <a:cubicBezTo>
                        <a:pt x="0" y="476"/>
                        <a:pt x="0" y="953"/>
                        <a:pt x="0" y="1524"/>
                      </a:cubicBezTo>
                      <a:cubicBezTo>
                        <a:pt x="0" y="21907"/>
                        <a:pt x="5048" y="38481"/>
                        <a:pt x="11335" y="38481"/>
                      </a:cubicBezTo>
                      <a:lnTo>
                        <a:pt x="116110" y="38481"/>
                      </a:lnTo>
                      <a:cubicBezTo>
                        <a:pt x="122396" y="38481"/>
                        <a:pt x="127445" y="21907"/>
                        <a:pt x="127445" y="1524"/>
                      </a:cubicBezTo>
                      <a:cubicBezTo>
                        <a:pt x="127445" y="1048"/>
                        <a:pt x="127445" y="476"/>
                        <a:pt x="12744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2" name="Google Shape;2482;p183"/>
                <p:cNvSpPr/>
                <p:nvPr/>
              </p:nvSpPr>
              <p:spPr>
                <a:xfrm>
                  <a:off x="8094087" y="1216256"/>
                  <a:ext cx="163510" cy="7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81" h="38481" extrusionOk="0">
                      <a:moveTo>
                        <a:pt x="0" y="0"/>
                      </a:moveTo>
                      <a:lnTo>
                        <a:pt x="0" y="38481"/>
                      </a:lnTo>
                      <a:lnTo>
                        <a:pt x="71247" y="38481"/>
                      </a:lnTo>
                      <a:cubicBezTo>
                        <a:pt x="77534" y="38481"/>
                        <a:pt x="82582" y="21907"/>
                        <a:pt x="82582" y="1524"/>
                      </a:cubicBezTo>
                      <a:cubicBezTo>
                        <a:pt x="82582" y="1048"/>
                        <a:pt x="82582" y="476"/>
                        <a:pt x="8258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83" name="Google Shape;2483;p183"/>
              <p:cNvSpPr/>
              <p:nvPr/>
            </p:nvSpPr>
            <p:spPr>
              <a:xfrm>
                <a:off x="8005236" y="1145887"/>
                <a:ext cx="252339" cy="126736"/>
              </a:xfrm>
              <a:custGeom>
                <a:avLst/>
                <a:gdLst/>
                <a:ahLst/>
                <a:cxnLst/>
                <a:rect l="l" t="t" r="r" b="b"/>
                <a:pathLst>
                  <a:path w="127444" h="64008" extrusionOk="0">
                    <a:moveTo>
                      <a:pt x="127445" y="32004"/>
                    </a:moveTo>
                    <a:cubicBezTo>
                      <a:pt x="127445" y="49721"/>
                      <a:pt x="98965" y="64008"/>
                      <a:pt x="63722" y="64008"/>
                    </a:cubicBezTo>
                    <a:cubicBezTo>
                      <a:pt x="28480" y="64008"/>
                      <a:pt x="0" y="49721"/>
                      <a:pt x="0" y="32004"/>
                    </a:cubicBezTo>
                    <a:cubicBezTo>
                      <a:pt x="0" y="14288"/>
                      <a:pt x="28480" y="0"/>
                      <a:pt x="63722" y="0"/>
                    </a:cubicBezTo>
                    <a:cubicBezTo>
                      <a:pt x="98965" y="0"/>
                      <a:pt x="127445" y="14288"/>
                      <a:pt x="127445" y="3200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4" name="Google Shape;2484;p183"/>
              <p:cNvSpPr/>
              <p:nvPr/>
            </p:nvSpPr>
            <p:spPr>
              <a:xfrm>
                <a:off x="8036928" y="1292471"/>
                <a:ext cx="186142" cy="44506"/>
              </a:xfrm>
              <a:custGeom>
                <a:avLst/>
                <a:gdLst/>
                <a:ahLst/>
                <a:cxnLst/>
                <a:rect l="l" t="t" r="r" b="b"/>
                <a:pathLst>
                  <a:path w="94011" h="22478" extrusionOk="0">
                    <a:moveTo>
                      <a:pt x="94012" y="22479"/>
                    </a:moveTo>
                    <a:lnTo>
                      <a:pt x="28861" y="0"/>
                    </a:lnTo>
                    <a:lnTo>
                      <a:pt x="0" y="0"/>
                    </a:lnTo>
                    <a:lnTo>
                      <a:pt x="94012" y="0"/>
                    </a:lnTo>
                    <a:lnTo>
                      <a:pt x="94012" y="2247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5" name="Google Shape;2485;p183"/>
              <p:cNvSpPr/>
              <p:nvPr/>
            </p:nvSpPr>
            <p:spPr>
              <a:xfrm>
                <a:off x="8019761" y="1090991"/>
                <a:ext cx="231028" cy="168037"/>
              </a:xfrm>
              <a:custGeom>
                <a:avLst/>
                <a:gdLst/>
                <a:ahLst/>
                <a:cxnLst/>
                <a:rect l="l" t="t" r="r" b="b"/>
                <a:pathLst>
                  <a:path w="116681" h="84867" extrusionOk="0">
                    <a:moveTo>
                      <a:pt x="0" y="0"/>
                    </a:moveTo>
                    <a:lnTo>
                      <a:pt x="6572" y="59817"/>
                    </a:lnTo>
                    <a:cubicBezTo>
                      <a:pt x="6572" y="73628"/>
                      <a:pt x="28861" y="84867"/>
                      <a:pt x="56483" y="84867"/>
                    </a:cubicBezTo>
                    <a:cubicBezTo>
                      <a:pt x="84106" y="84867"/>
                      <a:pt x="106394" y="73628"/>
                      <a:pt x="106394" y="59817"/>
                    </a:cubicBezTo>
                    <a:lnTo>
                      <a:pt x="1166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6" name="Google Shape;2486;p183"/>
              <p:cNvSpPr/>
              <p:nvPr/>
            </p:nvSpPr>
            <p:spPr>
              <a:xfrm>
                <a:off x="8019951" y="1036281"/>
                <a:ext cx="230840" cy="109385"/>
              </a:xfrm>
              <a:custGeom>
                <a:avLst/>
                <a:gdLst/>
                <a:ahLst/>
                <a:cxnLst/>
                <a:rect l="l" t="t" r="r" b="b"/>
                <a:pathLst>
                  <a:path w="116586" h="55245" extrusionOk="0">
                    <a:moveTo>
                      <a:pt x="116586" y="27623"/>
                    </a:moveTo>
                    <a:cubicBezTo>
                      <a:pt x="116586" y="12383"/>
                      <a:pt x="90488" y="0"/>
                      <a:pt x="58293" y="0"/>
                    </a:cubicBezTo>
                    <a:cubicBezTo>
                      <a:pt x="26099" y="0"/>
                      <a:pt x="0" y="12383"/>
                      <a:pt x="0" y="27623"/>
                    </a:cubicBezTo>
                    <a:cubicBezTo>
                      <a:pt x="0" y="42863"/>
                      <a:pt x="26099" y="55245"/>
                      <a:pt x="58293" y="55245"/>
                    </a:cubicBezTo>
                    <a:cubicBezTo>
                      <a:pt x="90488" y="55245"/>
                      <a:pt x="116586" y="42863"/>
                      <a:pt x="116586" y="276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87" name="Google Shape;2487;p183"/>
              <p:cNvGrpSpPr/>
              <p:nvPr/>
            </p:nvGrpSpPr>
            <p:grpSpPr>
              <a:xfrm>
                <a:off x="8142568" y="1525079"/>
                <a:ext cx="80540" cy="279766"/>
                <a:chOff x="8142568" y="1525079"/>
                <a:chExt cx="80540" cy="279766"/>
              </a:xfrm>
            </p:grpSpPr>
            <p:sp>
              <p:nvSpPr>
                <p:cNvPr id="2488" name="Google Shape;2488;p183"/>
                <p:cNvSpPr/>
                <p:nvPr/>
              </p:nvSpPr>
              <p:spPr>
                <a:xfrm>
                  <a:off x="8142568" y="1556961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9" name="Google Shape;2489;p183"/>
                <p:cNvSpPr/>
                <p:nvPr/>
              </p:nvSpPr>
              <p:spPr>
                <a:xfrm>
                  <a:off x="8142568" y="1592617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0" name="Google Shape;2490;p183"/>
                <p:cNvSpPr/>
                <p:nvPr/>
              </p:nvSpPr>
              <p:spPr>
                <a:xfrm>
                  <a:off x="8142568" y="1628272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1" name="Google Shape;2491;p183"/>
                <p:cNvSpPr/>
                <p:nvPr/>
              </p:nvSpPr>
              <p:spPr>
                <a:xfrm>
                  <a:off x="8142568" y="1664115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2" name="Google Shape;2492;p183"/>
                <p:cNvSpPr/>
                <p:nvPr/>
              </p:nvSpPr>
              <p:spPr>
                <a:xfrm>
                  <a:off x="8142568" y="1699772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3" name="Google Shape;2493;p183"/>
                <p:cNvSpPr/>
                <p:nvPr/>
              </p:nvSpPr>
              <p:spPr>
                <a:xfrm>
                  <a:off x="8142568" y="1735427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4" name="Google Shape;2494;p183"/>
                <p:cNvSpPr/>
                <p:nvPr/>
              </p:nvSpPr>
              <p:spPr>
                <a:xfrm>
                  <a:off x="8142568" y="1771270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5" name="Google Shape;2495;p183"/>
                <p:cNvSpPr/>
                <p:nvPr/>
              </p:nvSpPr>
              <p:spPr>
                <a:xfrm>
                  <a:off x="8142568" y="1525079"/>
                  <a:ext cx="80340" cy="1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76" h="8763" extrusionOk="0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6" name="Google Shape;2496;p183"/>
                <p:cNvSpPr/>
                <p:nvPr/>
              </p:nvSpPr>
              <p:spPr>
                <a:xfrm>
                  <a:off x="8142568" y="1787495"/>
                  <a:ext cx="80340" cy="1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76" h="8763" extrusionOk="0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7" name="Google Shape;2497;p183"/>
                <p:cNvSpPr/>
                <p:nvPr/>
              </p:nvSpPr>
              <p:spPr>
                <a:xfrm>
                  <a:off x="8179166" y="1556961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8" name="Google Shape;2498;p183"/>
                <p:cNvSpPr/>
                <p:nvPr/>
              </p:nvSpPr>
              <p:spPr>
                <a:xfrm>
                  <a:off x="8179166" y="1573752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9" name="Google Shape;2499;p183"/>
                <p:cNvSpPr/>
                <p:nvPr/>
              </p:nvSpPr>
              <p:spPr>
                <a:xfrm>
                  <a:off x="8179166" y="1589787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0" name="Google Shape;2500;p183"/>
                <p:cNvSpPr/>
                <p:nvPr/>
              </p:nvSpPr>
              <p:spPr>
                <a:xfrm>
                  <a:off x="8179166" y="1668455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1" name="Google Shape;2501;p183"/>
                <p:cNvSpPr/>
                <p:nvPr/>
              </p:nvSpPr>
              <p:spPr>
                <a:xfrm>
                  <a:off x="8179166" y="1706940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2" name="Google Shape;2502;p183"/>
                <p:cNvSpPr/>
                <p:nvPr/>
              </p:nvSpPr>
              <p:spPr>
                <a:xfrm>
                  <a:off x="8179166" y="1750519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3" name="Google Shape;2503;p183"/>
                <p:cNvSpPr/>
                <p:nvPr/>
              </p:nvSpPr>
              <p:spPr>
                <a:xfrm>
                  <a:off x="8179166" y="1612614"/>
                  <a:ext cx="43942" cy="15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7715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4" name="Google Shape;2504;p183"/>
                <p:cNvSpPr/>
                <p:nvPr/>
              </p:nvSpPr>
              <p:spPr>
                <a:xfrm>
                  <a:off x="8179166" y="1721277"/>
                  <a:ext cx="43942" cy="25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2858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2859"/>
                      </a:lnTo>
                      <a:lnTo>
                        <a:pt x="0" y="1285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5" name="Google Shape;2505;p183"/>
                <p:cNvSpPr/>
                <p:nvPr/>
              </p:nvSpPr>
              <p:spPr>
                <a:xfrm>
                  <a:off x="8179166" y="1645816"/>
                  <a:ext cx="43942" cy="15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7715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6" name="Google Shape;2506;p183"/>
                <p:cNvSpPr/>
                <p:nvPr/>
              </p:nvSpPr>
              <p:spPr>
                <a:xfrm>
                  <a:off x="8179166" y="1631857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7" name="Google Shape;2507;p183"/>
                <p:cNvSpPr/>
                <p:nvPr/>
              </p:nvSpPr>
              <p:spPr>
                <a:xfrm>
                  <a:off x="8179166" y="1681849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8" name="Google Shape;2508;p183"/>
                <p:cNvSpPr/>
                <p:nvPr/>
              </p:nvSpPr>
              <p:spPr>
                <a:xfrm>
                  <a:off x="8179166" y="1688829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9" name="Google Shape;2509;p183"/>
                <p:cNvSpPr/>
                <p:nvPr/>
              </p:nvSpPr>
              <p:spPr>
                <a:xfrm>
                  <a:off x="8179166" y="1765987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0" name="Google Shape;2510;p183"/>
                <p:cNvSpPr/>
                <p:nvPr/>
              </p:nvSpPr>
              <p:spPr>
                <a:xfrm>
                  <a:off x="8179166" y="1776175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1" name="Google Shape;2511;p183"/>
                <p:cNvSpPr/>
                <p:nvPr/>
              </p:nvSpPr>
              <p:spPr>
                <a:xfrm>
                  <a:off x="8179166" y="1699582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p18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Initial Questions:</a:t>
            </a:r>
            <a:endParaRPr/>
          </a:p>
        </p:txBody>
      </p:sp>
      <p:sp>
        <p:nvSpPr>
          <p:cNvPr id="2517" name="Google Shape;2517;p184"/>
          <p:cNvSpPr txBox="1">
            <a:spLocks noGrp="1"/>
          </p:cNvSpPr>
          <p:nvPr>
            <p:ph type="title" idx="2"/>
          </p:nvPr>
        </p:nvSpPr>
        <p:spPr>
          <a:xfrm>
            <a:off x="720000" y="1532506"/>
            <a:ext cx="10542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18" name="Google Shape;2518;p184"/>
          <p:cNvSpPr txBox="1">
            <a:spLocks noGrp="1"/>
          </p:cNvSpPr>
          <p:nvPr>
            <p:ph type="title" idx="4"/>
          </p:nvPr>
        </p:nvSpPr>
        <p:spPr>
          <a:xfrm>
            <a:off x="720000" y="2382753"/>
            <a:ext cx="10542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19" name="Google Shape;2519;p184"/>
          <p:cNvSpPr txBox="1">
            <a:spLocks noGrp="1"/>
          </p:cNvSpPr>
          <p:nvPr>
            <p:ph type="title" idx="6"/>
          </p:nvPr>
        </p:nvSpPr>
        <p:spPr>
          <a:xfrm>
            <a:off x="720000" y="3233000"/>
            <a:ext cx="10542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20" name="Google Shape;2520;p184"/>
          <p:cNvSpPr txBox="1">
            <a:spLocks noGrp="1"/>
          </p:cNvSpPr>
          <p:nvPr>
            <p:ph type="subTitle" idx="1"/>
          </p:nvPr>
        </p:nvSpPr>
        <p:spPr>
          <a:xfrm>
            <a:off x="1926025" y="1532506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Which procedures have the highest observed mortality rates?</a:t>
            </a:r>
            <a:endParaRPr/>
          </a:p>
        </p:txBody>
      </p:sp>
      <p:sp>
        <p:nvSpPr>
          <p:cNvPr id="2521" name="Google Shape;2521;p184"/>
          <p:cNvSpPr txBox="1">
            <a:spLocks noGrp="1"/>
          </p:cNvSpPr>
          <p:nvPr>
            <p:ph type="subTitle" idx="8"/>
          </p:nvPr>
        </p:nvSpPr>
        <p:spPr>
          <a:xfrm>
            <a:off x="1926025" y="2382753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How has the mortality rate changed over time?</a:t>
            </a:r>
            <a:endParaRPr/>
          </a:p>
        </p:txBody>
      </p:sp>
      <p:sp>
        <p:nvSpPr>
          <p:cNvPr id="2522" name="Google Shape;2522;p184"/>
          <p:cNvSpPr txBox="1">
            <a:spLocks noGrp="1"/>
          </p:cNvSpPr>
          <p:nvPr>
            <p:ph type="subTitle" idx="9"/>
          </p:nvPr>
        </p:nvSpPr>
        <p:spPr>
          <a:xfrm>
            <a:off x="1926025" y="3233000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How do observed and expected mortality rates compare?</a:t>
            </a:r>
            <a:endParaRPr/>
          </a:p>
        </p:txBody>
      </p:sp>
      <p:sp>
        <p:nvSpPr>
          <p:cNvPr id="2523" name="Google Shape;2523;p184"/>
          <p:cNvSpPr txBox="1">
            <a:spLocks noGrp="1"/>
          </p:cNvSpPr>
          <p:nvPr>
            <p:ph type="title" idx="3"/>
          </p:nvPr>
        </p:nvSpPr>
        <p:spPr>
          <a:xfrm>
            <a:off x="4572000" y="1532506"/>
            <a:ext cx="10542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24" name="Google Shape;2524;p184"/>
          <p:cNvSpPr txBox="1">
            <a:spLocks noGrp="1"/>
          </p:cNvSpPr>
          <p:nvPr>
            <p:ph type="title" idx="5"/>
          </p:nvPr>
        </p:nvSpPr>
        <p:spPr>
          <a:xfrm>
            <a:off x="4572000" y="2382753"/>
            <a:ext cx="10542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525" name="Google Shape;2525;p184"/>
          <p:cNvSpPr txBox="1">
            <a:spLocks noGrp="1"/>
          </p:cNvSpPr>
          <p:nvPr>
            <p:ph type="title" idx="7"/>
          </p:nvPr>
        </p:nvSpPr>
        <p:spPr>
          <a:xfrm>
            <a:off x="4572000" y="3233000"/>
            <a:ext cx="10542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526" name="Google Shape;2526;p184"/>
          <p:cNvSpPr txBox="1">
            <a:spLocks noGrp="1"/>
          </p:cNvSpPr>
          <p:nvPr>
            <p:ph type="subTitle" idx="13"/>
          </p:nvPr>
        </p:nvSpPr>
        <p:spPr>
          <a:xfrm>
            <a:off x="5775350" y="1532506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Which region has the highest mortality rate?</a:t>
            </a:r>
            <a:endParaRPr/>
          </a:p>
        </p:txBody>
      </p:sp>
      <p:sp>
        <p:nvSpPr>
          <p:cNvPr id="2527" name="Google Shape;2527;p184"/>
          <p:cNvSpPr txBox="1">
            <a:spLocks noGrp="1"/>
          </p:cNvSpPr>
          <p:nvPr>
            <p:ph type="subTitle" idx="14"/>
          </p:nvPr>
        </p:nvSpPr>
        <p:spPr>
          <a:xfrm>
            <a:off x="5775350" y="2382753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How does the number of procedures performed relate to mortality rates?</a:t>
            </a:r>
            <a:endParaRPr/>
          </a:p>
        </p:txBody>
      </p:sp>
      <p:sp>
        <p:nvSpPr>
          <p:cNvPr id="2528" name="Google Shape;2528;p184"/>
          <p:cNvSpPr txBox="1">
            <a:spLocks noGrp="1"/>
          </p:cNvSpPr>
          <p:nvPr>
            <p:ph type="subTitle" idx="15"/>
          </p:nvPr>
        </p:nvSpPr>
        <p:spPr>
          <a:xfrm>
            <a:off x="5775350" y="3233000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What was the volume of cases split up by procedure and region?</a:t>
            </a:r>
            <a:endParaRPr/>
          </a:p>
        </p:txBody>
      </p:sp>
      <p:grpSp>
        <p:nvGrpSpPr>
          <p:cNvPr id="2529" name="Google Shape;2529;p184"/>
          <p:cNvGrpSpPr/>
          <p:nvPr/>
        </p:nvGrpSpPr>
        <p:grpSpPr>
          <a:xfrm>
            <a:off x="7411666" y="3447873"/>
            <a:ext cx="1248463" cy="1227094"/>
            <a:chOff x="3105593" y="571033"/>
            <a:chExt cx="3048005" cy="3026872"/>
          </a:xfrm>
        </p:grpSpPr>
        <p:sp>
          <p:nvSpPr>
            <p:cNvPr id="2530" name="Google Shape;2530;p184"/>
            <p:cNvSpPr/>
            <p:nvPr/>
          </p:nvSpPr>
          <p:spPr>
            <a:xfrm>
              <a:off x="3105593" y="1696844"/>
              <a:ext cx="1791541" cy="1391679"/>
            </a:xfrm>
            <a:custGeom>
              <a:avLst/>
              <a:gdLst/>
              <a:ahLst/>
              <a:cxnLst/>
              <a:rect l="l" t="t" r="r" b="b"/>
              <a:pathLst>
                <a:path w="392022" h="304525" extrusionOk="0">
                  <a:moveTo>
                    <a:pt x="183139" y="304430"/>
                  </a:moveTo>
                  <a:cubicBezTo>
                    <a:pt x="78078" y="279284"/>
                    <a:pt x="-2694" y="228421"/>
                    <a:pt x="69" y="182225"/>
                  </a:cubicBezTo>
                  <a:cubicBezTo>
                    <a:pt x="1307" y="161936"/>
                    <a:pt x="13309" y="140410"/>
                    <a:pt x="35788" y="118502"/>
                  </a:cubicBezTo>
                  <a:cubicBezTo>
                    <a:pt x="54742" y="99929"/>
                    <a:pt x="80555" y="81545"/>
                    <a:pt x="112464" y="63734"/>
                  </a:cubicBezTo>
                  <a:cubicBezTo>
                    <a:pt x="140277" y="48208"/>
                    <a:pt x="171138" y="34111"/>
                    <a:pt x="201618" y="23062"/>
                  </a:cubicBezTo>
                  <a:cubicBezTo>
                    <a:pt x="230478" y="12584"/>
                    <a:pt x="256768" y="5631"/>
                    <a:pt x="275532" y="3631"/>
                  </a:cubicBezTo>
                  <a:cubicBezTo>
                    <a:pt x="370020" y="-6561"/>
                    <a:pt x="389165" y="7631"/>
                    <a:pt x="392023" y="10584"/>
                  </a:cubicBezTo>
                  <a:lnTo>
                    <a:pt x="383641" y="19347"/>
                  </a:lnTo>
                  <a:cubicBezTo>
                    <a:pt x="383641" y="19347"/>
                    <a:pt x="383641" y="19347"/>
                    <a:pt x="383926" y="19633"/>
                  </a:cubicBezTo>
                  <a:cubicBezTo>
                    <a:pt x="383926" y="19633"/>
                    <a:pt x="379450" y="16204"/>
                    <a:pt x="363733" y="14013"/>
                  </a:cubicBezTo>
                  <a:cubicBezTo>
                    <a:pt x="343159" y="11251"/>
                    <a:pt x="313918" y="11822"/>
                    <a:pt x="276675" y="15918"/>
                  </a:cubicBezTo>
                  <a:cubicBezTo>
                    <a:pt x="233145" y="20585"/>
                    <a:pt x="163899" y="48970"/>
                    <a:pt x="117988" y="74592"/>
                  </a:cubicBezTo>
                  <a:cubicBezTo>
                    <a:pt x="87508" y="91642"/>
                    <a:pt x="61791" y="109930"/>
                    <a:pt x="43884" y="127456"/>
                  </a:cubicBezTo>
                  <a:cubicBezTo>
                    <a:pt x="23691" y="147173"/>
                    <a:pt x="12927" y="165937"/>
                    <a:pt x="11880" y="183082"/>
                  </a:cubicBezTo>
                  <a:cubicBezTo>
                    <a:pt x="10832" y="200894"/>
                    <a:pt x="20643" y="217467"/>
                    <a:pt x="41122" y="232326"/>
                  </a:cubicBezTo>
                  <a:cubicBezTo>
                    <a:pt x="65315" y="250043"/>
                    <a:pt x="132371" y="283761"/>
                    <a:pt x="184949" y="296430"/>
                  </a:cubicBezTo>
                  <a:lnTo>
                    <a:pt x="183139" y="30452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31" name="Google Shape;2531;p184"/>
            <p:cNvGrpSpPr/>
            <p:nvPr/>
          </p:nvGrpSpPr>
          <p:grpSpPr>
            <a:xfrm>
              <a:off x="3118624" y="1696661"/>
              <a:ext cx="1779262" cy="1409520"/>
              <a:chOff x="6325762" y="2841922"/>
              <a:chExt cx="389267" cy="308375"/>
            </a:xfrm>
          </p:grpSpPr>
          <p:sp>
            <p:nvSpPr>
              <p:cNvPr id="2532" name="Google Shape;2532;p184"/>
              <p:cNvSpPr/>
              <p:nvPr/>
            </p:nvSpPr>
            <p:spPr>
              <a:xfrm>
                <a:off x="6325762" y="2855499"/>
                <a:ext cx="299446" cy="294798"/>
              </a:xfrm>
              <a:custGeom>
                <a:avLst/>
                <a:gdLst/>
                <a:ahLst/>
                <a:cxnLst/>
                <a:rect l="l" t="t" r="r" b="b"/>
                <a:pathLst>
                  <a:path w="299446" h="294798" extrusionOk="0">
                    <a:moveTo>
                      <a:pt x="41129" y="113824"/>
                    </a:moveTo>
                    <a:cubicBezTo>
                      <a:pt x="59131" y="96298"/>
                      <a:pt x="84753" y="78010"/>
                      <a:pt x="115233" y="60960"/>
                    </a:cubicBezTo>
                    <a:cubicBezTo>
                      <a:pt x="161144" y="35338"/>
                      <a:pt x="230390" y="6953"/>
                      <a:pt x="273920" y="2286"/>
                    </a:cubicBezTo>
                    <a:cubicBezTo>
                      <a:pt x="282873" y="1333"/>
                      <a:pt x="291446" y="572"/>
                      <a:pt x="299447" y="0"/>
                    </a:cubicBezTo>
                    <a:cubicBezTo>
                      <a:pt x="288779" y="572"/>
                      <a:pt x="277253" y="1524"/>
                      <a:pt x="264871" y="2858"/>
                    </a:cubicBezTo>
                    <a:cubicBezTo>
                      <a:pt x="221341" y="7525"/>
                      <a:pt x="152095" y="35909"/>
                      <a:pt x="106184" y="61532"/>
                    </a:cubicBezTo>
                    <a:cubicBezTo>
                      <a:pt x="75704" y="78581"/>
                      <a:pt x="49987" y="96869"/>
                      <a:pt x="32080" y="114395"/>
                    </a:cubicBezTo>
                    <a:cubicBezTo>
                      <a:pt x="11887" y="134112"/>
                      <a:pt x="1028" y="152876"/>
                      <a:pt x="76" y="170021"/>
                    </a:cubicBezTo>
                    <a:cubicBezTo>
                      <a:pt x="-972" y="187738"/>
                      <a:pt x="8839" y="204407"/>
                      <a:pt x="29318" y="219266"/>
                    </a:cubicBezTo>
                    <a:cubicBezTo>
                      <a:pt x="53511" y="236982"/>
                      <a:pt x="120472" y="270701"/>
                      <a:pt x="173145" y="283369"/>
                    </a:cubicBezTo>
                    <a:lnTo>
                      <a:pt x="171049" y="292703"/>
                    </a:lnTo>
                    <a:cubicBezTo>
                      <a:pt x="173812" y="293370"/>
                      <a:pt x="176669" y="294132"/>
                      <a:pt x="179527" y="294799"/>
                    </a:cubicBezTo>
                    <a:lnTo>
                      <a:pt x="182194" y="282893"/>
                    </a:lnTo>
                    <a:cubicBezTo>
                      <a:pt x="129616" y="270320"/>
                      <a:pt x="62655" y="236506"/>
                      <a:pt x="38366" y="218789"/>
                    </a:cubicBezTo>
                    <a:cubicBezTo>
                      <a:pt x="17888" y="203835"/>
                      <a:pt x="8077" y="187262"/>
                      <a:pt x="9125" y="169545"/>
                    </a:cubicBezTo>
                    <a:cubicBezTo>
                      <a:pt x="10172" y="152400"/>
                      <a:pt x="20936" y="133731"/>
                      <a:pt x="41129" y="1139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3" name="Google Shape;2533;p184"/>
              <p:cNvSpPr/>
              <p:nvPr/>
            </p:nvSpPr>
            <p:spPr>
              <a:xfrm>
                <a:off x="6624637" y="2841922"/>
                <a:ext cx="90392" cy="19673"/>
              </a:xfrm>
              <a:custGeom>
                <a:avLst/>
                <a:gdLst/>
                <a:ahLst/>
                <a:cxnLst/>
                <a:rect l="l" t="t" r="r" b="b"/>
                <a:pathLst>
                  <a:path w="90392" h="19673" extrusionOk="0">
                    <a:moveTo>
                      <a:pt x="82010" y="19293"/>
                    </a:moveTo>
                    <a:lnTo>
                      <a:pt x="90392" y="10530"/>
                    </a:lnTo>
                    <a:cubicBezTo>
                      <a:pt x="87821" y="7863"/>
                      <a:pt x="72009" y="-3853"/>
                      <a:pt x="0" y="1290"/>
                    </a:cubicBezTo>
                    <a:cubicBezTo>
                      <a:pt x="64294" y="-2234"/>
                      <a:pt x="78867" y="8625"/>
                      <a:pt x="81344" y="11196"/>
                    </a:cubicBezTo>
                    <a:lnTo>
                      <a:pt x="75914" y="16911"/>
                    </a:lnTo>
                    <a:cubicBezTo>
                      <a:pt x="80677" y="18340"/>
                      <a:pt x="82296" y="19673"/>
                      <a:pt x="82296" y="19673"/>
                    </a:cubicBezTo>
                    <a:cubicBezTo>
                      <a:pt x="82105" y="19483"/>
                      <a:pt x="82010" y="19388"/>
                      <a:pt x="82010" y="19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4" name="Google Shape;2534;p184"/>
            <p:cNvSpPr/>
            <p:nvPr/>
          </p:nvSpPr>
          <p:spPr>
            <a:xfrm>
              <a:off x="4294901" y="1029914"/>
              <a:ext cx="1858697" cy="1734639"/>
            </a:xfrm>
            <a:custGeom>
              <a:avLst/>
              <a:gdLst/>
              <a:ahLst/>
              <a:cxnLst/>
              <a:rect l="l" t="t" r="r" b="b"/>
              <a:pathLst>
                <a:path w="406717" h="379571" extrusionOk="0">
                  <a:moveTo>
                    <a:pt x="0" y="218694"/>
                  </a:moveTo>
                  <a:cubicBezTo>
                    <a:pt x="9144" y="223456"/>
                    <a:pt x="221647" y="379571"/>
                    <a:pt x="221647" y="379571"/>
                  </a:cubicBezTo>
                  <a:lnTo>
                    <a:pt x="396240" y="291751"/>
                  </a:lnTo>
                  <a:lnTo>
                    <a:pt x="406717" y="109252"/>
                  </a:lnTo>
                  <a:lnTo>
                    <a:pt x="181070" y="0"/>
                  </a:lnTo>
                  <a:lnTo>
                    <a:pt x="95" y="192976"/>
                  </a:lnTo>
                  <a:lnTo>
                    <a:pt x="95" y="21859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5" name="Google Shape;2535;p184"/>
            <p:cNvSpPr/>
            <p:nvPr/>
          </p:nvSpPr>
          <p:spPr>
            <a:xfrm>
              <a:off x="4294901" y="1529283"/>
              <a:ext cx="1858258" cy="1234924"/>
            </a:xfrm>
            <a:custGeom>
              <a:avLst/>
              <a:gdLst/>
              <a:ahLst/>
              <a:cxnLst/>
              <a:rect l="l" t="t" r="r" b="b"/>
              <a:pathLst>
                <a:path w="406621" h="270224" extrusionOk="0">
                  <a:moveTo>
                    <a:pt x="0" y="83725"/>
                  </a:moveTo>
                  <a:lnTo>
                    <a:pt x="224599" y="228314"/>
                  </a:lnTo>
                  <a:lnTo>
                    <a:pt x="406622" y="0"/>
                  </a:lnTo>
                  <a:lnTo>
                    <a:pt x="396145" y="182499"/>
                  </a:lnTo>
                  <a:lnTo>
                    <a:pt x="221551" y="270224"/>
                  </a:lnTo>
                  <a:lnTo>
                    <a:pt x="0" y="109442"/>
                  </a:lnTo>
                  <a:lnTo>
                    <a:pt x="0" y="837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6" name="Google Shape;2536;p184"/>
            <p:cNvSpPr/>
            <p:nvPr/>
          </p:nvSpPr>
          <p:spPr>
            <a:xfrm>
              <a:off x="5307566" y="1529283"/>
              <a:ext cx="845770" cy="1234924"/>
            </a:xfrm>
            <a:custGeom>
              <a:avLst/>
              <a:gdLst/>
              <a:ahLst/>
              <a:cxnLst/>
              <a:rect l="l" t="t" r="r" b="b"/>
              <a:pathLst>
                <a:path w="185070" h="270224" extrusionOk="0">
                  <a:moveTo>
                    <a:pt x="3048" y="236887"/>
                  </a:moveTo>
                  <a:lnTo>
                    <a:pt x="0" y="270224"/>
                  </a:lnTo>
                  <a:lnTo>
                    <a:pt x="174593" y="182499"/>
                  </a:lnTo>
                  <a:lnTo>
                    <a:pt x="185071" y="0"/>
                  </a:lnTo>
                  <a:lnTo>
                    <a:pt x="3048" y="2368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7" name="Google Shape;2537;p184"/>
            <p:cNvSpPr/>
            <p:nvPr/>
          </p:nvSpPr>
          <p:spPr>
            <a:xfrm>
              <a:off x="4530869" y="1112632"/>
              <a:ext cx="1518734" cy="1155698"/>
            </a:xfrm>
            <a:custGeom>
              <a:avLst/>
              <a:gdLst/>
              <a:ahLst/>
              <a:cxnLst/>
              <a:rect l="l" t="t" r="r" b="b"/>
              <a:pathLst>
                <a:path w="332327" h="252888" extrusionOk="0">
                  <a:moveTo>
                    <a:pt x="130112" y="0"/>
                  </a:moveTo>
                  <a:lnTo>
                    <a:pt x="0" y="142875"/>
                  </a:lnTo>
                  <a:lnTo>
                    <a:pt x="202311" y="252889"/>
                  </a:lnTo>
                  <a:lnTo>
                    <a:pt x="332327" y="98012"/>
                  </a:lnTo>
                  <a:lnTo>
                    <a:pt x="130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8" name="Google Shape;2538;p184"/>
            <p:cNvSpPr/>
            <p:nvPr/>
          </p:nvSpPr>
          <p:spPr>
            <a:xfrm>
              <a:off x="4536532" y="1106539"/>
              <a:ext cx="1518300" cy="665995"/>
            </a:xfrm>
            <a:custGeom>
              <a:avLst/>
              <a:gdLst/>
              <a:ahLst/>
              <a:cxnLst/>
              <a:rect l="l" t="t" r="r" b="b"/>
              <a:pathLst>
                <a:path w="332232" h="145732" extrusionOk="0">
                  <a:moveTo>
                    <a:pt x="5334" y="145733"/>
                  </a:moveTo>
                  <a:lnTo>
                    <a:pt x="133160" y="11811"/>
                  </a:lnTo>
                  <a:lnTo>
                    <a:pt x="327946" y="102870"/>
                  </a:lnTo>
                  <a:lnTo>
                    <a:pt x="332232" y="98012"/>
                  </a:lnTo>
                  <a:lnTo>
                    <a:pt x="130112" y="0"/>
                  </a:lnTo>
                  <a:lnTo>
                    <a:pt x="0" y="142875"/>
                  </a:lnTo>
                  <a:lnTo>
                    <a:pt x="5334" y="1457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9" name="Google Shape;2539;p184"/>
            <p:cNvSpPr/>
            <p:nvPr/>
          </p:nvSpPr>
          <p:spPr>
            <a:xfrm>
              <a:off x="4961886" y="2127043"/>
              <a:ext cx="447915" cy="351278"/>
            </a:xfrm>
            <a:custGeom>
              <a:avLst/>
              <a:gdLst/>
              <a:ahLst/>
              <a:cxnLst/>
              <a:rect l="l" t="t" r="r" b="b"/>
              <a:pathLst>
                <a:path w="98012" h="76866" extrusionOk="0">
                  <a:moveTo>
                    <a:pt x="18764" y="0"/>
                  </a:moveTo>
                  <a:lnTo>
                    <a:pt x="0" y="22765"/>
                  </a:lnTo>
                  <a:lnTo>
                    <a:pt x="73057" y="76867"/>
                  </a:lnTo>
                  <a:lnTo>
                    <a:pt x="98012" y="39433"/>
                  </a:lnTo>
                  <a:lnTo>
                    <a:pt x="187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0" name="Google Shape;2540;p184"/>
            <p:cNvSpPr/>
            <p:nvPr/>
          </p:nvSpPr>
          <p:spPr>
            <a:xfrm>
              <a:off x="4961886" y="2231093"/>
              <a:ext cx="460103" cy="257254"/>
            </a:xfrm>
            <a:custGeom>
              <a:avLst/>
              <a:gdLst/>
              <a:ahLst/>
              <a:cxnLst/>
              <a:rect l="l" t="t" r="r" b="b"/>
              <a:pathLst>
                <a:path w="100679" h="56292" extrusionOk="0">
                  <a:moveTo>
                    <a:pt x="0" y="3905"/>
                  </a:moveTo>
                  <a:lnTo>
                    <a:pt x="73057" y="56293"/>
                  </a:lnTo>
                  <a:lnTo>
                    <a:pt x="100679" y="21050"/>
                  </a:lnTo>
                  <a:lnTo>
                    <a:pt x="98012" y="16669"/>
                  </a:lnTo>
                  <a:lnTo>
                    <a:pt x="72485" y="53626"/>
                  </a:lnTo>
                  <a:lnTo>
                    <a:pt x="0" y="0"/>
                  </a:lnTo>
                  <a:lnTo>
                    <a:pt x="0" y="39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1" name="Google Shape;2541;p184"/>
            <p:cNvSpPr/>
            <p:nvPr/>
          </p:nvSpPr>
          <p:spPr>
            <a:xfrm>
              <a:off x="5182034" y="2272020"/>
              <a:ext cx="142634" cy="123619"/>
            </a:xfrm>
            <a:custGeom>
              <a:avLst/>
              <a:gdLst/>
              <a:ahLst/>
              <a:cxnLst/>
              <a:rect l="l" t="t" r="r" b="b"/>
              <a:pathLst>
                <a:path w="31211" h="27050" extrusionOk="0">
                  <a:moveTo>
                    <a:pt x="19463" y="27051"/>
                  </a:moveTo>
                  <a:cubicBezTo>
                    <a:pt x="15939" y="27051"/>
                    <a:pt x="12224" y="26003"/>
                    <a:pt x="8986" y="24003"/>
                  </a:cubicBezTo>
                  <a:cubicBezTo>
                    <a:pt x="4414" y="21241"/>
                    <a:pt x="1271" y="17240"/>
                    <a:pt x="318" y="12954"/>
                  </a:cubicBezTo>
                  <a:cubicBezTo>
                    <a:pt x="-348" y="10001"/>
                    <a:pt x="32" y="7239"/>
                    <a:pt x="1461" y="4953"/>
                  </a:cubicBezTo>
                  <a:cubicBezTo>
                    <a:pt x="3462" y="1810"/>
                    <a:pt x="7271" y="0"/>
                    <a:pt x="11748" y="0"/>
                  </a:cubicBezTo>
                  <a:cubicBezTo>
                    <a:pt x="15272" y="0"/>
                    <a:pt x="18987" y="1048"/>
                    <a:pt x="22226" y="3048"/>
                  </a:cubicBezTo>
                  <a:cubicBezTo>
                    <a:pt x="26798" y="5810"/>
                    <a:pt x="29941" y="9811"/>
                    <a:pt x="30894" y="14097"/>
                  </a:cubicBezTo>
                  <a:cubicBezTo>
                    <a:pt x="31560" y="17050"/>
                    <a:pt x="31179" y="19812"/>
                    <a:pt x="29751" y="22098"/>
                  </a:cubicBezTo>
                  <a:cubicBezTo>
                    <a:pt x="27750" y="25241"/>
                    <a:pt x="23940" y="27051"/>
                    <a:pt x="19368" y="27051"/>
                  </a:cubicBezTo>
                  <a:close/>
                  <a:moveTo>
                    <a:pt x="11748" y="2000"/>
                  </a:moveTo>
                  <a:cubicBezTo>
                    <a:pt x="7843" y="2000"/>
                    <a:pt x="4604" y="3524"/>
                    <a:pt x="2985" y="6096"/>
                  </a:cubicBezTo>
                  <a:cubicBezTo>
                    <a:pt x="1842" y="7906"/>
                    <a:pt x="1461" y="10192"/>
                    <a:pt x="2033" y="12573"/>
                  </a:cubicBezTo>
                  <a:cubicBezTo>
                    <a:pt x="2890" y="16288"/>
                    <a:pt x="5843" y="20002"/>
                    <a:pt x="9843" y="22384"/>
                  </a:cubicBezTo>
                  <a:cubicBezTo>
                    <a:pt x="12796" y="24193"/>
                    <a:pt x="16225" y="25146"/>
                    <a:pt x="19368" y="25146"/>
                  </a:cubicBezTo>
                  <a:cubicBezTo>
                    <a:pt x="23273" y="25146"/>
                    <a:pt x="26512" y="23622"/>
                    <a:pt x="28131" y="21050"/>
                  </a:cubicBezTo>
                  <a:cubicBezTo>
                    <a:pt x="29274" y="19241"/>
                    <a:pt x="29655" y="16954"/>
                    <a:pt x="29084" y="14573"/>
                  </a:cubicBezTo>
                  <a:cubicBezTo>
                    <a:pt x="28227" y="10858"/>
                    <a:pt x="25274" y="7144"/>
                    <a:pt x="21178" y="4763"/>
                  </a:cubicBezTo>
                  <a:cubicBezTo>
                    <a:pt x="18225" y="2953"/>
                    <a:pt x="14796" y="2000"/>
                    <a:pt x="11653" y="20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2" name="Google Shape;2542;p184"/>
            <p:cNvSpPr/>
            <p:nvPr/>
          </p:nvSpPr>
          <p:spPr>
            <a:xfrm>
              <a:off x="5233556" y="2289001"/>
              <a:ext cx="65292" cy="81835"/>
            </a:xfrm>
            <a:custGeom>
              <a:avLst/>
              <a:gdLst/>
              <a:ahLst/>
              <a:cxnLst/>
              <a:rect l="l" t="t" r="r" b="b"/>
              <a:pathLst>
                <a:path w="14287" h="17907" extrusionOk="0">
                  <a:moveTo>
                    <a:pt x="0" y="17907"/>
                  </a:moveTo>
                  <a:lnTo>
                    <a:pt x="0" y="0"/>
                  </a:lnTo>
                  <a:lnTo>
                    <a:pt x="14288" y="8954"/>
                  </a:lnTo>
                  <a:lnTo>
                    <a:pt x="0" y="17907"/>
                  </a:lnTo>
                  <a:close/>
                  <a:moveTo>
                    <a:pt x="1905" y="3429"/>
                  </a:moveTo>
                  <a:lnTo>
                    <a:pt x="1905" y="14573"/>
                  </a:lnTo>
                  <a:lnTo>
                    <a:pt x="10858" y="9049"/>
                  </a:lnTo>
                  <a:lnTo>
                    <a:pt x="1905" y="342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3" name="Google Shape;2543;p184"/>
            <p:cNvSpPr/>
            <p:nvPr/>
          </p:nvSpPr>
          <p:spPr>
            <a:xfrm>
              <a:off x="4459907" y="1882798"/>
              <a:ext cx="212423" cy="148434"/>
            </a:xfrm>
            <a:custGeom>
              <a:avLst/>
              <a:gdLst/>
              <a:ahLst/>
              <a:cxnLst/>
              <a:rect l="l" t="t" r="r" b="b"/>
              <a:pathLst>
                <a:path w="46482" h="32480" extrusionOk="0">
                  <a:moveTo>
                    <a:pt x="27908" y="32480"/>
                  </a:moveTo>
                  <a:lnTo>
                    <a:pt x="0" y="0"/>
                  </a:lnTo>
                  <a:lnTo>
                    <a:pt x="46482" y="7144"/>
                  </a:lnTo>
                  <a:lnTo>
                    <a:pt x="27908" y="32385"/>
                  </a:lnTo>
                  <a:close/>
                  <a:moveTo>
                    <a:pt x="4763" y="2667"/>
                  </a:moveTo>
                  <a:lnTo>
                    <a:pt x="27813" y="29528"/>
                  </a:lnTo>
                  <a:lnTo>
                    <a:pt x="43148" y="8668"/>
                  </a:lnTo>
                  <a:lnTo>
                    <a:pt x="4763" y="27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4" name="Google Shape;2544;p184"/>
            <p:cNvSpPr/>
            <p:nvPr/>
          </p:nvSpPr>
          <p:spPr>
            <a:xfrm>
              <a:off x="4623167" y="1939398"/>
              <a:ext cx="211984" cy="177599"/>
            </a:xfrm>
            <a:custGeom>
              <a:avLst/>
              <a:gdLst/>
              <a:ahLst/>
              <a:cxnLst/>
              <a:rect l="l" t="t" r="r" b="b"/>
              <a:pathLst>
                <a:path w="46386" h="38862" extrusionOk="0">
                  <a:moveTo>
                    <a:pt x="46387" y="38767"/>
                  </a:moveTo>
                  <a:lnTo>
                    <a:pt x="0" y="24860"/>
                  </a:lnTo>
                  <a:lnTo>
                    <a:pt x="17145" y="0"/>
                  </a:lnTo>
                  <a:lnTo>
                    <a:pt x="46387" y="38862"/>
                  </a:lnTo>
                  <a:close/>
                  <a:moveTo>
                    <a:pt x="3048" y="23813"/>
                  </a:moveTo>
                  <a:lnTo>
                    <a:pt x="41529" y="35338"/>
                  </a:lnTo>
                  <a:lnTo>
                    <a:pt x="17336" y="3143"/>
                  </a:lnTo>
                  <a:lnTo>
                    <a:pt x="3143" y="23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5" name="Google Shape;2545;p184"/>
            <p:cNvSpPr/>
            <p:nvPr/>
          </p:nvSpPr>
          <p:spPr>
            <a:xfrm>
              <a:off x="4740284" y="1881061"/>
              <a:ext cx="204585" cy="125360"/>
            </a:xfrm>
            <a:custGeom>
              <a:avLst/>
              <a:gdLst/>
              <a:ahLst/>
              <a:cxnLst/>
              <a:rect l="l" t="t" r="r" b="b"/>
              <a:pathLst>
                <a:path w="44767" h="27431" extrusionOk="0">
                  <a:moveTo>
                    <a:pt x="0" y="6191"/>
                  </a:moveTo>
                  <a:lnTo>
                    <a:pt x="4381" y="0"/>
                  </a:lnTo>
                  <a:lnTo>
                    <a:pt x="44768" y="21622"/>
                  </a:lnTo>
                  <a:lnTo>
                    <a:pt x="40005" y="27432"/>
                  </a:lnTo>
                  <a:lnTo>
                    <a:pt x="0" y="619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6" name="Google Shape;2546;p184"/>
            <p:cNvSpPr/>
            <p:nvPr/>
          </p:nvSpPr>
          <p:spPr>
            <a:xfrm>
              <a:off x="4587469" y="1795290"/>
              <a:ext cx="187173" cy="119702"/>
            </a:xfrm>
            <a:custGeom>
              <a:avLst/>
              <a:gdLst/>
              <a:ahLst/>
              <a:cxnLst/>
              <a:rect l="l" t="t" r="r" b="b"/>
              <a:pathLst>
                <a:path w="40957" h="26193" extrusionOk="0">
                  <a:moveTo>
                    <a:pt x="0" y="5334"/>
                  </a:moveTo>
                  <a:lnTo>
                    <a:pt x="3334" y="0"/>
                  </a:lnTo>
                  <a:lnTo>
                    <a:pt x="40958" y="20479"/>
                  </a:lnTo>
                  <a:lnTo>
                    <a:pt x="35624" y="26194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7" name="Google Shape;2547;p184"/>
            <p:cNvSpPr/>
            <p:nvPr/>
          </p:nvSpPr>
          <p:spPr>
            <a:xfrm>
              <a:off x="4923139" y="1980325"/>
              <a:ext cx="192831" cy="119702"/>
            </a:xfrm>
            <a:custGeom>
              <a:avLst/>
              <a:gdLst/>
              <a:ahLst/>
              <a:cxnLst/>
              <a:rect l="l" t="t" r="r" b="b"/>
              <a:pathLst>
                <a:path w="42195" h="26193" extrusionOk="0">
                  <a:moveTo>
                    <a:pt x="0" y="5715"/>
                  </a:moveTo>
                  <a:lnTo>
                    <a:pt x="4572" y="0"/>
                  </a:lnTo>
                  <a:lnTo>
                    <a:pt x="42196" y="20479"/>
                  </a:lnTo>
                  <a:lnTo>
                    <a:pt x="36862" y="26194"/>
                  </a:lnTo>
                  <a:lnTo>
                    <a:pt x="0" y="57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8" name="Google Shape;2548;p184"/>
            <p:cNvGrpSpPr/>
            <p:nvPr/>
          </p:nvGrpSpPr>
          <p:grpSpPr>
            <a:xfrm>
              <a:off x="5319757" y="1350780"/>
              <a:ext cx="580350" cy="718790"/>
              <a:chOff x="6807326" y="2766250"/>
              <a:chExt cx="126969" cy="157257"/>
            </a:xfrm>
          </p:grpSpPr>
          <p:sp>
            <p:nvSpPr>
              <p:cNvPr id="2549" name="Google Shape;2549;p184"/>
              <p:cNvSpPr/>
              <p:nvPr/>
            </p:nvSpPr>
            <p:spPr>
              <a:xfrm>
                <a:off x="6902958" y="2796540"/>
                <a:ext cx="31337" cy="17906"/>
              </a:xfrm>
              <a:custGeom>
                <a:avLst/>
                <a:gdLst/>
                <a:ahLst/>
                <a:cxnLst/>
                <a:rect l="l" t="t" r="r" b="b"/>
                <a:pathLst>
                  <a:path w="31337" h="17906" extrusionOk="0">
                    <a:moveTo>
                      <a:pt x="31337" y="17145"/>
                    </a:moveTo>
                    <a:cubicBezTo>
                      <a:pt x="31337" y="17145"/>
                      <a:pt x="31147" y="17145"/>
                      <a:pt x="30861" y="17240"/>
                    </a:cubicBezTo>
                    <a:cubicBezTo>
                      <a:pt x="30575" y="17240"/>
                      <a:pt x="30004" y="17431"/>
                      <a:pt x="29432" y="17526"/>
                    </a:cubicBezTo>
                    <a:cubicBezTo>
                      <a:pt x="28861" y="17621"/>
                      <a:pt x="28099" y="17717"/>
                      <a:pt x="27337" y="17812"/>
                    </a:cubicBezTo>
                    <a:cubicBezTo>
                      <a:pt x="26956" y="17812"/>
                      <a:pt x="26479" y="17812"/>
                      <a:pt x="26098" y="17907"/>
                    </a:cubicBezTo>
                    <a:cubicBezTo>
                      <a:pt x="25908" y="17907"/>
                      <a:pt x="25718" y="17907"/>
                      <a:pt x="25527" y="17717"/>
                    </a:cubicBezTo>
                    <a:cubicBezTo>
                      <a:pt x="25337" y="17526"/>
                      <a:pt x="25146" y="17526"/>
                      <a:pt x="24955" y="17431"/>
                    </a:cubicBezTo>
                    <a:cubicBezTo>
                      <a:pt x="22003" y="15907"/>
                      <a:pt x="18097" y="13906"/>
                      <a:pt x="14192" y="11811"/>
                    </a:cubicBezTo>
                    <a:cubicBezTo>
                      <a:pt x="10287" y="9811"/>
                      <a:pt x="6382" y="7715"/>
                      <a:pt x="3429" y="6191"/>
                    </a:cubicBezTo>
                    <a:cubicBezTo>
                      <a:pt x="3238" y="6191"/>
                      <a:pt x="3048" y="6001"/>
                      <a:pt x="2857" y="5905"/>
                    </a:cubicBezTo>
                    <a:cubicBezTo>
                      <a:pt x="2762" y="5905"/>
                      <a:pt x="2667" y="5905"/>
                      <a:pt x="2572" y="5905"/>
                    </a:cubicBezTo>
                    <a:cubicBezTo>
                      <a:pt x="2572" y="5905"/>
                      <a:pt x="2381" y="5715"/>
                      <a:pt x="2381" y="5620"/>
                    </a:cubicBezTo>
                    <a:cubicBezTo>
                      <a:pt x="2191" y="5239"/>
                      <a:pt x="2000" y="4858"/>
                      <a:pt x="1714" y="4477"/>
                    </a:cubicBezTo>
                    <a:cubicBezTo>
                      <a:pt x="1333" y="3810"/>
                      <a:pt x="1048" y="3048"/>
                      <a:pt x="762" y="2572"/>
                    </a:cubicBezTo>
                    <a:cubicBezTo>
                      <a:pt x="476" y="2000"/>
                      <a:pt x="286" y="1524"/>
                      <a:pt x="190" y="1238"/>
                    </a:cubicBezTo>
                    <a:cubicBezTo>
                      <a:pt x="95" y="952"/>
                      <a:pt x="0" y="762"/>
                      <a:pt x="0" y="762"/>
                    </a:cubicBezTo>
                    <a:cubicBezTo>
                      <a:pt x="0" y="762"/>
                      <a:pt x="190" y="762"/>
                      <a:pt x="476" y="667"/>
                    </a:cubicBezTo>
                    <a:cubicBezTo>
                      <a:pt x="762" y="667"/>
                      <a:pt x="1333" y="476"/>
                      <a:pt x="1905" y="381"/>
                    </a:cubicBezTo>
                    <a:cubicBezTo>
                      <a:pt x="2477" y="286"/>
                      <a:pt x="3238" y="190"/>
                      <a:pt x="4001" y="95"/>
                    </a:cubicBezTo>
                    <a:cubicBezTo>
                      <a:pt x="4381" y="95"/>
                      <a:pt x="4858" y="95"/>
                      <a:pt x="5239" y="0"/>
                    </a:cubicBezTo>
                    <a:cubicBezTo>
                      <a:pt x="5334" y="0"/>
                      <a:pt x="5429" y="0"/>
                      <a:pt x="5524" y="0"/>
                    </a:cubicBezTo>
                    <a:cubicBezTo>
                      <a:pt x="5524" y="0"/>
                      <a:pt x="5715" y="95"/>
                      <a:pt x="5810" y="190"/>
                    </a:cubicBezTo>
                    <a:cubicBezTo>
                      <a:pt x="6001" y="286"/>
                      <a:pt x="6191" y="381"/>
                      <a:pt x="6287" y="476"/>
                    </a:cubicBezTo>
                    <a:cubicBezTo>
                      <a:pt x="9239" y="2000"/>
                      <a:pt x="13145" y="4000"/>
                      <a:pt x="17050" y="6096"/>
                    </a:cubicBezTo>
                    <a:cubicBezTo>
                      <a:pt x="20955" y="8096"/>
                      <a:pt x="24860" y="10192"/>
                      <a:pt x="27813" y="11716"/>
                    </a:cubicBezTo>
                    <a:cubicBezTo>
                      <a:pt x="28004" y="11716"/>
                      <a:pt x="28194" y="11906"/>
                      <a:pt x="28385" y="12001"/>
                    </a:cubicBezTo>
                    <a:cubicBezTo>
                      <a:pt x="28575" y="12001"/>
                      <a:pt x="28765" y="12097"/>
                      <a:pt x="28861" y="12287"/>
                    </a:cubicBezTo>
                    <a:cubicBezTo>
                      <a:pt x="29051" y="12668"/>
                      <a:pt x="29337" y="13049"/>
                      <a:pt x="29528" y="13430"/>
                    </a:cubicBezTo>
                    <a:cubicBezTo>
                      <a:pt x="29908" y="14192"/>
                      <a:pt x="30194" y="14859"/>
                      <a:pt x="30480" y="15335"/>
                    </a:cubicBezTo>
                    <a:cubicBezTo>
                      <a:pt x="30766" y="15907"/>
                      <a:pt x="30956" y="16383"/>
                      <a:pt x="31052" y="16669"/>
                    </a:cubicBezTo>
                    <a:cubicBezTo>
                      <a:pt x="31147" y="16954"/>
                      <a:pt x="31242" y="17145"/>
                      <a:pt x="31242" y="1714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0" name="Google Shape;2550;p184"/>
              <p:cNvSpPr/>
              <p:nvPr/>
            </p:nvSpPr>
            <p:spPr>
              <a:xfrm>
                <a:off x="6913149" y="2816066"/>
                <a:ext cx="19335" cy="23241"/>
              </a:xfrm>
              <a:custGeom>
                <a:avLst/>
                <a:gdLst/>
                <a:ahLst/>
                <a:cxnLst/>
                <a:rect l="l" t="t" r="r" b="b"/>
                <a:pathLst>
                  <a:path w="19335" h="23241" extrusionOk="0">
                    <a:moveTo>
                      <a:pt x="19336" y="0"/>
                    </a:moveTo>
                    <a:cubicBezTo>
                      <a:pt x="19336" y="0"/>
                      <a:pt x="19336" y="191"/>
                      <a:pt x="19336" y="476"/>
                    </a:cubicBezTo>
                    <a:cubicBezTo>
                      <a:pt x="19336" y="762"/>
                      <a:pt x="19336" y="1238"/>
                      <a:pt x="19336" y="1810"/>
                    </a:cubicBezTo>
                    <a:cubicBezTo>
                      <a:pt x="19336" y="2381"/>
                      <a:pt x="19336" y="3048"/>
                      <a:pt x="19336" y="3810"/>
                    </a:cubicBezTo>
                    <a:cubicBezTo>
                      <a:pt x="19336" y="4191"/>
                      <a:pt x="19336" y="4572"/>
                      <a:pt x="19336" y="4953"/>
                    </a:cubicBezTo>
                    <a:cubicBezTo>
                      <a:pt x="19336" y="5144"/>
                      <a:pt x="19240" y="5239"/>
                      <a:pt x="19050" y="5334"/>
                    </a:cubicBezTo>
                    <a:cubicBezTo>
                      <a:pt x="18859" y="5334"/>
                      <a:pt x="18764" y="5620"/>
                      <a:pt x="18669" y="5715"/>
                    </a:cubicBezTo>
                    <a:cubicBezTo>
                      <a:pt x="16859" y="7906"/>
                      <a:pt x="14478" y="10763"/>
                      <a:pt x="12097" y="13716"/>
                    </a:cubicBezTo>
                    <a:cubicBezTo>
                      <a:pt x="9715" y="16574"/>
                      <a:pt x="7334" y="19526"/>
                      <a:pt x="5524" y="21717"/>
                    </a:cubicBezTo>
                    <a:cubicBezTo>
                      <a:pt x="5429" y="21908"/>
                      <a:pt x="5239" y="22003"/>
                      <a:pt x="5239" y="22098"/>
                    </a:cubicBezTo>
                    <a:cubicBezTo>
                      <a:pt x="5239" y="22289"/>
                      <a:pt x="5048" y="22384"/>
                      <a:pt x="4858" y="22384"/>
                    </a:cubicBezTo>
                    <a:cubicBezTo>
                      <a:pt x="4477" y="22384"/>
                      <a:pt x="4096" y="22574"/>
                      <a:pt x="3715" y="22670"/>
                    </a:cubicBezTo>
                    <a:cubicBezTo>
                      <a:pt x="3048" y="22860"/>
                      <a:pt x="2381" y="22955"/>
                      <a:pt x="1810" y="23051"/>
                    </a:cubicBezTo>
                    <a:cubicBezTo>
                      <a:pt x="1333" y="23051"/>
                      <a:pt x="857" y="23146"/>
                      <a:pt x="476" y="23241"/>
                    </a:cubicBezTo>
                    <a:cubicBezTo>
                      <a:pt x="190" y="23241"/>
                      <a:pt x="0" y="23241"/>
                      <a:pt x="0" y="23241"/>
                    </a:cubicBezTo>
                    <a:cubicBezTo>
                      <a:pt x="0" y="23241"/>
                      <a:pt x="0" y="23051"/>
                      <a:pt x="0" y="22765"/>
                    </a:cubicBezTo>
                    <a:cubicBezTo>
                      <a:pt x="0" y="22479"/>
                      <a:pt x="0" y="22003"/>
                      <a:pt x="0" y="21431"/>
                    </a:cubicBezTo>
                    <a:cubicBezTo>
                      <a:pt x="0" y="20860"/>
                      <a:pt x="0" y="20193"/>
                      <a:pt x="0" y="19526"/>
                    </a:cubicBezTo>
                    <a:cubicBezTo>
                      <a:pt x="0" y="19145"/>
                      <a:pt x="0" y="18764"/>
                      <a:pt x="0" y="18383"/>
                    </a:cubicBezTo>
                    <a:cubicBezTo>
                      <a:pt x="0" y="18193"/>
                      <a:pt x="0" y="18002"/>
                      <a:pt x="286" y="17907"/>
                    </a:cubicBezTo>
                    <a:cubicBezTo>
                      <a:pt x="476" y="17812"/>
                      <a:pt x="476" y="17621"/>
                      <a:pt x="667" y="17526"/>
                    </a:cubicBezTo>
                    <a:cubicBezTo>
                      <a:pt x="2476" y="15335"/>
                      <a:pt x="4858" y="12478"/>
                      <a:pt x="7239" y="9525"/>
                    </a:cubicBezTo>
                    <a:cubicBezTo>
                      <a:pt x="9620" y="6668"/>
                      <a:pt x="12001" y="3715"/>
                      <a:pt x="13811" y="1524"/>
                    </a:cubicBezTo>
                    <a:cubicBezTo>
                      <a:pt x="13906" y="1429"/>
                      <a:pt x="14097" y="1238"/>
                      <a:pt x="14097" y="1143"/>
                    </a:cubicBezTo>
                    <a:cubicBezTo>
                      <a:pt x="14097" y="953"/>
                      <a:pt x="14192" y="857"/>
                      <a:pt x="14478" y="762"/>
                    </a:cubicBezTo>
                    <a:cubicBezTo>
                      <a:pt x="14859" y="762"/>
                      <a:pt x="15240" y="572"/>
                      <a:pt x="15621" y="476"/>
                    </a:cubicBezTo>
                    <a:cubicBezTo>
                      <a:pt x="16383" y="286"/>
                      <a:pt x="17050" y="191"/>
                      <a:pt x="17526" y="191"/>
                    </a:cubicBezTo>
                    <a:cubicBezTo>
                      <a:pt x="18097" y="191"/>
                      <a:pt x="18574" y="95"/>
                      <a:pt x="18859" y="0"/>
                    </a:cubicBezTo>
                    <a:cubicBezTo>
                      <a:pt x="19145" y="0"/>
                      <a:pt x="19336" y="0"/>
                      <a:pt x="19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1" name="Google Shape;2551;p184"/>
              <p:cNvSpPr/>
              <p:nvPr/>
            </p:nvSpPr>
            <p:spPr>
              <a:xfrm>
                <a:off x="6887908" y="2823876"/>
                <a:ext cx="25336" cy="16383"/>
              </a:xfrm>
              <a:custGeom>
                <a:avLst/>
                <a:gdLst/>
                <a:ahLst/>
                <a:cxnLst/>
                <a:rect l="l" t="t" r="r" b="b"/>
                <a:pathLst>
                  <a:path w="25336" h="16383" extrusionOk="0">
                    <a:moveTo>
                      <a:pt x="25336" y="15335"/>
                    </a:moveTo>
                    <a:cubicBezTo>
                      <a:pt x="25336" y="15335"/>
                      <a:pt x="25146" y="15335"/>
                      <a:pt x="24860" y="15526"/>
                    </a:cubicBezTo>
                    <a:cubicBezTo>
                      <a:pt x="24574" y="15526"/>
                      <a:pt x="24098" y="15716"/>
                      <a:pt x="23622" y="15812"/>
                    </a:cubicBezTo>
                    <a:cubicBezTo>
                      <a:pt x="23050" y="15907"/>
                      <a:pt x="22479" y="16097"/>
                      <a:pt x="21717" y="16192"/>
                    </a:cubicBezTo>
                    <a:cubicBezTo>
                      <a:pt x="21336" y="16192"/>
                      <a:pt x="20955" y="16288"/>
                      <a:pt x="20574" y="16383"/>
                    </a:cubicBezTo>
                    <a:cubicBezTo>
                      <a:pt x="20383" y="16383"/>
                      <a:pt x="20193" y="16383"/>
                      <a:pt x="20098" y="16192"/>
                    </a:cubicBezTo>
                    <a:cubicBezTo>
                      <a:pt x="20002" y="16097"/>
                      <a:pt x="19812" y="16002"/>
                      <a:pt x="19717" y="15907"/>
                    </a:cubicBezTo>
                    <a:cubicBezTo>
                      <a:pt x="17335" y="14573"/>
                      <a:pt x="14192" y="12763"/>
                      <a:pt x="11049" y="10954"/>
                    </a:cubicBezTo>
                    <a:cubicBezTo>
                      <a:pt x="7906" y="9144"/>
                      <a:pt x="4667" y="7334"/>
                      <a:pt x="2381" y="6001"/>
                    </a:cubicBezTo>
                    <a:cubicBezTo>
                      <a:pt x="2191" y="6001"/>
                      <a:pt x="2095" y="5810"/>
                      <a:pt x="1905" y="5810"/>
                    </a:cubicBezTo>
                    <a:cubicBezTo>
                      <a:pt x="1714" y="5810"/>
                      <a:pt x="1619" y="5715"/>
                      <a:pt x="1524" y="5525"/>
                    </a:cubicBezTo>
                    <a:cubicBezTo>
                      <a:pt x="1429" y="5143"/>
                      <a:pt x="1238" y="4763"/>
                      <a:pt x="1143" y="4477"/>
                    </a:cubicBezTo>
                    <a:cubicBezTo>
                      <a:pt x="857" y="3810"/>
                      <a:pt x="667" y="3143"/>
                      <a:pt x="476" y="2667"/>
                    </a:cubicBezTo>
                    <a:cubicBezTo>
                      <a:pt x="286" y="2191"/>
                      <a:pt x="190" y="1714"/>
                      <a:pt x="95" y="1429"/>
                    </a:cubicBezTo>
                    <a:cubicBezTo>
                      <a:pt x="95" y="1143"/>
                      <a:pt x="0" y="953"/>
                      <a:pt x="0" y="953"/>
                    </a:cubicBezTo>
                    <a:cubicBezTo>
                      <a:pt x="0" y="953"/>
                      <a:pt x="190" y="953"/>
                      <a:pt x="476" y="857"/>
                    </a:cubicBezTo>
                    <a:cubicBezTo>
                      <a:pt x="762" y="857"/>
                      <a:pt x="1238" y="667"/>
                      <a:pt x="1714" y="571"/>
                    </a:cubicBezTo>
                    <a:cubicBezTo>
                      <a:pt x="2191" y="476"/>
                      <a:pt x="2857" y="286"/>
                      <a:pt x="3619" y="191"/>
                    </a:cubicBezTo>
                    <a:cubicBezTo>
                      <a:pt x="4000" y="191"/>
                      <a:pt x="4381" y="95"/>
                      <a:pt x="4763" y="0"/>
                    </a:cubicBezTo>
                    <a:cubicBezTo>
                      <a:pt x="4953" y="0"/>
                      <a:pt x="5143" y="0"/>
                      <a:pt x="5239" y="191"/>
                    </a:cubicBezTo>
                    <a:cubicBezTo>
                      <a:pt x="5334" y="286"/>
                      <a:pt x="5524" y="381"/>
                      <a:pt x="5620" y="476"/>
                    </a:cubicBezTo>
                    <a:cubicBezTo>
                      <a:pt x="8001" y="1810"/>
                      <a:pt x="11144" y="3620"/>
                      <a:pt x="14288" y="5429"/>
                    </a:cubicBezTo>
                    <a:cubicBezTo>
                      <a:pt x="17431" y="7239"/>
                      <a:pt x="20574" y="9049"/>
                      <a:pt x="22955" y="10382"/>
                    </a:cubicBezTo>
                    <a:cubicBezTo>
                      <a:pt x="23146" y="10382"/>
                      <a:pt x="23241" y="10573"/>
                      <a:pt x="23431" y="10573"/>
                    </a:cubicBezTo>
                    <a:cubicBezTo>
                      <a:pt x="23622" y="10573"/>
                      <a:pt x="23813" y="10573"/>
                      <a:pt x="23813" y="10858"/>
                    </a:cubicBezTo>
                    <a:cubicBezTo>
                      <a:pt x="24003" y="11239"/>
                      <a:pt x="24098" y="11621"/>
                      <a:pt x="24193" y="11906"/>
                    </a:cubicBezTo>
                    <a:cubicBezTo>
                      <a:pt x="24479" y="12573"/>
                      <a:pt x="24670" y="13240"/>
                      <a:pt x="24765" y="13716"/>
                    </a:cubicBezTo>
                    <a:cubicBezTo>
                      <a:pt x="24955" y="14192"/>
                      <a:pt x="25051" y="14668"/>
                      <a:pt x="25146" y="14954"/>
                    </a:cubicBezTo>
                    <a:cubicBezTo>
                      <a:pt x="25146" y="15240"/>
                      <a:pt x="25241" y="15430"/>
                      <a:pt x="25241" y="154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2" name="Google Shape;2552;p184"/>
              <p:cNvSpPr/>
              <p:nvPr/>
            </p:nvSpPr>
            <p:spPr>
              <a:xfrm>
                <a:off x="6869239" y="2824733"/>
                <a:ext cx="17145" cy="20669"/>
              </a:xfrm>
              <a:custGeom>
                <a:avLst/>
                <a:gdLst/>
                <a:ahLst/>
                <a:cxnLst/>
                <a:rect l="l" t="t" r="r" b="b"/>
                <a:pathLst>
                  <a:path w="17145" h="20669" extrusionOk="0">
                    <a:moveTo>
                      <a:pt x="16669" y="0"/>
                    </a:moveTo>
                    <a:cubicBezTo>
                      <a:pt x="16669" y="0"/>
                      <a:pt x="16669" y="191"/>
                      <a:pt x="16764" y="476"/>
                    </a:cubicBezTo>
                    <a:cubicBezTo>
                      <a:pt x="16764" y="762"/>
                      <a:pt x="16954" y="1143"/>
                      <a:pt x="16954" y="1715"/>
                    </a:cubicBezTo>
                    <a:cubicBezTo>
                      <a:pt x="16954" y="2191"/>
                      <a:pt x="17145" y="2858"/>
                      <a:pt x="17145" y="3524"/>
                    </a:cubicBezTo>
                    <a:cubicBezTo>
                      <a:pt x="17145" y="3905"/>
                      <a:pt x="17145" y="4191"/>
                      <a:pt x="17145" y="4572"/>
                    </a:cubicBezTo>
                    <a:cubicBezTo>
                      <a:pt x="17145" y="4763"/>
                      <a:pt x="17145" y="4858"/>
                      <a:pt x="16954" y="4953"/>
                    </a:cubicBezTo>
                    <a:cubicBezTo>
                      <a:pt x="16764" y="4953"/>
                      <a:pt x="16764" y="5144"/>
                      <a:pt x="16669" y="5334"/>
                    </a:cubicBezTo>
                    <a:cubicBezTo>
                      <a:pt x="15145" y="7239"/>
                      <a:pt x="13145" y="9811"/>
                      <a:pt x="11144" y="12383"/>
                    </a:cubicBezTo>
                    <a:cubicBezTo>
                      <a:pt x="9144" y="14954"/>
                      <a:pt x="7144" y="17526"/>
                      <a:pt x="5620" y="19431"/>
                    </a:cubicBezTo>
                    <a:cubicBezTo>
                      <a:pt x="5620" y="19526"/>
                      <a:pt x="5429" y="19621"/>
                      <a:pt x="5334" y="19812"/>
                    </a:cubicBezTo>
                    <a:cubicBezTo>
                      <a:pt x="5334" y="20003"/>
                      <a:pt x="5239" y="20098"/>
                      <a:pt x="4953" y="20098"/>
                    </a:cubicBezTo>
                    <a:cubicBezTo>
                      <a:pt x="4572" y="20098"/>
                      <a:pt x="4191" y="20193"/>
                      <a:pt x="3905" y="20288"/>
                    </a:cubicBezTo>
                    <a:cubicBezTo>
                      <a:pt x="3238" y="20383"/>
                      <a:pt x="2667" y="20479"/>
                      <a:pt x="2096" y="20574"/>
                    </a:cubicBezTo>
                    <a:cubicBezTo>
                      <a:pt x="1619" y="20574"/>
                      <a:pt x="1143" y="20574"/>
                      <a:pt x="857" y="20669"/>
                    </a:cubicBezTo>
                    <a:cubicBezTo>
                      <a:pt x="571" y="20669"/>
                      <a:pt x="381" y="20669"/>
                      <a:pt x="381" y="20669"/>
                    </a:cubicBezTo>
                    <a:cubicBezTo>
                      <a:pt x="381" y="20669"/>
                      <a:pt x="381" y="20479"/>
                      <a:pt x="381" y="20193"/>
                    </a:cubicBezTo>
                    <a:cubicBezTo>
                      <a:pt x="381" y="19907"/>
                      <a:pt x="191" y="19526"/>
                      <a:pt x="191" y="18955"/>
                    </a:cubicBezTo>
                    <a:cubicBezTo>
                      <a:pt x="191" y="18479"/>
                      <a:pt x="0" y="17812"/>
                      <a:pt x="0" y="17145"/>
                    </a:cubicBezTo>
                    <a:cubicBezTo>
                      <a:pt x="0" y="16764"/>
                      <a:pt x="0" y="16478"/>
                      <a:pt x="0" y="16097"/>
                    </a:cubicBezTo>
                    <a:cubicBezTo>
                      <a:pt x="0" y="15907"/>
                      <a:pt x="0" y="15812"/>
                      <a:pt x="191" y="15716"/>
                    </a:cubicBezTo>
                    <a:cubicBezTo>
                      <a:pt x="286" y="15716"/>
                      <a:pt x="381" y="15526"/>
                      <a:pt x="476" y="15335"/>
                    </a:cubicBezTo>
                    <a:cubicBezTo>
                      <a:pt x="2000" y="13430"/>
                      <a:pt x="4001" y="10858"/>
                      <a:pt x="6001" y="8287"/>
                    </a:cubicBezTo>
                    <a:cubicBezTo>
                      <a:pt x="8001" y="5715"/>
                      <a:pt x="10001" y="3143"/>
                      <a:pt x="11525" y="1238"/>
                    </a:cubicBezTo>
                    <a:cubicBezTo>
                      <a:pt x="11525" y="1143"/>
                      <a:pt x="11716" y="1048"/>
                      <a:pt x="11811" y="857"/>
                    </a:cubicBezTo>
                    <a:cubicBezTo>
                      <a:pt x="11811" y="667"/>
                      <a:pt x="11906" y="571"/>
                      <a:pt x="12097" y="571"/>
                    </a:cubicBezTo>
                    <a:cubicBezTo>
                      <a:pt x="12478" y="571"/>
                      <a:pt x="12859" y="476"/>
                      <a:pt x="13145" y="381"/>
                    </a:cubicBezTo>
                    <a:cubicBezTo>
                      <a:pt x="13811" y="286"/>
                      <a:pt x="14383" y="191"/>
                      <a:pt x="14954" y="191"/>
                    </a:cubicBezTo>
                    <a:cubicBezTo>
                      <a:pt x="15430" y="191"/>
                      <a:pt x="15907" y="191"/>
                      <a:pt x="16193" y="191"/>
                    </a:cubicBezTo>
                    <a:cubicBezTo>
                      <a:pt x="16478" y="191"/>
                      <a:pt x="16669" y="191"/>
                      <a:pt x="16669" y="1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3" name="Google Shape;2553;p184"/>
              <p:cNvSpPr/>
              <p:nvPr/>
            </p:nvSpPr>
            <p:spPr>
              <a:xfrm>
                <a:off x="6868858" y="2845974"/>
                <a:ext cx="28384" cy="18288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8288" extrusionOk="0">
                    <a:moveTo>
                      <a:pt x="0" y="667"/>
                    </a:moveTo>
                    <a:cubicBezTo>
                      <a:pt x="0" y="667"/>
                      <a:pt x="190" y="667"/>
                      <a:pt x="476" y="572"/>
                    </a:cubicBezTo>
                    <a:cubicBezTo>
                      <a:pt x="762" y="572"/>
                      <a:pt x="1238" y="381"/>
                      <a:pt x="1809" y="286"/>
                    </a:cubicBezTo>
                    <a:cubicBezTo>
                      <a:pt x="2381" y="286"/>
                      <a:pt x="3048" y="95"/>
                      <a:pt x="3905" y="0"/>
                    </a:cubicBezTo>
                    <a:cubicBezTo>
                      <a:pt x="4286" y="0"/>
                      <a:pt x="4667" y="0"/>
                      <a:pt x="5143" y="0"/>
                    </a:cubicBezTo>
                    <a:cubicBezTo>
                      <a:pt x="5334" y="0"/>
                      <a:pt x="5524" y="0"/>
                      <a:pt x="5620" y="191"/>
                    </a:cubicBezTo>
                    <a:cubicBezTo>
                      <a:pt x="5715" y="381"/>
                      <a:pt x="5905" y="381"/>
                      <a:pt x="6096" y="476"/>
                    </a:cubicBezTo>
                    <a:cubicBezTo>
                      <a:pt x="8763" y="2096"/>
                      <a:pt x="12287" y="4191"/>
                      <a:pt x="15811" y="6287"/>
                    </a:cubicBezTo>
                    <a:cubicBezTo>
                      <a:pt x="19336" y="8382"/>
                      <a:pt x="22955" y="10478"/>
                      <a:pt x="25527" y="12097"/>
                    </a:cubicBezTo>
                    <a:cubicBezTo>
                      <a:pt x="25717" y="12097"/>
                      <a:pt x="25813" y="12287"/>
                      <a:pt x="26003" y="12383"/>
                    </a:cubicBezTo>
                    <a:cubicBezTo>
                      <a:pt x="26003" y="12383"/>
                      <a:pt x="26194" y="12383"/>
                      <a:pt x="26289" y="12478"/>
                    </a:cubicBezTo>
                    <a:cubicBezTo>
                      <a:pt x="26289" y="12478"/>
                      <a:pt x="26384" y="12668"/>
                      <a:pt x="26479" y="12764"/>
                    </a:cubicBezTo>
                    <a:cubicBezTo>
                      <a:pt x="26670" y="13145"/>
                      <a:pt x="26860" y="13526"/>
                      <a:pt x="26956" y="13907"/>
                    </a:cubicBezTo>
                    <a:cubicBezTo>
                      <a:pt x="27241" y="14573"/>
                      <a:pt x="27527" y="15335"/>
                      <a:pt x="27717" y="15812"/>
                    </a:cubicBezTo>
                    <a:cubicBezTo>
                      <a:pt x="27908" y="16383"/>
                      <a:pt x="28099" y="16859"/>
                      <a:pt x="28194" y="17145"/>
                    </a:cubicBezTo>
                    <a:cubicBezTo>
                      <a:pt x="28194" y="17431"/>
                      <a:pt x="28384" y="17621"/>
                      <a:pt x="28384" y="17621"/>
                    </a:cubicBezTo>
                    <a:cubicBezTo>
                      <a:pt x="28384" y="17621"/>
                      <a:pt x="28194" y="17621"/>
                      <a:pt x="27908" y="17717"/>
                    </a:cubicBezTo>
                    <a:cubicBezTo>
                      <a:pt x="27622" y="17717"/>
                      <a:pt x="27146" y="17907"/>
                      <a:pt x="26575" y="17907"/>
                    </a:cubicBezTo>
                    <a:cubicBezTo>
                      <a:pt x="26003" y="17907"/>
                      <a:pt x="25336" y="18098"/>
                      <a:pt x="24574" y="18193"/>
                    </a:cubicBezTo>
                    <a:cubicBezTo>
                      <a:pt x="24193" y="18193"/>
                      <a:pt x="23813" y="18193"/>
                      <a:pt x="23336" y="18288"/>
                    </a:cubicBezTo>
                    <a:cubicBezTo>
                      <a:pt x="23241" y="18288"/>
                      <a:pt x="23146" y="18288"/>
                      <a:pt x="23050" y="18288"/>
                    </a:cubicBezTo>
                    <a:cubicBezTo>
                      <a:pt x="23050" y="18288"/>
                      <a:pt x="22860" y="18193"/>
                      <a:pt x="22860" y="18098"/>
                    </a:cubicBezTo>
                    <a:cubicBezTo>
                      <a:pt x="22765" y="18002"/>
                      <a:pt x="22574" y="17907"/>
                      <a:pt x="22384" y="17812"/>
                    </a:cubicBezTo>
                    <a:cubicBezTo>
                      <a:pt x="19717" y="16193"/>
                      <a:pt x="16192" y="14097"/>
                      <a:pt x="12668" y="12002"/>
                    </a:cubicBezTo>
                    <a:cubicBezTo>
                      <a:pt x="9144" y="9906"/>
                      <a:pt x="5524" y="7811"/>
                      <a:pt x="2953" y="6191"/>
                    </a:cubicBezTo>
                    <a:cubicBezTo>
                      <a:pt x="2762" y="6191"/>
                      <a:pt x="2667" y="6001"/>
                      <a:pt x="2476" y="5906"/>
                    </a:cubicBezTo>
                    <a:cubicBezTo>
                      <a:pt x="2286" y="5906"/>
                      <a:pt x="2095" y="5810"/>
                      <a:pt x="2000" y="5620"/>
                    </a:cubicBezTo>
                    <a:cubicBezTo>
                      <a:pt x="1809" y="5239"/>
                      <a:pt x="1619" y="4858"/>
                      <a:pt x="1524" y="4477"/>
                    </a:cubicBezTo>
                    <a:cubicBezTo>
                      <a:pt x="1238" y="3715"/>
                      <a:pt x="952" y="3048"/>
                      <a:pt x="762" y="2572"/>
                    </a:cubicBezTo>
                    <a:cubicBezTo>
                      <a:pt x="571" y="2000"/>
                      <a:pt x="476" y="1524"/>
                      <a:pt x="381" y="1238"/>
                    </a:cubicBezTo>
                    <a:cubicBezTo>
                      <a:pt x="381" y="953"/>
                      <a:pt x="286" y="762"/>
                      <a:pt x="286" y="7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4" name="Google Shape;2554;p184"/>
              <p:cNvSpPr/>
              <p:nvPr/>
            </p:nvSpPr>
            <p:spPr>
              <a:xfrm>
                <a:off x="6864381" y="2776346"/>
                <a:ext cx="26765" cy="14478"/>
              </a:xfrm>
              <a:custGeom>
                <a:avLst/>
                <a:gdLst/>
                <a:ahLst/>
                <a:cxnLst/>
                <a:rect l="l" t="t" r="r" b="b"/>
                <a:pathLst>
                  <a:path w="26765" h="14478" extrusionOk="0">
                    <a:moveTo>
                      <a:pt x="26670" y="12954"/>
                    </a:moveTo>
                    <a:cubicBezTo>
                      <a:pt x="26670" y="12954"/>
                      <a:pt x="26479" y="12954"/>
                      <a:pt x="26194" y="13145"/>
                    </a:cubicBezTo>
                    <a:cubicBezTo>
                      <a:pt x="25908" y="13240"/>
                      <a:pt x="25527" y="13430"/>
                      <a:pt x="24955" y="13621"/>
                    </a:cubicBezTo>
                    <a:cubicBezTo>
                      <a:pt x="24479" y="13811"/>
                      <a:pt x="23813" y="14002"/>
                      <a:pt x="23146" y="14192"/>
                    </a:cubicBezTo>
                    <a:cubicBezTo>
                      <a:pt x="22765" y="14192"/>
                      <a:pt x="22479" y="14383"/>
                      <a:pt x="22098" y="14478"/>
                    </a:cubicBezTo>
                    <a:cubicBezTo>
                      <a:pt x="21907" y="14478"/>
                      <a:pt x="21717" y="14478"/>
                      <a:pt x="21622" y="14383"/>
                    </a:cubicBezTo>
                    <a:cubicBezTo>
                      <a:pt x="21526" y="14288"/>
                      <a:pt x="21336" y="14192"/>
                      <a:pt x="21146" y="14192"/>
                    </a:cubicBezTo>
                    <a:cubicBezTo>
                      <a:pt x="18669" y="13145"/>
                      <a:pt x="15335" y="11716"/>
                      <a:pt x="12001" y="10287"/>
                    </a:cubicBezTo>
                    <a:cubicBezTo>
                      <a:pt x="8667" y="8858"/>
                      <a:pt x="5334" y="7429"/>
                      <a:pt x="2857" y="6382"/>
                    </a:cubicBezTo>
                    <a:cubicBezTo>
                      <a:pt x="2667" y="6382"/>
                      <a:pt x="2572" y="6191"/>
                      <a:pt x="2381" y="6191"/>
                    </a:cubicBezTo>
                    <a:cubicBezTo>
                      <a:pt x="2191" y="6191"/>
                      <a:pt x="2096" y="6191"/>
                      <a:pt x="2000" y="5906"/>
                    </a:cubicBezTo>
                    <a:cubicBezTo>
                      <a:pt x="1809" y="5525"/>
                      <a:pt x="1619" y="5239"/>
                      <a:pt x="1524" y="4858"/>
                    </a:cubicBezTo>
                    <a:cubicBezTo>
                      <a:pt x="1143" y="4286"/>
                      <a:pt x="952" y="3620"/>
                      <a:pt x="667" y="3143"/>
                    </a:cubicBezTo>
                    <a:cubicBezTo>
                      <a:pt x="476" y="2667"/>
                      <a:pt x="286" y="2191"/>
                      <a:pt x="190" y="2000"/>
                    </a:cubicBezTo>
                    <a:cubicBezTo>
                      <a:pt x="95" y="1715"/>
                      <a:pt x="0" y="1524"/>
                      <a:pt x="0" y="1524"/>
                    </a:cubicBezTo>
                    <a:cubicBezTo>
                      <a:pt x="0" y="1524"/>
                      <a:pt x="190" y="1524"/>
                      <a:pt x="476" y="1333"/>
                    </a:cubicBezTo>
                    <a:cubicBezTo>
                      <a:pt x="762" y="1238"/>
                      <a:pt x="1143" y="1048"/>
                      <a:pt x="1714" y="857"/>
                    </a:cubicBezTo>
                    <a:cubicBezTo>
                      <a:pt x="2191" y="667"/>
                      <a:pt x="2857" y="476"/>
                      <a:pt x="3524" y="286"/>
                    </a:cubicBezTo>
                    <a:cubicBezTo>
                      <a:pt x="3905" y="191"/>
                      <a:pt x="4286" y="95"/>
                      <a:pt x="4667" y="0"/>
                    </a:cubicBezTo>
                    <a:cubicBezTo>
                      <a:pt x="4858" y="0"/>
                      <a:pt x="5048" y="0"/>
                      <a:pt x="5143" y="95"/>
                    </a:cubicBezTo>
                    <a:cubicBezTo>
                      <a:pt x="5239" y="191"/>
                      <a:pt x="5429" y="286"/>
                      <a:pt x="5620" y="286"/>
                    </a:cubicBezTo>
                    <a:cubicBezTo>
                      <a:pt x="8096" y="1333"/>
                      <a:pt x="11430" y="2762"/>
                      <a:pt x="14764" y="4191"/>
                    </a:cubicBezTo>
                    <a:cubicBezTo>
                      <a:pt x="18097" y="5620"/>
                      <a:pt x="21431" y="7049"/>
                      <a:pt x="23908" y="8096"/>
                    </a:cubicBezTo>
                    <a:cubicBezTo>
                      <a:pt x="24098" y="8096"/>
                      <a:pt x="24193" y="8287"/>
                      <a:pt x="24384" y="8287"/>
                    </a:cubicBezTo>
                    <a:cubicBezTo>
                      <a:pt x="24574" y="8287"/>
                      <a:pt x="24765" y="8287"/>
                      <a:pt x="24765" y="8477"/>
                    </a:cubicBezTo>
                    <a:cubicBezTo>
                      <a:pt x="24955" y="8858"/>
                      <a:pt x="25146" y="9144"/>
                      <a:pt x="25336" y="9430"/>
                    </a:cubicBezTo>
                    <a:cubicBezTo>
                      <a:pt x="25622" y="10096"/>
                      <a:pt x="25908" y="10668"/>
                      <a:pt x="26098" y="11144"/>
                    </a:cubicBezTo>
                    <a:cubicBezTo>
                      <a:pt x="26289" y="11621"/>
                      <a:pt x="26479" y="12097"/>
                      <a:pt x="26575" y="12383"/>
                    </a:cubicBezTo>
                    <a:cubicBezTo>
                      <a:pt x="26670" y="12668"/>
                      <a:pt x="26765" y="12859"/>
                      <a:pt x="26765" y="128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5" name="Google Shape;2555;p184"/>
              <p:cNvSpPr/>
              <p:nvPr/>
            </p:nvSpPr>
            <p:spPr>
              <a:xfrm>
                <a:off x="6873525" y="2789300"/>
                <a:ext cx="17907" cy="22193"/>
              </a:xfrm>
              <a:custGeom>
                <a:avLst/>
                <a:gdLst/>
                <a:ahLst/>
                <a:cxnLst/>
                <a:rect l="l" t="t" r="r" b="b"/>
                <a:pathLst>
                  <a:path w="17907" h="22193" extrusionOk="0">
                    <a:moveTo>
                      <a:pt x="17526" y="0"/>
                    </a:moveTo>
                    <a:cubicBezTo>
                      <a:pt x="17526" y="0"/>
                      <a:pt x="17526" y="191"/>
                      <a:pt x="17526" y="476"/>
                    </a:cubicBezTo>
                    <a:cubicBezTo>
                      <a:pt x="17526" y="762"/>
                      <a:pt x="17621" y="1238"/>
                      <a:pt x="17716" y="1715"/>
                    </a:cubicBezTo>
                    <a:cubicBezTo>
                      <a:pt x="17716" y="2286"/>
                      <a:pt x="17812" y="2858"/>
                      <a:pt x="17907" y="3620"/>
                    </a:cubicBezTo>
                    <a:cubicBezTo>
                      <a:pt x="17907" y="4000"/>
                      <a:pt x="17907" y="4286"/>
                      <a:pt x="17907" y="4763"/>
                    </a:cubicBezTo>
                    <a:cubicBezTo>
                      <a:pt x="17907" y="4953"/>
                      <a:pt x="17907" y="5048"/>
                      <a:pt x="17621" y="5144"/>
                    </a:cubicBezTo>
                    <a:cubicBezTo>
                      <a:pt x="17526" y="5144"/>
                      <a:pt x="17431" y="5334"/>
                      <a:pt x="17336" y="5525"/>
                    </a:cubicBezTo>
                    <a:cubicBezTo>
                      <a:pt x="15716" y="7620"/>
                      <a:pt x="13525" y="10382"/>
                      <a:pt x="11430" y="13145"/>
                    </a:cubicBezTo>
                    <a:cubicBezTo>
                      <a:pt x="9239" y="15907"/>
                      <a:pt x="7144" y="18764"/>
                      <a:pt x="5524" y="20765"/>
                    </a:cubicBezTo>
                    <a:cubicBezTo>
                      <a:pt x="5524" y="20860"/>
                      <a:pt x="5334" y="21050"/>
                      <a:pt x="5239" y="21146"/>
                    </a:cubicBezTo>
                    <a:cubicBezTo>
                      <a:pt x="5239" y="21336"/>
                      <a:pt x="5144" y="21431"/>
                      <a:pt x="4858" y="21431"/>
                    </a:cubicBezTo>
                    <a:cubicBezTo>
                      <a:pt x="4477" y="21431"/>
                      <a:pt x="4096" y="21622"/>
                      <a:pt x="3810" y="21622"/>
                    </a:cubicBezTo>
                    <a:cubicBezTo>
                      <a:pt x="3143" y="21812"/>
                      <a:pt x="2477" y="21908"/>
                      <a:pt x="2000" y="22003"/>
                    </a:cubicBezTo>
                    <a:cubicBezTo>
                      <a:pt x="1524" y="22003"/>
                      <a:pt x="1048" y="22098"/>
                      <a:pt x="762" y="22193"/>
                    </a:cubicBezTo>
                    <a:cubicBezTo>
                      <a:pt x="476" y="22193"/>
                      <a:pt x="286" y="22193"/>
                      <a:pt x="286" y="22193"/>
                    </a:cubicBezTo>
                    <a:cubicBezTo>
                      <a:pt x="286" y="22193"/>
                      <a:pt x="286" y="22003"/>
                      <a:pt x="286" y="21717"/>
                    </a:cubicBezTo>
                    <a:cubicBezTo>
                      <a:pt x="286" y="21431"/>
                      <a:pt x="190" y="20955"/>
                      <a:pt x="95" y="20479"/>
                    </a:cubicBezTo>
                    <a:cubicBezTo>
                      <a:pt x="95" y="19907"/>
                      <a:pt x="0" y="19336"/>
                      <a:pt x="0" y="18574"/>
                    </a:cubicBezTo>
                    <a:cubicBezTo>
                      <a:pt x="0" y="18193"/>
                      <a:pt x="0" y="17812"/>
                      <a:pt x="0" y="17431"/>
                    </a:cubicBezTo>
                    <a:cubicBezTo>
                      <a:pt x="0" y="17240"/>
                      <a:pt x="0" y="17050"/>
                      <a:pt x="190" y="17050"/>
                    </a:cubicBezTo>
                    <a:cubicBezTo>
                      <a:pt x="286" y="17050"/>
                      <a:pt x="381" y="16859"/>
                      <a:pt x="476" y="16669"/>
                    </a:cubicBezTo>
                    <a:cubicBezTo>
                      <a:pt x="2096" y="14573"/>
                      <a:pt x="4286" y="11811"/>
                      <a:pt x="6382" y="9049"/>
                    </a:cubicBezTo>
                    <a:cubicBezTo>
                      <a:pt x="8572" y="6287"/>
                      <a:pt x="10668" y="3524"/>
                      <a:pt x="12287" y="1429"/>
                    </a:cubicBezTo>
                    <a:cubicBezTo>
                      <a:pt x="12287" y="1333"/>
                      <a:pt x="12478" y="1143"/>
                      <a:pt x="12573" y="1048"/>
                    </a:cubicBezTo>
                    <a:cubicBezTo>
                      <a:pt x="12668" y="953"/>
                      <a:pt x="12668" y="762"/>
                      <a:pt x="12859" y="667"/>
                    </a:cubicBezTo>
                    <a:cubicBezTo>
                      <a:pt x="13240" y="667"/>
                      <a:pt x="13621" y="476"/>
                      <a:pt x="13906" y="381"/>
                    </a:cubicBezTo>
                    <a:cubicBezTo>
                      <a:pt x="14573" y="191"/>
                      <a:pt x="15240" y="191"/>
                      <a:pt x="15812" y="95"/>
                    </a:cubicBezTo>
                    <a:cubicBezTo>
                      <a:pt x="16288" y="95"/>
                      <a:pt x="16764" y="0"/>
                      <a:pt x="17050" y="0"/>
                    </a:cubicBezTo>
                    <a:cubicBezTo>
                      <a:pt x="17336" y="0"/>
                      <a:pt x="17526" y="0"/>
                      <a:pt x="175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6" name="Google Shape;2556;p184"/>
              <p:cNvSpPr/>
              <p:nvPr/>
            </p:nvSpPr>
            <p:spPr>
              <a:xfrm>
                <a:off x="6849046" y="2799778"/>
                <a:ext cx="23526" cy="14954"/>
              </a:xfrm>
              <a:custGeom>
                <a:avLst/>
                <a:gdLst/>
                <a:ahLst/>
                <a:cxnLst/>
                <a:rect l="l" t="t" r="r" b="b"/>
                <a:pathLst>
                  <a:path w="23526" h="14954" extrusionOk="0">
                    <a:moveTo>
                      <a:pt x="23527" y="13430"/>
                    </a:moveTo>
                    <a:cubicBezTo>
                      <a:pt x="23527" y="13430"/>
                      <a:pt x="23336" y="13430"/>
                      <a:pt x="23146" y="13621"/>
                    </a:cubicBezTo>
                    <a:cubicBezTo>
                      <a:pt x="22860" y="13716"/>
                      <a:pt x="22479" y="13906"/>
                      <a:pt x="22003" y="14097"/>
                    </a:cubicBezTo>
                    <a:cubicBezTo>
                      <a:pt x="21527" y="14288"/>
                      <a:pt x="20955" y="14478"/>
                      <a:pt x="20288" y="14668"/>
                    </a:cubicBezTo>
                    <a:cubicBezTo>
                      <a:pt x="20003" y="14668"/>
                      <a:pt x="19621" y="14859"/>
                      <a:pt x="19240" y="14954"/>
                    </a:cubicBezTo>
                    <a:cubicBezTo>
                      <a:pt x="19050" y="14954"/>
                      <a:pt x="18955" y="14954"/>
                      <a:pt x="18860" y="14764"/>
                    </a:cubicBezTo>
                    <a:cubicBezTo>
                      <a:pt x="18764" y="14668"/>
                      <a:pt x="18574" y="14573"/>
                      <a:pt x="18479" y="14478"/>
                    </a:cubicBezTo>
                    <a:cubicBezTo>
                      <a:pt x="16288" y="13335"/>
                      <a:pt x="13335" y="11906"/>
                      <a:pt x="10382" y="10382"/>
                    </a:cubicBezTo>
                    <a:cubicBezTo>
                      <a:pt x="7429" y="8858"/>
                      <a:pt x="4477" y="7429"/>
                      <a:pt x="2191" y="6287"/>
                    </a:cubicBezTo>
                    <a:cubicBezTo>
                      <a:pt x="2096" y="6287"/>
                      <a:pt x="1905" y="6096"/>
                      <a:pt x="1810" y="6096"/>
                    </a:cubicBezTo>
                    <a:cubicBezTo>
                      <a:pt x="1619" y="6096"/>
                      <a:pt x="1524" y="6096"/>
                      <a:pt x="1429" y="5810"/>
                    </a:cubicBezTo>
                    <a:cubicBezTo>
                      <a:pt x="1334" y="5429"/>
                      <a:pt x="1143" y="5143"/>
                      <a:pt x="1048" y="4763"/>
                    </a:cubicBezTo>
                    <a:cubicBezTo>
                      <a:pt x="762" y="4191"/>
                      <a:pt x="571" y="3524"/>
                      <a:pt x="476" y="3048"/>
                    </a:cubicBezTo>
                    <a:cubicBezTo>
                      <a:pt x="286" y="2572"/>
                      <a:pt x="190" y="2096"/>
                      <a:pt x="95" y="1905"/>
                    </a:cubicBezTo>
                    <a:cubicBezTo>
                      <a:pt x="95" y="1619"/>
                      <a:pt x="0" y="1429"/>
                      <a:pt x="0" y="1429"/>
                    </a:cubicBezTo>
                    <a:cubicBezTo>
                      <a:pt x="0" y="1429"/>
                      <a:pt x="190" y="1429"/>
                      <a:pt x="381" y="1238"/>
                    </a:cubicBezTo>
                    <a:cubicBezTo>
                      <a:pt x="667" y="1143"/>
                      <a:pt x="1048" y="952"/>
                      <a:pt x="1524" y="857"/>
                    </a:cubicBezTo>
                    <a:cubicBezTo>
                      <a:pt x="2000" y="667"/>
                      <a:pt x="2572" y="476"/>
                      <a:pt x="3238" y="286"/>
                    </a:cubicBezTo>
                    <a:cubicBezTo>
                      <a:pt x="3620" y="286"/>
                      <a:pt x="3905" y="95"/>
                      <a:pt x="4286" y="0"/>
                    </a:cubicBezTo>
                    <a:cubicBezTo>
                      <a:pt x="4477" y="0"/>
                      <a:pt x="4572" y="0"/>
                      <a:pt x="4667" y="95"/>
                    </a:cubicBezTo>
                    <a:cubicBezTo>
                      <a:pt x="4763" y="191"/>
                      <a:pt x="4953" y="286"/>
                      <a:pt x="5048" y="286"/>
                    </a:cubicBezTo>
                    <a:cubicBezTo>
                      <a:pt x="7239" y="1429"/>
                      <a:pt x="10192" y="2858"/>
                      <a:pt x="13145" y="4381"/>
                    </a:cubicBezTo>
                    <a:cubicBezTo>
                      <a:pt x="16097" y="5905"/>
                      <a:pt x="19050" y="7334"/>
                      <a:pt x="21241" y="8477"/>
                    </a:cubicBezTo>
                    <a:cubicBezTo>
                      <a:pt x="21431" y="8477"/>
                      <a:pt x="21527" y="8668"/>
                      <a:pt x="21622" y="8668"/>
                    </a:cubicBezTo>
                    <a:cubicBezTo>
                      <a:pt x="21812" y="8668"/>
                      <a:pt x="21907" y="8668"/>
                      <a:pt x="22003" y="8954"/>
                    </a:cubicBezTo>
                    <a:cubicBezTo>
                      <a:pt x="22098" y="9334"/>
                      <a:pt x="22288" y="9620"/>
                      <a:pt x="22384" y="9906"/>
                    </a:cubicBezTo>
                    <a:cubicBezTo>
                      <a:pt x="22670" y="10573"/>
                      <a:pt x="22860" y="11144"/>
                      <a:pt x="22955" y="11621"/>
                    </a:cubicBezTo>
                    <a:cubicBezTo>
                      <a:pt x="23146" y="12097"/>
                      <a:pt x="23241" y="12573"/>
                      <a:pt x="23336" y="12859"/>
                    </a:cubicBezTo>
                    <a:cubicBezTo>
                      <a:pt x="23336" y="13145"/>
                      <a:pt x="23431" y="13335"/>
                      <a:pt x="23431" y="1333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7" name="Google Shape;2557;p184"/>
              <p:cNvSpPr/>
              <p:nvPr/>
            </p:nvSpPr>
            <p:spPr>
              <a:xfrm>
                <a:off x="6852761" y="2814923"/>
                <a:ext cx="18764" cy="24383"/>
              </a:xfrm>
              <a:custGeom>
                <a:avLst/>
                <a:gdLst/>
                <a:ahLst/>
                <a:cxnLst/>
                <a:rect l="l" t="t" r="r" b="b"/>
                <a:pathLst>
                  <a:path w="18764" h="24383" extrusionOk="0">
                    <a:moveTo>
                      <a:pt x="18479" y="0"/>
                    </a:moveTo>
                    <a:cubicBezTo>
                      <a:pt x="18479" y="0"/>
                      <a:pt x="18479" y="191"/>
                      <a:pt x="18479" y="476"/>
                    </a:cubicBezTo>
                    <a:cubicBezTo>
                      <a:pt x="18479" y="762"/>
                      <a:pt x="18574" y="1238"/>
                      <a:pt x="18669" y="1810"/>
                    </a:cubicBezTo>
                    <a:cubicBezTo>
                      <a:pt x="18669" y="2381"/>
                      <a:pt x="18764" y="3048"/>
                      <a:pt x="18764" y="3810"/>
                    </a:cubicBezTo>
                    <a:cubicBezTo>
                      <a:pt x="18764" y="4191"/>
                      <a:pt x="18764" y="4572"/>
                      <a:pt x="18764" y="4953"/>
                    </a:cubicBezTo>
                    <a:cubicBezTo>
                      <a:pt x="18764" y="5144"/>
                      <a:pt x="18669" y="5334"/>
                      <a:pt x="18479" y="5429"/>
                    </a:cubicBezTo>
                    <a:cubicBezTo>
                      <a:pt x="18288" y="5525"/>
                      <a:pt x="18288" y="5715"/>
                      <a:pt x="18097" y="5810"/>
                    </a:cubicBezTo>
                    <a:cubicBezTo>
                      <a:pt x="16383" y="8096"/>
                      <a:pt x="14192" y="11144"/>
                      <a:pt x="11906" y="14192"/>
                    </a:cubicBezTo>
                    <a:cubicBezTo>
                      <a:pt x="9620" y="17240"/>
                      <a:pt x="7429" y="20288"/>
                      <a:pt x="5715" y="22574"/>
                    </a:cubicBezTo>
                    <a:cubicBezTo>
                      <a:pt x="5620" y="22765"/>
                      <a:pt x="5524" y="22860"/>
                      <a:pt x="5429" y="23050"/>
                    </a:cubicBezTo>
                    <a:cubicBezTo>
                      <a:pt x="5429" y="23241"/>
                      <a:pt x="5334" y="23336"/>
                      <a:pt x="5048" y="23432"/>
                    </a:cubicBezTo>
                    <a:cubicBezTo>
                      <a:pt x="4667" y="23527"/>
                      <a:pt x="4286" y="23622"/>
                      <a:pt x="3905" y="23717"/>
                    </a:cubicBezTo>
                    <a:cubicBezTo>
                      <a:pt x="3238" y="23908"/>
                      <a:pt x="2572" y="24098"/>
                      <a:pt x="2000" y="24194"/>
                    </a:cubicBezTo>
                    <a:cubicBezTo>
                      <a:pt x="1524" y="24289"/>
                      <a:pt x="1048" y="24384"/>
                      <a:pt x="762" y="24384"/>
                    </a:cubicBezTo>
                    <a:cubicBezTo>
                      <a:pt x="476" y="24384"/>
                      <a:pt x="286" y="24384"/>
                      <a:pt x="286" y="24384"/>
                    </a:cubicBezTo>
                    <a:cubicBezTo>
                      <a:pt x="286" y="24384"/>
                      <a:pt x="286" y="24194"/>
                      <a:pt x="286" y="23908"/>
                    </a:cubicBezTo>
                    <a:cubicBezTo>
                      <a:pt x="286" y="23622"/>
                      <a:pt x="190" y="23146"/>
                      <a:pt x="95" y="22574"/>
                    </a:cubicBezTo>
                    <a:cubicBezTo>
                      <a:pt x="95" y="22003"/>
                      <a:pt x="0" y="21336"/>
                      <a:pt x="0" y="20669"/>
                    </a:cubicBezTo>
                    <a:cubicBezTo>
                      <a:pt x="0" y="20288"/>
                      <a:pt x="0" y="19907"/>
                      <a:pt x="0" y="19526"/>
                    </a:cubicBezTo>
                    <a:cubicBezTo>
                      <a:pt x="0" y="19336"/>
                      <a:pt x="0" y="19145"/>
                      <a:pt x="190" y="19050"/>
                    </a:cubicBezTo>
                    <a:cubicBezTo>
                      <a:pt x="381" y="18955"/>
                      <a:pt x="381" y="18764"/>
                      <a:pt x="476" y="18669"/>
                    </a:cubicBezTo>
                    <a:cubicBezTo>
                      <a:pt x="2191" y="16383"/>
                      <a:pt x="4381" y="13335"/>
                      <a:pt x="6667" y="10382"/>
                    </a:cubicBezTo>
                    <a:cubicBezTo>
                      <a:pt x="8954" y="7334"/>
                      <a:pt x="11144" y="4286"/>
                      <a:pt x="12859" y="2000"/>
                    </a:cubicBezTo>
                    <a:cubicBezTo>
                      <a:pt x="12954" y="1810"/>
                      <a:pt x="13049" y="1715"/>
                      <a:pt x="13144" y="1524"/>
                    </a:cubicBezTo>
                    <a:cubicBezTo>
                      <a:pt x="13144" y="1333"/>
                      <a:pt x="13240" y="1238"/>
                      <a:pt x="13525" y="1143"/>
                    </a:cubicBezTo>
                    <a:cubicBezTo>
                      <a:pt x="13906" y="1048"/>
                      <a:pt x="14288" y="953"/>
                      <a:pt x="14668" y="857"/>
                    </a:cubicBezTo>
                    <a:cubicBezTo>
                      <a:pt x="15335" y="667"/>
                      <a:pt x="16002" y="571"/>
                      <a:pt x="16573" y="381"/>
                    </a:cubicBezTo>
                    <a:cubicBezTo>
                      <a:pt x="17145" y="286"/>
                      <a:pt x="17621" y="191"/>
                      <a:pt x="17907" y="191"/>
                    </a:cubicBezTo>
                    <a:cubicBezTo>
                      <a:pt x="18192" y="191"/>
                      <a:pt x="18383" y="191"/>
                      <a:pt x="18383" y="1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8" name="Google Shape;2558;p184"/>
              <p:cNvSpPr/>
              <p:nvPr/>
            </p:nvSpPr>
            <p:spPr>
              <a:xfrm>
                <a:off x="6830377" y="2825591"/>
                <a:ext cx="21240" cy="14287"/>
              </a:xfrm>
              <a:custGeom>
                <a:avLst/>
                <a:gdLst/>
                <a:ahLst/>
                <a:cxnLst/>
                <a:rect l="l" t="t" r="r" b="b"/>
                <a:pathLst>
                  <a:path w="21240" h="14287" extrusionOk="0">
                    <a:moveTo>
                      <a:pt x="21241" y="12764"/>
                    </a:moveTo>
                    <a:cubicBezTo>
                      <a:pt x="21241" y="12764"/>
                      <a:pt x="21146" y="12764"/>
                      <a:pt x="20860" y="12954"/>
                    </a:cubicBezTo>
                    <a:cubicBezTo>
                      <a:pt x="20574" y="13049"/>
                      <a:pt x="20193" y="13240"/>
                      <a:pt x="19717" y="13430"/>
                    </a:cubicBezTo>
                    <a:cubicBezTo>
                      <a:pt x="19240" y="13621"/>
                      <a:pt x="18669" y="13811"/>
                      <a:pt x="18097" y="14002"/>
                    </a:cubicBezTo>
                    <a:cubicBezTo>
                      <a:pt x="17812" y="14002"/>
                      <a:pt x="17431" y="14192"/>
                      <a:pt x="17145" y="14288"/>
                    </a:cubicBezTo>
                    <a:cubicBezTo>
                      <a:pt x="16954" y="14288"/>
                      <a:pt x="16859" y="14288"/>
                      <a:pt x="16764" y="14192"/>
                    </a:cubicBezTo>
                    <a:cubicBezTo>
                      <a:pt x="16764" y="14097"/>
                      <a:pt x="16573" y="14002"/>
                      <a:pt x="16383" y="14002"/>
                    </a:cubicBezTo>
                    <a:cubicBezTo>
                      <a:pt x="14383" y="12954"/>
                      <a:pt x="11716" y="11525"/>
                      <a:pt x="9049" y="10097"/>
                    </a:cubicBezTo>
                    <a:cubicBezTo>
                      <a:pt x="6382" y="8668"/>
                      <a:pt x="3715" y="7239"/>
                      <a:pt x="1714" y="6191"/>
                    </a:cubicBezTo>
                    <a:cubicBezTo>
                      <a:pt x="1619" y="6191"/>
                      <a:pt x="1429" y="6001"/>
                      <a:pt x="1333" y="6001"/>
                    </a:cubicBezTo>
                    <a:cubicBezTo>
                      <a:pt x="1143" y="6001"/>
                      <a:pt x="1048" y="6001"/>
                      <a:pt x="1048" y="5715"/>
                    </a:cubicBezTo>
                    <a:cubicBezTo>
                      <a:pt x="953" y="5334"/>
                      <a:pt x="857" y="5048"/>
                      <a:pt x="762" y="4763"/>
                    </a:cubicBezTo>
                    <a:cubicBezTo>
                      <a:pt x="571" y="4191"/>
                      <a:pt x="381" y="3620"/>
                      <a:pt x="286" y="3048"/>
                    </a:cubicBezTo>
                    <a:cubicBezTo>
                      <a:pt x="190" y="2572"/>
                      <a:pt x="95" y="2191"/>
                      <a:pt x="0" y="1905"/>
                    </a:cubicBezTo>
                    <a:cubicBezTo>
                      <a:pt x="0" y="1619"/>
                      <a:pt x="0" y="1524"/>
                      <a:pt x="0" y="1524"/>
                    </a:cubicBezTo>
                    <a:cubicBezTo>
                      <a:pt x="0" y="1524"/>
                      <a:pt x="95" y="1524"/>
                      <a:pt x="381" y="1333"/>
                    </a:cubicBezTo>
                    <a:cubicBezTo>
                      <a:pt x="667" y="1238"/>
                      <a:pt x="1048" y="1048"/>
                      <a:pt x="1524" y="857"/>
                    </a:cubicBezTo>
                    <a:cubicBezTo>
                      <a:pt x="2000" y="667"/>
                      <a:pt x="2572" y="476"/>
                      <a:pt x="3143" y="286"/>
                    </a:cubicBezTo>
                    <a:cubicBezTo>
                      <a:pt x="3429" y="286"/>
                      <a:pt x="3810" y="95"/>
                      <a:pt x="4096" y="0"/>
                    </a:cubicBezTo>
                    <a:cubicBezTo>
                      <a:pt x="4286" y="0"/>
                      <a:pt x="4381" y="0"/>
                      <a:pt x="4477" y="95"/>
                    </a:cubicBezTo>
                    <a:cubicBezTo>
                      <a:pt x="4477" y="191"/>
                      <a:pt x="4667" y="191"/>
                      <a:pt x="4858" y="286"/>
                    </a:cubicBezTo>
                    <a:cubicBezTo>
                      <a:pt x="6858" y="1333"/>
                      <a:pt x="9525" y="2762"/>
                      <a:pt x="12192" y="4191"/>
                    </a:cubicBezTo>
                    <a:cubicBezTo>
                      <a:pt x="14859" y="5620"/>
                      <a:pt x="17526" y="7049"/>
                      <a:pt x="19526" y="8096"/>
                    </a:cubicBezTo>
                    <a:cubicBezTo>
                      <a:pt x="19621" y="8096"/>
                      <a:pt x="19717" y="8287"/>
                      <a:pt x="19907" y="8287"/>
                    </a:cubicBezTo>
                    <a:cubicBezTo>
                      <a:pt x="20098" y="8287"/>
                      <a:pt x="20193" y="8287"/>
                      <a:pt x="20193" y="8477"/>
                    </a:cubicBezTo>
                    <a:cubicBezTo>
                      <a:pt x="20288" y="8858"/>
                      <a:pt x="20383" y="9144"/>
                      <a:pt x="20479" y="9430"/>
                    </a:cubicBezTo>
                    <a:cubicBezTo>
                      <a:pt x="20669" y="10001"/>
                      <a:pt x="20860" y="10573"/>
                      <a:pt x="20955" y="11144"/>
                    </a:cubicBezTo>
                    <a:cubicBezTo>
                      <a:pt x="21050" y="11621"/>
                      <a:pt x="21146" y="12002"/>
                      <a:pt x="21241" y="12287"/>
                    </a:cubicBezTo>
                    <a:cubicBezTo>
                      <a:pt x="21241" y="12573"/>
                      <a:pt x="21241" y="12764"/>
                      <a:pt x="21241" y="127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9" name="Google Shape;2559;p184"/>
              <p:cNvSpPr/>
              <p:nvPr/>
            </p:nvSpPr>
            <p:spPr>
              <a:xfrm>
                <a:off x="6807422" y="2789300"/>
                <a:ext cx="19811" cy="25622"/>
              </a:xfrm>
              <a:custGeom>
                <a:avLst/>
                <a:gdLst/>
                <a:ahLst/>
                <a:cxnLst/>
                <a:rect l="l" t="t" r="r" b="b"/>
                <a:pathLst>
                  <a:path w="19811" h="25622" extrusionOk="0">
                    <a:moveTo>
                      <a:pt x="95" y="25622"/>
                    </a:moveTo>
                    <a:cubicBezTo>
                      <a:pt x="95" y="25622"/>
                      <a:pt x="95" y="25432"/>
                      <a:pt x="95" y="25146"/>
                    </a:cubicBezTo>
                    <a:cubicBezTo>
                      <a:pt x="95" y="24860"/>
                      <a:pt x="95" y="24384"/>
                      <a:pt x="0" y="23813"/>
                    </a:cubicBezTo>
                    <a:cubicBezTo>
                      <a:pt x="0" y="23241"/>
                      <a:pt x="0" y="22574"/>
                      <a:pt x="0" y="21812"/>
                    </a:cubicBezTo>
                    <a:cubicBezTo>
                      <a:pt x="0" y="21431"/>
                      <a:pt x="0" y="21050"/>
                      <a:pt x="0" y="20574"/>
                    </a:cubicBezTo>
                    <a:cubicBezTo>
                      <a:pt x="0" y="20383"/>
                      <a:pt x="95" y="20193"/>
                      <a:pt x="286" y="20098"/>
                    </a:cubicBezTo>
                    <a:cubicBezTo>
                      <a:pt x="476" y="20003"/>
                      <a:pt x="571" y="19812"/>
                      <a:pt x="667" y="19717"/>
                    </a:cubicBezTo>
                    <a:cubicBezTo>
                      <a:pt x="2477" y="17336"/>
                      <a:pt x="4953" y="14097"/>
                      <a:pt x="7429" y="10858"/>
                    </a:cubicBezTo>
                    <a:cubicBezTo>
                      <a:pt x="9906" y="7620"/>
                      <a:pt x="12287" y="4477"/>
                      <a:pt x="14192" y="2000"/>
                    </a:cubicBezTo>
                    <a:cubicBezTo>
                      <a:pt x="14288" y="1810"/>
                      <a:pt x="14478" y="1715"/>
                      <a:pt x="14478" y="1524"/>
                    </a:cubicBezTo>
                    <a:cubicBezTo>
                      <a:pt x="14478" y="1333"/>
                      <a:pt x="14669" y="1238"/>
                      <a:pt x="14859" y="1143"/>
                    </a:cubicBezTo>
                    <a:cubicBezTo>
                      <a:pt x="15240" y="1048"/>
                      <a:pt x="15621" y="953"/>
                      <a:pt x="16002" y="762"/>
                    </a:cubicBezTo>
                    <a:cubicBezTo>
                      <a:pt x="16764" y="571"/>
                      <a:pt x="17431" y="381"/>
                      <a:pt x="18002" y="286"/>
                    </a:cubicBezTo>
                    <a:cubicBezTo>
                      <a:pt x="18574" y="191"/>
                      <a:pt x="19050" y="95"/>
                      <a:pt x="19336" y="0"/>
                    </a:cubicBezTo>
                    <a:cubicBezTo>
                      <a:pt x="19621" y="0"/>
                      <a:pt x="19812" y="0"/>
                      <a:pt x="19812" y="0"/>
                    </a:cubicBezTo>
                    <a:cubicBezTo>
                      <a:pt x="19812" y="0"/>
                      <a:pt x="19812" y="191"/>
                      <a:pt x="19812" y="476"/>
                    </a:cubicBezTo>
                    <a:cubicBezTo>
                      <a:pt x="19812" y="762"/>
                      <a:pt x="19812" y="1238"/>
                      <a:pt x="19812" y="1810"/>
                    </a:cubicBezTo>
                    <a:cubicBezTo>
                      <a:pt x="19812" y="2381"/>
                      <a:pt x="19812" y="3048"/>
                      <a:pt x="19812" y="3810"/>
                    </a:cubicBezTo>
                    <a:cubicBezTo>
                      <a:pt x="19812" y="4191"/>
                      <a:pt x="19812" y="4572"/>
                      <a:pt x="19812" y="5048"/>
                    </a:cubicBezTo>
                    <a:cubicBezTo>
                      <a:pt x="19812" y="5239"/>
                      <a:pt x="19812" y="5429"/>
                      <a:pt x="19526" y="5525"/>
                    </a:cubicBezTo>
                    <a:cubicBezTo>
                      <a:pt x="19336" y="5620"/>
                      <a:pt x="19240" y="5810"/>
                      <a:pt x="19145" y="5906"/>
                    </a:cubicBezTo>
                    <a:cubicBezTo>
                      <a:pt x="17336" y="8287"/>
                      <a:pt x="14859" y="11525"/>
                      <a:pt x="12478" y="14764"/>
                    </a:cubicBezTo>
                    <a:cubicBezTo>
                      <a:pt x="10001" y="18002"/>
                      <a:pt x="7620" y="21146"/>
                      <a:pt x="5715" y="23622"/>
                    </a:cubicBezTo>
                    <a:cubicBezTo>
                      <a:pt x="5620" y="23813"/>
                      <a:pt x="5429" y="23908"/>
                      <a:pt x="5429" y="24098"/>
                    </a:cubicBezTo>
                    <a:cubicBezTo>
                      <a:pt x="5429" y="24289"/>
                      <a:pt x="5334" y="24479"/>
                      <a:pt x="5048" y="24479"/>
                    </a:cubicBezTo>
                    <a:cubicBezTo>
                      <a:pt x="4667" y="24575"/>
                      <a:pt x="4286" y="24765"/>
                      <a:pt x="3905" y="24860"/>
                    </a:cubicBezTo>
                    <a:cubicBezTo>
                      <a:pt x="3143" y="25051"/>
                      <a:pt x="2477" y="25241"/>
                      <a:pt x="1905" y="25337"/>
                    </a:cubicBezTo>
                    <a:cubicBezTo>
                      <a:pt x="1333" y="25432"/>
                      <a:pt x="857" y="25527"/>
                      <a:pt x="571" y="25622"/>
                    </a:cubicBezTo>
                    <a:cubicBezTo>
                      <a:pt x="286" y="25622"/>
                      <a:pt x="95" y="25622"/>
                      <a:pt x="95" y="2562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0" name="Google Shape;2560;p184"/>
              <p:cNvSpPr/>
              <p:nvPr/>
            </p:nvSpPr>
            <p:spPr>
              <a:xfrm>
                <a:off x="6826662" y="2766250"/>
                <a:ext cx="17525" cy="23241"/>
              </a:xfrm>
              <a:custGeom>
                <a:avLst/>
                <a:gdLst/>
                <a:ahLst/>
                <a:cxnLst/>
                <a:rect l="l" t="t" r="r" b="b"/>
                <a:pathLst>
                  <a:path w="17525" h="23241" extrusionOk="0">
                    <a:moveTo>
                      <a:pt x="381" y="23050"/>
                    </a:moveTo>
                    <a:cubicBezTo>
                      <a:pt x="381" y="23050"/>
                      <a:pt x="381" y="22860"/>
                      <a:pt x="381" y="22574"/>
                    </a:cubicBezTo>
                    <a:cubicBezTo>
                      <a:pt x="381" y="22288"/>
                      <a:pt x="191" y="21812"/>
                      <a:pt x="191" y="21336"/>
                    </a:cubicBezTo>
                    <a:cubicBezTo>
                      <a:pt x="191" y="20765"/>
                      <a:pt x="0" y="20193"/>
                      <a:pt x="0" y="19431"/>
                    </a:cubicBezTo>
                    <a:cubicBezTo>
                      <a:pt x="0" y="19050"/>
                      <a:pt x="0" y="18669"/>
                      <a:pt x="0" y="18288"/>
                    </a:cubicBezTo>
                    <a:cubicBezTo>
                      <a:pt x="0" y="18098"/>
                      <a:pt x="0" y="18002"/>
                      <a:pt x="191" y="17907"/>
                    </a:cubicBezTo>
                    <a:cubicBezTo>
                      <a:pt x="286" y="17907"/>
                      <a:pt x="381" y="17621"/>
                      <a:pt x="476" y="17526"/>
                    </a:cubicBezTo>
                    <a:cubicBezTo>
                      <a:pt x="2000" y="15335"/>
                      <a:pt x="4096" y="12478"/>
                      <a:pt x="6096" y="9525"/>
                    </a:cubicBezTo>
                    <a:cubicBezTo>
                      <a:pt x="8192" y="6667"/>
                      <a:pt x="10192" y="3715"/>
                      <a:pt x="11716" y="1524"/>
                    </a:cubicBezTo>
                    <a:cubicBezTo>
                      <a:pt x="11716" y="1429"/>
                      <a:pt x="11906" y="1238"/>
                      <a:pt x="12002" y="1143"/>
                    </a:cubicBezTo>
                    <a:cubicBezTo>
                      <a:pt x="12002" y="953"/>
                      <a:pt x="12097" y="857"/>
                      <a:pt x="12383" y="857"/>
                    </a:cubicBezTo>
                    <a:cubicBezTo>
                      <a:pt x="12763" y="762"/>
                      <a:pt x="13145" y="667"/>
                      <a:pt x="13526" y="571"/>
                    </a:cubicBezTo>
                    <a:cubicBezTo>
                      <a:pt x="14192" y="381"/>
                      <a:pt x="14859" y="286"/>
                      <a:pt x="15335" y="191"/>
                    </a:cubicBezTo>
                    <a:cubicBezTo>
                      <a:pt x="15812" y="95"/>
                      <a:pt x="16288" y="0"/>
                      <a:pt x="16574" y="0"/>
                    </a:cubicBezTo>
                    <a:cubicBezTo>
                      <a:pt x="16859" y="0"/>
                      <a:pt x="17050" y="0"/>
                      <a:pt x="17050" y="0"/>
                    </a:cubicBezTo>
                    <a:cubicBezTo>
                      <a:pt x="17050" y="0"/>
                      <a:pt x="17050" y="191"/>
                      <a:pt x="17145" y="476"/>
                    </a:cubicBezTo>
                    <a:cubicBezTo>
                      <a:pt x="17145" y="762"/>
                      <a:pt x="17240" y="1238"/>
                      <a:pt x="17336" y="1715"/>
                    </a:cubicBezTo>
                    <a:cubicBezTo>
                      <a:pt x="17336" y="2286"/>
                      <a:pt x="17526" y="2858"/>
                      <a:pt x="17526" y="3620"/>
                    </a:cubicBezTo>
                    <a:cubicBezTo>
                      <a:pt x="17526" y="4000"/>
                      <a:pt x="17526" y="4382"/>
                      <a:pt x="17526" y="4763"/>
                    </a:cubicBezTo>
                    <a:cubicBezTo>
                      <a:pt x="17526" y="4953"/>
                      <a:pt x="17526" y="5144"/>
                      <a:pt x="17336" y="5239"/>
                    </a:cubicBezTo>
                    <a:cubicBezTo>
                      <a:pt x="17240" y="5334"/>
                      <a:pt x="17145" y="5525"/>
                      <a:pt x="17050" y="5620"/>
                    </a:cubicBezTo>
                    <a:cubicBezTo>
                      <a:pt x="15526" y="7811"/>
                      <a:pt x="13430" y="10668"/>
                      <a:pt x="11430" y="13621"/>
                    </a:cubicBezTo>
                    <a:cubicBezTo>
                      <a:pt x="9335" y="16478"/>
                      <a:pt x="7334" y="19431"/>
                      <a:pt x="5810" y="21622"/>
                    </a:cubicBezTo>
                    <a:cubicBezTo>
                      <a:pt x="5810" y="21717"/>
                      <a:pt x="5620" y="21908"/>
                      <a:pt x="5525" y="22003"/>
                    </a:cubicBezTo>
                    <a:cubicBezTo>
                      <a:pt x="5429" y="22098"/>
                      <a:pt x="5429" y="22288"/>
                      <a:pt x="5239" y="22384"/>
                    </a:cubicBezTo>
                    <a:cubicBezTo>
                      <a:pt x="4858" y="22479"/>
                      <a:pt x="4477" y="22574"/>
                      <a:pt x="4191" y="22670"/>
                    </a:cubicBezTo>
                    <a:cubicBezTo>
                      <a:pt x="3524" y="22860"/>
                      <a:pt x="2858" y="22955"/>
                      <a:pt x="2286" y="23050"/>
                    </a:cubicBezTo>
                    <a:cubicBezTo>
                      <a:pt x="1810" y="23146"/>
                      <a:pt x="1334" y="23241"/>
                      <a:pt x="1048" y="23241"/>
                    </a:cubicBezTo>
                    <a:cubicBezTo>
                      <a:pt x="762" y="23241"/>
                      <a:pt x="571" y="23241"/>
                      <a:pt x="571" y="232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1" name="Google Shape;2561;p184"/>
              <p:cNvSpPr/>
              <p:nvPr/>
            </p:nvSpPr>
            <p:spPr>
              <a:xfrm>
                <a:off x="6817328" y="2841307"/>
                <a:ext cx="24098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24098" h="15239" extrusionOk="0">
                    <a:moveTo>
                      <a:pt x="0" y="1429"/>
                    </a:moveTo>
                    <a:cubicBezTo>
                      <a:pt x="0" y="1429"/>
                      <a:pt x="190" y="1429"/>
                      <a:pt x="476" y="1238"/>
                    </a:cubicBezTo>
                    <a:cubicBezTo>
                      <a:pt x="762" y="1143"/>
                      <a:pt x="1143" y="952"/>
                      <a:pt x="1619" y="857"/>
                    </a:cubicBezTo>
                    <a:cubicBezTo>
                      <a:pt x="2096" y="667"/>
                      <a:pt x="2762" y="476"/>
                      <a:pt x="3429" y="286"/>
                    </a:cubicBezTo>
                    <a:cubicBezTo>
                      <a:pt x="3810" y="286"/>
                      <a:pt x="4096" y="95"/>
                      <a:pt x="4477" y="0"/>
                    </a:cubicBezTo>
                    <a:cubicBezTo>
                      <a:pt x="4667" y="0"/>
                      <a:pt x="4763" y="0"/>
                      <a:pt x="4858" y="191"/>
                    </a:cubicBezTo>
                    <a:cubicBezTo>
                      <a:pt x="4953" y="286"/>
                      <a:pt x="5143" y="381"/>
                      <a:pt x="5239" y="476"/>
                    </a:cubicBezTo>
                    <a:cubicBezTo>
                      <a:pt x="7525" y="1619"/>
                      <a:pt x="10477" y="3143"/>
                      <a:pt x="13525" y="4763"/>
                    </a:cubicBezTo>
                    <a:cubicBezTo>
                      <a:pt x="16573" y="6287"/>
                      <a:pt x="19526" y="7810"/>
                      <a:pt x="21812" y="9049"/>
                    </a:cubicBezTo>
                    <a:cubicBezTo>
                      <a:pt x="22003" y="9049"/>
                      <a:pt x="22098" y="9239"/>
                      <a:pt x="22193" y="9239"/>
                    </a:cubicBezTo>
                    <a:cubicBezTo>
                      <a:pt x="22384" y="9239"/>
                      <a:pt x="22479" y="9239"/>
                      <a:pt x="22574" y="9525"/>
                    </a:cubicBezTo>
                    <a:cubicBezTo>
                      <a:pt x="22669" y="9906"/>
                      <a:pt x="22860" y="10192"/>
                      <a:pt x="22955" y="10573"/>
                    </a:cubicBezTo>
                    <a:cubicBezTo>
                      <a:pt x="23241" y="11239"/>
                      <a:pt x="23431" y="11811"/>
                      <a:pt x="23622" y="12287"/>
                    </a:cubicBezTo>
                    <a:cubicBezTo>
                      <a:pt x="23813" y="12763"/>
                      <a:pt x="23908" y="13240"/>
                      <a:pt x="24003" y="13430"/>
                    </a:cubicBezTo>
                    <a:cubicBezTo>
                      <a:pt x="24003" y="13716"/>
                      <a:pt x="24098" y="13906"/>
                      <a:pt x="24098" y="13906"/>
                    </a:cubicBezTo>
                    <a:cubicBezTo>
                      <a:pt x="24098" y="13906"/>
                      <a:pt x="23908" y="13906"/>
                      <a:pt x="23717" y="14097"/>
                    </a:cubicBezTo>
                    <a:cubicBezTo>
                      <a:pt x="23431" y="14097"/>
                      <a:pt x="23050" y="14383"/>
                      <a:pt x="22574" y="14478"/>
                    </a:cubicBezTo>
                    <a:cubicBezTo>
                      <a:pt x="22098" y="14668"/>
                      <a:pt x="21431" y="14859"/>
                      <a:pt x="20860" y="14954"/>
                    </a:cubicBezTo>
                    <a:cubicBezTo>
                      <a:pt x="20479" y="14954"/>
                      <a:pt x="20193" y="15145"/>
                      <a:pt x="19812" y="15240"/>
                    </a:cubicBezTo>
                    <a:cubicBezTo>
                      <a:pt x="19621" y="15240"/>
                      <a:pt x="19431" y="15240"/>
                      <a:pt x="19336" y="15145"/>
                    </a:cubicBezTo>
                    <a:cubicBezTo>
                      <a:pt x="19240" y="15050"/>
                      <a:pt x="19050" y="14954"/>
                      <a:pt x="18955" y="14859"/>
                    </a:cubicBezTo>
                    <a:cubicBezTo>
                      <a:pt x="16669" y="13716"/>
                      <a:pt x="13621" y="12192"/>
                      <a:pt x="10668" y="10573"/>
                    </a:cubicBezTo>
                    <a:cubicBezTo>
                      <a:pt x="7620" y="9049"/>
                      <a:pt x="4667" y="7429"/>
                      <a:pt x="2381" y="6287"/>
                    </a:cubicBezTo>
                    <a:cubicBezTo>
                      <a:pt x="2191" y="6287"/>
                      <a:pt x="2096" y="6096"/>
                      <a:pt x="2000" y="6096"/>
                    </a:cubicBezTo>
                    <a:cubicBezTo>
                      <a:pt x="1810" y="6096"/>
                      <a:pt x="1714" y="6096"/>
                      <a:pt x="1619" y="5810"/>
                    </a:cubicBezTo>
                    <a:cubicBezTo>
                      <a:pt x="1429" y="5429"/>
                      <a:pt x="1333" y="5143"/>
                      <a:pt x="1238" y="4763"/>
                    </a:cubicBezTo>
                    <a:cubicBezTo>
                      <a:pt x="952" y="4096"/>
                      <a:pt x="762" y="3524"/>
                      <a:pt x="667" y="3048"/>
                    </a:cubicBezTo>
                    <a:cubicBezTo>
                      <a:pt x="476" y="2572"/>
                      <a:pt x="381" y="2096"/>
                      <a:pt x="286" y="1810"/>
                    </a:cubicBezTo>
                    <a:cubicBezTo>
                      <a:pt x="286" y="1524"/>
                      <a:pt x="190" y="1333"/>
                      <a:pt x="190" y="13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2" name="Google Shape;2562;p184"/>
              <p:cNvSpPr/>
              <p:nvPr/>
            </p:nvSpPr>
            <p:spPr>
              <a:xfrm>
                <a:off x="6826091" y="2856547"/>
                <a:ext cx="15144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15144" h="17335" extrusionOk="0">
                    <a:moveTo>
                      <a:pt x="14192" y="95"/>
                    </a:moveTo>
                    <a:cubicBezTo>
                      <a:pt x="14192" y="95"/>
                      <a:pt x="14192" y="191"/>
                      <a:pt x="14288" y="476"/>
                    </a:cubicBezTo>
                    <a:cubicBezTo>
                      <a:pt x="14288" y="762"/>
                      <a:pt x="14478" y="1143"/>
                      <a:pt x="14573" y="1619"/>
                    </a:cubicBezTo>
                    <a:cubicBezTo>
                      <a:pt x="14669" y="2096"/>
                      <a:pt x="14859" y="2667"/>
                      <a:pt x="14954" y="3239"/>
                    </a:cubicBezTo>
                    <a:cubicBezTo>
                      <a:pt x="14954" y="3524"/>
                      <a:pt x="15050" y="3905"/>
                      <a:pt x="15145" y="4191"/>
                    </a:cubicBezTo>
                    <a:cubicBezTo>
                      <a:pt x="15145" y="4382"/>
                      <a:pt x="15145" y="4477"/>
                      <a:pt x="14954" y="4477"/>
                    </a:cubicBezTo>
                    <a:cubicBezTo>
                      <a:pt x="14859" y="4477"/>
                      <a:pt x="14764" y="4667"/>
                      <a:pt x="14669" y="4763"/>
                    </a:cubicBezTo>
                    <a:cubicBezTo>
                      <a:pt x="13430" y="6382"/>
                      <a:pt x="11811" y="8573"/>
                      <a:pt x="10096" y="10763"/>
                    </a:cubicBezTo>
                    <a:cubicBezTo>
                      <a:pt x="8477" y="12954"/>
                      <a:pt x="6763" y="15145"/>
                      <a:pt x="5525" y="16764"/>
                    </a:cubicBezTo>
                    <a:cubicBezTo>
                      <a:pt x="5525" y="16859"/>
                      <a:pt x="5334" y="16954"/>
                      <a:pt x="5334" y="17050"/>
                    </a:cubicBezTo>
                    <a:cubicBezTo>
                      <a:pt x="5334" y="17240"/>
                      <a:pt x="5334" y="17240"/>
                      <a:pt x="5048" y="17240"/>
                    </a:cubicBezTo>
                    <a:cubicBezTo>
                      <a:pt x="4667" y="17240"/>
                      <a:pt x="4381" y="17240"/>
                      <a:pt x="4096" y="17240"/>
                    </a:cubicBezTo>
                    <a:cubicBezTo>
                      <a:pt x="3524" y="17240"/>
                      <a:pt x="2953" y="17240"/>
                      <a:pt x="2477" y="17336"/>
                    </a:cubicBezTo>
                    <a:cubicBezTo>
                      <a:pt x="2000" y="17336"/>
                      <a:pt x="1619" y="17336"/>
                      <a:pt x="1334" y="17336"/>
                    </a:cubicBezTo>
                    <a:cubicBezTo>
                      <a:pt x="1048" y="17336"/>
                      <a:pt x="953" y="17336"/>
                      <a:pt x="953" y="17336"/>
                    </a:cubicBezTo>
                    <a:cubicBezTo>
                      <a:pt x="953" y="17336"/>
                      <a:pt x="953" y="17240"/>
                      <a:pt x="857" y="16954"/>
                    </a:cubicBezTo>
                    <a:cubicBezTo>
                      <a:pt x="857" y="16669"/>
                      <a:pt x="667" y="16288"/>
                      <a:pt x="571" y="15812"/>
                    </a:cubicBezTo>
                    <a:cubicBezTo>
                      <a:pt x="476" y="15335"/>
                      <a:pt x="286" y="14764"/>
                      <a:pt x="191" y="14192"/>
                    </a:cubicBezTo>
                    <a:cubicBezTo>
                      <a:pt x="191" y="13907"/>
                      <a:pt x="95" y="13526"/>
                      <a:pt x="0" y="13240"/>
                    </a:cubicBezTo>
                    <a:cubicBezTo>
                      <a:pt x="0" y="13049"/>
                      <a:pt x="0" y="12954"/>
                      <a:pt x="191" y="12859"/>
                    </a:cubicBezTo>
                    <a:cubicBezTo>
                      <a:pt x="286" y="12859"/>
                      <a:pt x="381" y="12668"/>
                      <a:pt x="476" y="12573"/>
                    </a:cubicBezTo>
                    <a:cubicBezTo>
                      <a:pt x="1714" y="10954"/>
                      <a:pt x="3334" y="8763"/>
                      <a:pt x="5048" y="6572"/>
                    </a:cubicBezTo>
                    <a:cubicBezTo>
                      <a:pt x="6668" y="4382"/>
                      <a:pt x="8382" y="2191"/>
                      <a:pt x="9620" y="572"/>
                    </a:cubicBezTo>
                    <a:cubicBezTo>
                      <a:pt x="9620" y="476"/>
                      <a:pt x="9811" y="381"/>
                      <a:pt x="9811" y="286"/>
                    </a:cubicBezTo>
                    <a:cubicBezTo>
                      <a:pt x="9811" y="191"/>
                      <a:pt x="9811" y="0"/>
                      <a:pt x="10096" y="0"/>
                    </a:cubicBezTo>
                    <a:cubicBezTo>
                      <a:pt x="10478" y="0"/>
                      <a:pt x="10763" y="0"/>
                      <a:pt x="11049" y="0"/>
                    </a:cubicBezTo>
                    <a:cubicBezTo>
                      <a:pt x="11621" y="0"/>
                      <a:pt x="12192" y="0"/>
                      <a:pt x="12668" y="0"/>
                    </a:cubicBezTo>
                    <a:cubicBezTo>
                      <a:pt x="13145" y="0"/>
                      <a:pt x="13526" y="0"/>
                      <a:pt x="13811" y="0"/>
                    </a:cubicBezTo>
                    <a:cubicBezTo>
                      <a:pt x="14097" y="0"/>
                      <a:pt x="14288" y="0"/>
                      <a:pt x="142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3" name="Google Shape;2563;p184"/>
              <p:cNvSpPr/>
              <p:nvPr/>
            </p:nvSpPr>
            <p:spPr>
              <a:xfrm>
                <a:off x="6807326" y="2873787"/>
                <a:ext cx="19716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19716" h="24764" extrusionOk="0">
                    <a:moveTo>
                      <a:pt x="19717" y="190"/>
                    </a:moveTo>
                    <a:cubicBezTo>
                      <a:pt x="19717" y="190"/>
                      <a:pt x="19717" y="381"/>
                      <a:pt x="19717" y="667"/>
                    </a:cubicBezTo>
                    <a:cubicBezTo>
                      <a:pt x="19717" y="952"/>
                      <a:pt x="19717" y="1429"/>
                      <a:pt x="19717" y="2000"/>
                    </a:cubicBezTo>
                    <a:cubicBezTo>
                      <a:pt x="19717" y="2572"/>
                      <a:pt x="19717" y="3238"/>
                      <a:pt x="19717" y="4000"/>
                    </a:cubicBezTo>
                    <a:cubicBezTo>
                      <a:pt x="19717" y="4381"/>
                      <a:pt x="19717" y="4763"/>
                      <a:pt x="19717" y="5143"/>
                    </a:cubicBezTo>
                    <a:cubicBezTo>
                      <a:pt x="19717" y="5334"/>
                      <a:pt x="19621" y="5524"/>
                      <a:pt x="19431" y="5620"/>
                    </a:cubicBezTo>
                    <a:cubicBezTo>
                      <a:pt x="19241" y="5715"/>
                      <a:pt x="19145" y="5905"/>
                      <a:pt x="19050" y="6001"/>
                    </a:cubicBezTo>
                    <a:cubicBezTo>
                      <a:pt x="17240" y="8287"/>
                      <a:pt x="14764" y="11430"/>
                      <a:pt x="12287" y="14478"/>
                    </a:cubicBezTo>
                    <a:cubicBezTo>
                      <a:pt x="9811" y="17621"/>
                      <a:pt x="7429" y="20669"/>
                      <a:pt x="5620" y="22955"/>
                    </a:cubicBezTo>
                    <a:cubicBezTo>
                      <a:pt x="5525" y="23146"/>
                      <a:pt x="5334" y="23241"/>
                      <a:pt x="5334" y="23431"/>
                    </a:cubicBezTo>
                    <a:cubicBezTo>
                      <a:pt x="5334" y="23622"/>
                      <a:pt x="5144" y="23717"/>
                      <a:pt x="4953" y="23813"/>
                    </a:cubicBezTo>
                    <a:cubicBezTo>
                      <a:pt x="4572" y="23908"/>
                      <a:pt x="4191" y="24003"/>
                      <a:pt x="3810" y="24098"/>
                    </a:cubicBezTo>
                    <a:cubicBezTo>
                      <a:pt x="3048" y="24289"/>
                      <a:pt x="2381" y="24479"/>
                      <a:pt x="1810" y="24574"/>
                    </a:cubicBezTo>
                    <a:cubicBezTo>
                      <a:pt x="1238" y="24670"/>
                      <a:pt x="762" y="24765"/>
                      <a:pt x="476" y="24765"/>
                    </a:cubicBezTo>
                    <a:cubicBezTo>
                      <a:pt x="191" y="24765"/>
                      <a:pt x="0" y="24765"/>
                      <a:pt x="0" y="24765"/>
                    </a:cubicBezTo>
                    <a:cubicBezTo>
                      <a:pt x="0" y="24765"/>
                      <a:pt x="0" y="24574"/>
                      <a:pt x="0" y="24289"/>
                    </a:cubicBezTo>
                    <a:cubicBezTo>
                      <a:pt x="0" y="24003"/>
                      <a:pt x="0" y="23527"/>
                      <a:pt x="0" y="22955"/>
                    </a:cubicBezTo>
                    <a:cubicBezTo>
                      <a:pt x="0" y="22384"/>
                      <a:pt x="0" y="21717"/>
                      <a:pt x="0" y="20955"/>
                    </a:cubicBezTo>
                    <a:cubicBezTo>
                      <a:pt x="0" y="20574"/>
                      <a:pt x="0" y="20193"/>
                      <a:pt x="0" y="19717"/>
                    </a:cubicBezTo>
                    <a:cubicBezTo>
                      <a:pt x="0" y="19526"/>
                      <a:pt x="0" y="19336"/>
                      <a:pt x="286" y="19240"/>
                    </a:cubicBezTo>
                    <a:cubicBezTo>
                      <a:pt x="476" y="19145"/>
                      <a:pt x="476" y="18955"/>
                      <a:pt x="667" y="18859"/>
                    </a:cubicBezTo>
                    <a:cubicBezTo>
                      <a:pt x="2477" y="16573"/>
                      <a:pt x="4953" y="13430"/>
                      <a:pt x="7334" y="10382"/>
                    </a:cubicBezTo>
                    <a:cubicBezTo>
                      <a:pt x="9811" y="7239"/>
                      <a:pt x="12192" y="4191"/>
                      <a:pt x="14097" y="1810"/>
                    </a:cubicBezTo>
                    <a:cubicBezTo>
                      <a:pt x="14192" y="1619"/>
                      <a:pt x="14288" y="1524"/>
                      <a:pt x="14383" y="1333"/>
                    </a:cubicBezTo>
                    <a:cubicBezTo>
                      <a:pt x="14383" y="1143"/>
                      <a:pt x="14573" y="952"/>
                      <a:pt x="14764" y="952"/>
                    </a:cubicBezTo>
                    <a:cubicBezTo>
                      <a:pt x="15145" y="857"/>
                      <a:pt x="15526" y="762"/>
                      <a:pt x="15907" y="667"/>
                    </a:cubicBezTo>
                    <a:cubicBezTo>
                      <a:pt x="16669" y="476"/>
                      <a:pt x="17336" y="381"/>
                      <a:pt x="17907" y="190"/>
                    </a:cubicBezTo>
                    <a:cubicBezTo>
                      <a:pt x="18479" y="95"/>
                      <a:pt x="18955" y="0"/>
                      <a:pt x="19241" y="0"/>
                    </a:cubicBezTo>
                    <a:cubicBezTo>
                      <a:pt x="19526" y="0"/>
                      <a:pt x="19717" y="0"/>
                      <a:pt x="197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4" name="Google Shape;2564;p184"/>
              <p:cNvSpPr/>
              <p:nvPr/>
            </p:nvSpPr>
            <p:spPr>
              <a:xfrm>
                <a:off x="6841426" y="2863500"/>
                <a:ext cx="19335" cy="21907"/>
              </a:xfrm>
              <a:custGeom>
                <a:avLst/>
                <a:gdLst/>
                <a:ahLst/>
                <a:cxnLst/>
                <a:rect l="l" t="t" r="r" b="b"/>
                <a:pathLst>
                  <a:path w="19335" h="21907" extrusionOk="0">
                    <a:moveTo>
                      <a:pt x="19240" y="0"/>
                    </a:moveTo>
                    <a:cubicBezTo>
                      <a:pt x="19240" y="0"/>
                      <a:pt x="19240" y="190"/>
                      <a:pt x="19240" y="476"/>
                    </a:cubicBezTo>
                    <a:cubicBezTo>
                      <a:pt x="19240" y="762"/>
                      <a:pt x="19240" y="1238"/>
                      <a:pt x="19240" y="1810"/>
                    </a:cubicBezTo>
                    <a:cubicBezTo>
                      <a:pt x="19240" y="2381"/>
                      <a:pt x="19240" y="3048"/>
                      <a:pt x="19240" y="3715"/>
                    </a:cubicBezTo>
                    <a:cubicBezTo>
                      <a:pt x="19240" y="4096"/>
                      <a:pt x="19240" y="4477"/>
                      <a:pt x="19240" y="4858"/>
                    </a:cubicBezTo>
                    <a:cubicBezTo>
                      <a:pt x="19240" y="5048"/>
                      <a:pt x="19145" y="5143"/>
                      <a:pt x="18955" y="5239"/>
                    </a:cubicBezTo>
                    <a:cubicBezTo>
                      <a:pt x="18764" y="5239"/>
                      <a:pt x="18669" y="5429"/>
                      <a:pt x="18574" y="5620"/>
                    </a:cubicBezTo>
                    <a:cubicBezTo>
                      <a:pt x="16764" y="7620"/>
                      <a:pt x="14383" y="10382"/>
                      <a:pt x="12001" y="13144"/>
                    </a:cubicBezTo>
                    <a:cubicBezTo>
                      <a:pt x="9620" y="15907"/>
                      <a:pt x="7239" y="18574"/>
                      <a:pt x="5429" y="20669"/>
                    </a:cubicBezTo>
                    <a:cubicBezTo>
                      <a:pt x="5334" y="20764"/>
                      <a:pt x="5143" y="20955"/>
                      <a:pt x="5143" y="21050"/>
                    </a:cubicBezTo>
                    <a:cubicBezTo>
                      <a:pt x="5143" y="21241"/>
                      <a:pt x="4953" y="21336"/>
                      <a:pt x="4763" y="21336"/>
                    </a:cubicBezTo>
                    <a:cubicBezTo>
                      <a:pt x="4381" y="21336"/>
                      <a:pt x="4000" y="21431"/>
                      <a:pt x="3620" y="21526"/>
                    </a:cubicBezTo>
                    <a:cubicBezTo>
                      <a:pt x="2953" y="21622"/>
                      <a:pt x="2286" y="21717"/>
                      <a:pt x="1714" y="21812"/>
                    </a:cubicBezTo>
                    <a:cubicBezTo>
                      <a:pt x="1238" y="21812"/>
                      <a:pt x="762" y="21812"/>
                      <a:pt x="476" y="21907"/>
                    </a:cubicBezTo>
                    <a:cubicBezTo>
                      <a:pt x="190" y="21907"/>
                      <a:pt x="0" y="21907"/>
                      <a:pt x="0" y="21907"/>
                    </a:cubicBezTo>
                    <a:cubicBezTo>
                      <a:pt x="0" y="21907"/>
                      <a:pt x="0" y="21717"/>
                      <a:pt x="0" y="21431"/>
                    </a:cubicBezTo>
                    <a:cubicBezTo>
                      <a:pt x="0" y="21146"/>
                      <a:pt x="0" y="20669"/>
                      <a:pt x="0" y="20193"/>
                    </a:cubicBezTo>
                    <a:cubicBezTo>
                      <a:pt x="0" y="19621"/>
                      <a:pt x="0" y="18955"/>
                      <a:pt x="0" y="18288"/>
                    </a:cubicBezTo>
                    <a:cubicBezTo>
                      <a:pt x="0" y="17907"/>
                      <a:pt x="0" y="17526"/>
                      <a:pt x="0" y="17145"/>
                    </a:cubicBezTo>
                    <a:cubicBezTo>
                      <a:pt x="0" y="16954"/>
                      <a:pt x="0" y="16764"/>
                      <a:pt x="286" y="16764"/>
                    </a:cubicBezTo>
                    <a:cubicBezTo>
                      <a:pt x="476" y="16764"/>
                      <a:pt x="476" y="16478"/>
                      <a:pt x="667" y="16383"/>
                    </a:cubicBezTo>
                    <a:cubicBezTo>
                      <a:pt x="2476" y="14383"/>
                      <a:pt x="4858" y="11621"/>
                      <a:pt x="7239" y="8858"/>
                    </a:cubicBezTo>
                    <a:cubicBezTo>
                      <a:pt x="9620" y="6096"/>
                      <a:pt x="12001" y="3429"/>
                      <a:pt x="13811" y="1333"/>
                    </a:cubicBezTo>
                    <a:cubicBezTo>
                      <a:pt x="13906" y="1238"/>
                      <a:pt x="14002" y="1048"/>
                      <a:pt x="14097" y="952"/>
                    </a:cubicBezTo>
                    <a:cubicBezTo>
                      <a:pt x="14097" y="762"/>
                      <a:pt x="14192" y="667"/>
                      <a:pt x="14478" y="667"/>
                    </a:cubicBezTo>
                    <a:cubicBezTo>
                      <a:pt x="14859" y="667"/>
                      <a:pt x="15240" y="571"/>
                      <a:pt x="15621" y="476"/>
                    </a:cubicBezTo>
                    <a:cubicBezTo>
                      <a:pt x="16383" y="381"/>
                      <a:pt x="16954" y="286"/>
                      <a:pt x="17526" y="286"/>
                    </a:cubicBezTo>
                    <a:cubicBezTo>
                      <a:pt x="18097" y="286"/>
                      <a:pt x="18574" y="286"/>
                      <a:pt x="18859" y="286"/>
                    </a:cubicBezTo>
                    <a:cubicBezTo>
                      <a:pt x="19145" y="286"/>
                      <a:pt x="19336" y="286"/>
                      <a:pt x="19336" y="28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5" name="Google Shape;2565;p184"/>
              <p:cNvSpPr/>
              <p:nvPr/>
            </p:nvSpPr>
            <p:spPr>
              <a:xfrm>
                <a:off x="6823328" y="2885312"/>
                <a:ext cx="18478" cy="22098"/>
              </a:xfrm>
              <a:custGeom>
                <a:avLst/>
                <a:gdLst/>
                <a:ahLst/>
                <a:cxnLst/>
                <a:rect l="l" t="t" r="r" b="b"/>
                <a:pathLst>
                  <a:path w="18478" h="22098" extrusionOk="0">
                    <a:moveTo>
                      <a:pt x="18193" y="0"/>
                    </a:moveTo>
                    <a:cubicBezTo>
                      <a:pt x="18193" y="0"/>
                      <a:pt x="18193" y="191"/>
                      <a:pt x="18193" y="476"/>
                    </a:cubicBezTo>
                    <a:cubicBezTo>
                      <a:pt x="18193" y="762"/>
                      <a:pt x="18288" y="1238"/>
                      <a:pt x="18383" y="1715"/>
                    </a:cubicBezTo>
                    <a:cubicBezTo>
                      <a:pt x="18383" y="2286"/>
                      <a:pt x="18479" y="2858"/>
                      <a:pt x="18479" y="3620"/>
                    </a:cubicBezTo>
                    <a:cubicBezTo>
                      <a:pt x="18479" y="4000"/>
                      <a:pt x="18479" y="4382"/>
                      <a:pt x="18479" y="4763"/>
                    </a:cubicBezTo>
                    <a:cubicBezTo>
                      <a:pt x="18479" y="4953"/>
                      <a:pt x="18479" y="5048"/>
                      <a:pt x="18193" y="5144"/>
                    </a:cubicBezTo>
                    <a:cubicBezTo>
                      <a:pt x="18098" y="5144"/>
                      <a:pt x="18002" y="5334"/>
                      <a:pt x="17812" y="5525"/>
                    </a:cubicBezTo>
                    <a:cubicBezTo>
                      <a:pt x="16193" y="7620"/>
                      <a:pt x="13907" y="10382"/>
                      <a:pt x="11716" y="13145"/>
                    </a:cubicBezTo>
                    <a:cubicBezTo>
                      <a:pt x="9525" y="15907"/>
                      <a:pt x="7239" y="18669"/>
                      <a:pt x="5620" y="20765"/>
                    </a:cubicBezTo>
                    <a:cubicBezTo>
                      <a:pt x="5620" y="20860"/>
                      <a:pt x="5429" y="21050"/>
                      <a:pt x="5334" y="21146"/>
                    </a:cubicBezTo>
                    <a:cubicBezTo>
                      <a:pt x="5334" y="21336"/>
                      <a:pt x="5144" y="21431"/>
                      <a:pt x="4953" y="21431"/>
                    </a:cubicBezTo>
                    <a:cubicBezTo>
                      <a:pt x="4572" y="21431"/>
                      <a:pt x="4191" y="21622"/>
                      <a:pt x="3810" y="21622"/>
                    </a:cubicBezTo>
                    <a:cubicBezTo>
                      <a:pt x="3143" y="21812"/>
                      <a:pt x="2477" y="21812"/>
                      <a:pt x="1905" y="21908"/>
                    </a:cubicBezTo>
                    <a:cubicBezTo>
                      <a:pt x="1429" y="21908"/>
                      <a:pt x="953" y="22003"/>
                      <a:pt x="667" y="22098"/>
                    </a:cubicBezTo>
                    <a:cubicBezTo>
                      <a:pt x="381" y="22098"/>
                      <a:pt x="191" y="22098"/>
                      <a:pt x="191" y="22098"/>
                    </a:cubicBezTo>
                    <a:cubicBezTo>
                      <a:pt x="191" y="22098"/>
                      <a:pt x="191" y="21908"/>
                      <a:pt x="191" y="21622"/>
                    </a:cubicBezTo>
                    <a:cubicBezTo>
                      <a:pt x="191" y="21336"/>
                      <a:pt x="95" y="20860"/>
                      <a:pt x="95" y="20383"/>
                    </a:cubicBezTo>
                    <a:cubicBezTo>
                      <a:pt x="95" y="19812"/>
                      <a:pt x="0" y="19241"/>
                      <a:pt x="0" y="18479"/>
                    </a:cubicBezTo>
                    <a:cubicBezTo>
                      <a:pt x="0" y="18098"/>
                      <a:pt x="0" y="17717"/>
                      <a:pt x="0" y="17336"/>
                    </a:cubicBezTo>
                    <a:cubicBezTo>
                      <a:pt x="0" y="17145"/>
                      <a:pt x="0" y="16954"/>
                      <a:pt x="191" y="16954"/>
                    </a:cubicBezTo>
                    <a:cubicBezTo>
                      <a:pt x="286" y="16954"/>
                      <a:pt x="381" y="16764"/>
                      <a:pt x="476" y="16574"/>
                    </a:cubicBezTo>
                    <a:cubicBezTo>
                      <a:pt x="2096" y="14478"/>
                      <a:pt x="4382" y="11716"/>
                      <a:pt x="6572" y="8954"/>
                    </a:cubicBezTo>
                    <a:cubicBezTo>
                      <a:pt x="8763" y="6191"/>
                      <a:pt x="11049" y="3429"/>
                      <a:pt x="12668" y="1333"/>
                    </a:cubicBezTo>
                    <a:cubicBezTo>
                      <a:pt x="12668" y="1238"/>
                      <a:pt x="12859" y="1048"/>
                      <a:pt x="12954" y="953"/>
                    </a:cubicBezTo>
                    <a:cubicBezTo>
                      <a:pt x="12954" y="762"/>
                      <a:pt x="13049" y="667"/>
                      <a:pt x="13240" y="667"/>
                    </a:cubicBezTo>
                    <a:cubicBezTo>
                      <a:pt x="13621" y="667"/>
                      <a:pt x="14002" y="476"/>
                      <a:pt x="14383" y="476"/>
                    </a:cubicBezTo>
                    <a:cubicBezTo>
                      <a:pt x="15050" y="381"/>
                      <a:pt x="15716" y="286"/>
                      <a:pt x="16288" y="191"/>
                    </a:cubicBezTo>
                    <a:cubicBezTo>
                      <a:pt x="16764" y="191"/>
                      <a:pt x="17241" y="95"/>
                      <a:pt x="17526" y="95"/>
                    </a:cubicBezTo>
                    <a:cubicBezTo>
                      <a:pt x="17812" y="95"/>
                      <a:pt x="18002" y="95"/>
                      <a:pt x="18002" y="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6" name="Google Shape;2566;p184"/>
              <p:cNvSpPr/>
              <p:nvPr/>
            </p:nvSpPr>
            <p:spPr>
              <a:xfrm>
                <a:off x="6825519" y="2907220"/>
                <a:ext cx="25622" cy="16287"/>
              </a:xfrm>
              <a:custGeom>
                <a:avLst/>
                <a:gdLst/>
                <a:ahLst/>
                <a:cxnLst/>
                <a:rect l="l" t="t" r="r" b="b"/>
                <a:pathLst>
                  <a:path w="25622" h="16287" extrusionOk="0">
                    <a:moveTo>
                      <a:pt x="95" y="1238"/>
                    </a:moveTo>
                    <a:cubicBezTo>
                      <a:pt x="95" y="1238"/>
                      <a:pt x="286" y="1238"/>
                      <a:pt x="571" y="1048"/>
                    </a:cubicBezTo>
                    <a:cubicBezTo>
                      <a:pt x="857" y="1048"/>
                      <a:pt x="1334" y="762"/>
                      <a:pt x="1810" y="667"/>
                    </a:cubicBezTo>
                    <a:cubicBezTo>
                      <a:pt x="2381" y="571"/>
                      <a:pt x="2953" y="381"/>
                      <a:pt x="3715" y="191"/>
                    </a:cubicBezTo>
                    <a:cubicBezTo>
                      <a:pt x="4096" y="191"/>
                      <a:pt x="4477" y="95"/>
                      <a:pt x="4858" y="0"/>
                    </a:cubicBezTo>
                    <a:cubicBezTo>
                      <a:pt x="5048" y="0"/>
                      <a:pt x="5239" y="0"/>
                      <a:pt x="5334" y="191"/>
                    </a:cubicBezTo>
                    <a:cubicBezTo>
                      <a:pt x="5429" y="286"/>
                      <a:pt x="5620" y="381"/>
                      <a:pt x="5715" y="476"/>
                    </a:cubicBezTo>
                    <a:cubicBezTo>
                      <a:pt x="8096" y="1810"/>
                      <a:pt x="11239" y="3524"/>
                      <a:pt x="14478" y="5334"/>
                    </a:cubicBezTo>
                    <a:cubicBezTo>
                      <a:pt x="17621" y="7049"/>
                      <a:pt x="20860" y="8858"/>
                      <a:pt x="23241" y="10192"/>
                    </a:cubicBezTo>
                    <a:cubicBezTo>
                      <a:pt x="23431" y="10192"/>
                      <a:pt x="23527" y="10382"/>
                      <a:pt x="23717" y="10382"/>
                    </a:cubicBezTo>
                    <a:cubicBezTo>
                      <a:pt x="23908" y="10382"/>
                      <a:pt x="24003" y="10382"/>
                      <a:pt x="24098" y="10668"/>
                    </a:cubicBezTo>
                    <a:cubicBezTo>
                      <a:pt x="24289" y="11049"/>
                      <a:pt x="24384" y="11430"/>
                      <a:pt x="24479" y="11716"/>
                    </a:cubicBezTo>
                    <a:cubicBezTo>
                      <a:pt x="24765" y="12383"/>
                      <a:pt x="24955" y="12954"/>
                      <a:pt x="25146" y="13525"/>
                    </a:cubicBezTo>
                    <a:cubicBezTo>
                      <a:pt x="25337" y="14002"/>
                      <a:pt x="25432" y="14478"/>
                      <a:pt x="25527" y="14764"/>
                    </a:cubicBezTo>
                    <a:cubicBezTo>
                      <a:pt x="25527" y="15050"/>
                      <a:pt x="25622" y="15240"/>
                      <a:pt x="25622" y="15240"/>
                    </a:cubicBezTo>
                    <a:cubicBezTo>
                      <a:pt x="25622" y="15240"/>
                      <a:pt x="25432" y="15240"/>
                      <a:pt x="25146" y="15335"/>
                    </a:cubicBezTo>
                    <a:cubicBezTo>
                      <a:pt x="24860" y="15335"/>
                      <a:pt x="24384" y="15526"/>
                      <a:pt x="23908" y="15716"/>
                    </a:cubicBezTo>
                    <a:cubicBezTo>
                      <a:pt x="23431" y="15812"/>
                      <a:pt x="22765" y="16002"/>
                      <a:pt x="22003" y="16097"/>
                    </a:cubicBezTo>
                    <a:cubicBezTo>
                      <a:pt x="21622" y="16097"/>
                      <a:pt x="21241" y="16192"/>
                      <a:pt x="20860" y="16288"/>
                    </a:cubicBezTo>
                    <a:cubicBezTo>
                      <a:pt x="20669" y="16288"/>
                      <a:pt x="20479" y="16288"/>
                      <a:pt x="20384" y="16097"/>
                    </a:cubicBezTo>
                    <a:cubicBezTo>
                      <a:pt x="20288" y="16002"/>
                      <a:pt x="20098" y="15907"/>
                      <a:pt x="20003" y="15812"/>
                    </a:cubicBezTo>
                    <a:cubicBezTo>
                      <a:pt x="17621" y="14478"/>
                      <a:pt x="14478" y="12763"/>
                      <a:pt x="11239" y="10954"/>
                    </a:cubicBezTo>
                    <a:cubicBezTo>
                      <a:pt x="8096" y="9239"/>
                      <a:pt x="4858" y="7429"/>
                      <a:pt x="2477" y="6096"/>
                    </a:cubicBezTo>
                    <a:cubicBezTo>
                      <a:pt x="2286" y="6096"/>
                      <a:pt x="2191" y="5905"/>
                      <a:pt x="2000" y="5905"/>
                    </a:cubicBezTo>
                    <a:cubicBezTo>
                      <a:pt x="1810" y="5905"/>
                      <a:pt x="1714" y="5905"/>
                      <a:pt x="1619" y="5620"/>
                    </a:cubicBezTo>
                    <a:cubicBezTo>
                      <a:pt x="1429" y="5239"/>
                      <a:pt x="1334" y="4858"/>
                      <a:pt x="1143" y="4572"/>
                    </a:cubicBezTo>
                    <a:cubicBezTo>
                      <a:pt x="857" y="3905"/>
                      <a:pt x="667" y="3238"/>
                      <a:pt x="476" y="2762"/>
                    </a:cubicBezTo>
                    <a:cubicBezTo>
                      <a:pt x="286" y="2286"/>
                      <a:pt x="190" y="1810"/>
                      <a:pt x="95" y="1524"/>
                    </a:cubicBezTo>
                    <a:cubicBezTo>
                      <a:pt x="95" y="1238"/>
                      <a:pt x="0" y="1048"/>
                      <a:pt x="0" y="104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7" name="Google Shape;2567;p184"/>
              <p:cNvSpPr/>
              <p:nvPr/>
            </p:nvSpPr>
            <p:spPr>
              <a:xfrm>
                <a:off x="6850951" y="2902362"/>
                <a:ext cx="18097" cy="20192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20192" extrusionOk="0">
                    <a:moveTo>
                      <a:pt x="95" y="20098"/>
                    </a:moveTo>
                    <a:cubicBezTo>
                      <a:pt x="95" y="20098"/>
                      <a:pt x="95" y="19907"/>
                      <a:pt x="95" y="19621"/>
                    </a:cubicBezTo>
                    <a:cubicBezTo>
                      <a:pt x="95" y="19336"/>
                      <a:pt x="95" y="18859"/>
                      <a:pt x="0" y="18383"/>
                    </a:cubicBezTo>
                    <a:cubicBezTo>
                      <a:pt x="0" y="17907"/>
                      <a:pt x="0" y="17240"/>
                      <a:pt x="0" y="16573"/>
                    </a:cubicBezTo>
                    <a:cubicBezTo>
                      <a:pt x="0" y="16192"/>
                      <a:pt x="0" y="15907"/>
                      <a:pt x="0" y="15526"/>
                    </a:cubicBezTo>
                    <a:cubicBezTo>
                      <a:pt x="0" y="15335"/>
                      <a:pt x="95" y="15240"/>
                      <a:pt x="286" y="15145"/>
                    </a:cubicBezTo>
                    <a:cubicBezTo>
                      <a:pt x="381" y="15145"/>
                      <a:pt x="476" y="14954"/>
                      <a:pt x="571" y="14859"/>
                    </a:cubicBezTo>
                    <a:cubicBezTo>
                      <a:pt x="2286" y="12954"/>
                      <a:pt x="4477" y="10477"/>
                      <a:pt x="6667" y="7906"/>
                    </a:cubicBezTo>
                    <a:cubicBezTo>
                      <a:pt x="8858" y="5334"/>
                      <a:pt x="11144" y="2857"/>
                      <a:pt x="12763" y="952"/>
                    </a:cubicBezTo>
                    <a:cubicBezTo>
                      <a:pt x="12763" y="857"/>
                      <a:pt x="12954" y="762"/>
                      <a:pt x="13049" y="571"/>
                    </a:cubicBezTo>
                    <a:cubicBezTo>
                      <a:pt x="13049" y="381"/>
                      <a:pt x="13240" y="286"/>
                      <a:pt x="13430" y="286"/>
                    </a:cubicBezTo>
                    <a:cubicBezTo>
                      <a:pt x="13811" y="286"/>
                      <a:pt x="14192" y="286"/>
                      <a:pt x="14478" y="190"/>
                    </a:cubicBezTo>
                    <a:cubicBezTo>
                      <a:pt x="15145" y="190"/>
                      <a:pt x="15812" y="95"/>
                      <a:pt x="16288" y="0"/>
                    </a:cubicBezTo>
                    <a:cubicBezTo>
                      <a:pt x="16764" y="0"/>
                      <a:pt x="17240" y="0"/>
                      <a:pt x="17526" y="0"/>
                    </a:cubicBezTo>
                    <a:lnTo>
                      <a:pt x="18002" y="0"/>
                    </a:lnTo>
                    <a:cubicBezTo>
                      <a:pt x="18002" y="0"/>
                      <a:pt x="18002" y="190"/>
                      <a:pt x="18002" y="476"/>
                    </a:cubicBezTo>
                    <a:cubicBezTo>
                      <a:pt x="18002" y="762"/>
                      <a:pt x="18002" y="1238"/>
                      <a:pt x="18097" y="1714"/>
                    </a:cubicBezTo>
                    <a:cubicBezTo>
                      <a:pt x="18097" y="2191"/>
                      <a:pt x="18097" y="2857"/>
                      <a:pt x="18097" y="3524"/>
                    </a:cubicBezTo>
                    <a:cubicBezTo>
                      <a:pt x="18097" y="3905"/>
                      <a:pt x="18097" y="4191"/>
                      <a:pt x="18097" y="4572"/>
                    </a:cubicBezTo>
                    <a:cubicBezTo>
                      <a:pt x="18097" y="4763"/>
                      <a:pt x="18097" y="4858"/>
                      <a:pt x="17907" y="4953"/>
                    </a:cubicBezTo>
                    <a:cubicBezTo>
                      <a:pt x="17812" y="4953"/>
                      <a:pt x="17716" y="5143"/>
                      <a:pt x="17526" y="5239"/>
                    </a:cubicBezTo>
                    <a:cubicBezTo>
                      <a:pt x="15907" y="7144"/>
                      <a:pt x="13621" y="9620"/>
                      <a:pt x="11430" y="12192"/>
                    </a:cubicBezTo>
                    <a:cubicBezTo>
                      <a:pt x="9239" y="14668"/>
                      <a:pt x="6953" y="17240"/>
                      <a:pt x="5334" y="19145"/>
                    </a:cubicBezTo>
                    <a:cubicBezTo>
                      <a:pt x="5239" y="19240"/>
                      <a:pt x="5143" y="19336"/>
                      <a:pt x="5048" y="19526"/>
                    </a:cubicBezTo>
                    <a:cubicBezTo>
                      <a:pt x="5048" y="19717"/>
                      <a:pt x="4953" y="19812"/>
                      <a:pt x="4667" y="19812"/>
                    </a:cubicBezTo>
                    <a:cubicBezTo>
                      <a:pt x="4286" y="19812"/>
                      <a:pt x="3905" y="19907"/>
                      <a:pt x="3620" y="20002"/>
                    </a:cubicBezTo>
                    <a:cubicBezTo>
                      <a:pt x="2953" y="20002"/>
                      <a:pt x="2286" y="20098"/>
                      <a:pt x="1810" y="20193"/>
                    </a:cubicBezTo>
                    <a:cubicBezTo>
                      <a:pt x="1333" y="20193"/>
                      <a:pt x="857" y="20193"/>
                      <a:pt x="571" y="20193"/>
                    </a:cubicBezTo>
                    <a:cubicBezTo>
                      <a:pt x="286" y="20193"/>
                      <a:pt x="95" y="20193"/>
                      <a:pt x="95" y="2019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8" name="Google Shape;2568;p184"/>
              <p:cNvSpPr/>
              <p:nvPr/>
            </p:nvSpPr>
            <p:spPr>
              <a:xfrm>
                <a:off x="6870001" y="2880836"/>
                <a:ext cx="16001" cy="18287"/>
              </a:xfrm>
              <a:custGeom>
                <a:avLst/>
                <a:gdLst/>
                <a:ahLst/>
                <a:cxnLst/>
                <a:rect l="l" t="t" r="r" b="b"/>
                <a:pathLst>
                  <a:path w="16001" h="18287" extrusionOk="0">
                    <a:moveTo>
                      <a:pt x="667" y="18288"/>
                    </a:moveTo>
                    <a:cubicBezTo>
                      <a:pt x="667" y="18288"/>
                      <a:pt x="667" y="18098"/>
                      <a:pt x="571" y="17907"/>
                    </a:cubicBezTo>
                    <a:cubicBezTo>
                      <a:pt x="571" y="17621"/>
                      <a:pt x="381" y="17240"/>
                      <a:pt x="381" y="16764"/>
                    </a:cubicBezTo>
                    <a:cubicBezTo>
                      <a:pt x="381" y="16288"/>
                      <a:pt x="190" y="15716"/>
                      <a:pt x="95" y="15050"/>
                    </a:cubicBezTo>
                    <a:cubicBezTo>
                      <a:pt x="95" y="14764"/>
                      <a:pt x="95" y="14383"/>
                      <a:pt x="0" y="14002"/>
                    </a:cubicBezTo>
                    <a:cubicBezTo>
                      <a:pt x="0" y="13811"/>
                      <a:pt x="0" y="13716"/>
                      <a:pt x="190" y="13716"/>
                    </a:cubicBezTo>
                    <a:cubicBezTo>
                      <a:pt x="286" y="13716"/>
                      <a:pt x="381" y="13525"/>
                      <a:pt x="476" y="13430"/>
                    </a:cubicBezTo>
                    <a:cubicBezTo>
                      <a:pt x="1905" y="11716"/>
                      <a:pt x="3715" y="9430"/>
                      <a:pt x="5620" y="7144"/>
                    </a:cubicBezTo>
                    <a:cubicBezTo>
                      <a:pt x="7525" y="4858"/>
                      <a:pt x="9334" y="2572"/>
                      <a:pt x="10763" y="857"/>
                    </a:cubicBezTo>
                    <a:cubicBezTo>
                      <a:pt x="10763" y="762"/>
                      <a:pt x="10954" y="667"/>
                      <a:pt x="10954" y="476"/>
                    </a:cubicBezTo>
                    <a:cubicBezTo>
                      <a:pt x="10954" y="286"/>
                      <a:pt x="11049" y="191"/>
                      <a:pt x="11239" y="191"/>
                    </a:cubicBezTo>
                    <a:cubicBezTo>
                      <a:pt x="11621" y="191"/>
                      <a:pt x="11906" y="191"/>
                      <a:pt x="12287" y="95"/>
                    </a:cubicBezTo>
                    <a:cubicBezTo>
                      <a:pt x="12954" y="95"/>
                      <a:pt x="13525" y="95"/>
                      <a:pt x="14002" y="0"/>
                    </a:cubicBezTo>
                    <a:cubicBezTo>
                      <a:pt x="14478" y="0"/>
                      <a:pt x="14954" y="0"/>
                      <a:pt x="15145" y="0"/>
                    </a:cubicBezTo>
                    <a:cubicBezTo>
                      <a:pt x="15430" y="0"/>
                      <a:pt x="15526" y="0"/>
                      <a:pt x="15526" y="0"/>
                    </a:cubicBezTo>
                    <a:cubicBezTo>
                      <a:pt x="15526" y="0"/>
                      <a:pt x="15526" y="95"/>
                      <a:pt x="15526" y="381"/>
                    </a:cubicBezTo>
                    <a:cubicBezTo>
                      <a:pt x="15526" y="667"/>
                      <a:pt x="15716" y="1048"/>
                      <a:pt x="15716" y="1524"/>
                    </a:cubicBezTo>
                    <a:cubicBezTo>
                      <a:pt x="15716" y="2000"/>
                      <a:pt x="15907" y="2572"/>
                      <a:pt x="15907" y="3238"/>
                    </a:cubicBezTo>
                    <a:cubicBezTo>
                      <a:pt x="15907" y="3524"/>
                      <a:pt x="15907" y="3905"/>
                      <a:pt x="16002" y="4286"/>
                    </a:cubicBezTo>
                    <a:cubicBezTo>
                      <a:pt x="16002" y="4477"/>
                      <a:pt x="16002" y="4572"/>
                      <a:pt x="15812" y="4667"/>
                    </a:cubicBezTo>
                    <a:cubicBezTo>
                      <a:pt x="15716" y="4667"/>
                      <a:pt x="15621" y="4858"/>
                      <a:pt x="15526" y="4953"/>
                    </a:cubicBezTo>
                    <a:cubicBezTo>
                      <a:pt x="14097" y="6667"/>
                      <a:pt x="12287" y="8954"/>
                      <a:pt x="10382" y="11240"/>
                    </a:cubicBezTo>
                    <a:cubicBezTo>
                      <a:pt x="8477" y="13525"/>
                      <a:pt x="6667" y="15812"/>
                      <a:pt x="5239" y="17526"/>
                    </a:cubicBezTo>
                    <a:cubicBezTo>
                      <a:pt x="5239" y="17621"/>
                      <a:pt x="5048" y="17717"/>
                      <a:pt x="5048" y="17907"/>
                    </a:cubicBezTo>
                    <a:cubicBezTo>
                      <a:pt x="5048" y="18002"/>
                      <a:pt x="5048" y="18193"/>
                      <a:pt x="4763" y="18193"/>
                    </a:cubicBezTo>
                    <a:cubicBezTo>
                      <a:pt x="4381" y="18193"/>
                      <a:pt x="4096" y="18193"/>
                      <a:pt x="3715" y="18193"/>
                    </a:cubicBezTo>
                    <a:cubicBezTo>
                      <a:pt x="3143" y="18193"/>
                      <a:pt x="2476" y="18193"/>
                      <a:pt x="2000" y="18288"/>
                    </a:cubicBezTo>
                    <a:cubicBezTo>
                      <a:pt x="1524" y="18288"/>
                      <a:pt x="1048" y="18288"/>
                      <a:pt x="857" y="18288"/>
                    </a:cubicBezTo>
                    <a:cubicBezTo>
                      <a:pt x="571" y="18288"/>
                      <a:pt x="381" y="18288"/>
                      <a:pt x="381" y="1828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9" name="Google Shape;2569;p184"/>
              <p:cNvSpPr/>
              <p:nvPr/>
            </p:nvSpPr>
            <p:spPr>
              <a:xfrm>
                <a:off x="6861809" y="2863310"/>
                <a:ext cx="24193" cy="16383"/>
              </a:xfrm>
              <a:custGeom>
                <a:avLst/>
                <a:gdLst/>
                <a:ahLst/>
                <a:cxnLst/>
                <a:rect l="l" t="t" r="r" b="b"/>
                <a:pathLst>
                  <a:path w="24193" h="16383" extrusionOk="0">
                    <a:moveTo>
                      <a:pt x="24098" y="15335"/>
                    </a:moveTo>
                    <a:cubicBezTo>
                      <a:pt x="24098" y="15335"/>
                      <a:pt x="23908" y="15335"/>
                      <a:pt x="23622" y="15526"/>
                    </a:cubicBezTo>
                    <a:cubicBezTo>
                      <a:pt x="23336" y="15526"/>
                      <a:pt x="22860" y="15716"/>
                      <a:pt x="22384" y="15812"/>
                    </a:cubicBezTo>
                    <a:cubicBezTo>
                      <a:pt x="21908" y="15907"/>
                      <a:pt x="21241" y="16097"/>
                      <a:pt x="20574" y="16192"/>
                    </a:cubicBezTo>
                    <a:cubicBezTo>
                      <a:pt x="20193" y="16192"/>
                      <a:pt x="19907" y="16288"/>
                      <a:pt x="19431" y="16383"/>
                    </a:cubicBezTo>
                    <a:cubicBezTo>
                      <a:pt x="19241" y="16383"/>
                      <a:pt x="19145" y="16383"/>
                      <a:pt x="19050" y="16192"/>
                    </a:cubicBezTo>
                    <a:cubicBezTo>
                      <a:pt x="18955" y="16097"/>
                      <a:pt x="18764" y="16002"/>
                      <a:pt x="18669" y="15907"/>
                    </a:cubicBezTo>
                    <a:cubicBezTo>
                      <a:pt x="16383" y="14573"/>
                      <a:pt x="13430" y="12763"/>
                      <a:pt x="10382" y="10954"/>
                    </a:cubicBezTo>
                    <a:cubicBezTo>
                      <a:pt x="7334" y="9144"/>
                      <a:pt x="4381" y="7334"/>
                      <a:pt x="2096" y="6001"/>
                    </a:cubicBezTo>
                    <a:cubicBezTo>
                      <a:pt x="1905" y="6001"/>
                      <a:pt x="1810" y="5810"/>
                      <a:pt x="1619" y="5810"/>
                    </a:cubicBezTo>
                    <a:cubicBezTo>
                      <a:pt x="1429" y="5810"/>
                      <a:pt x="1334" y="5810"/>
                      <a:pt x="1238" y="5525"/>
                    </a:cubicBezTo>
                    <a:cubicBezTo>
                      <a:pt x="1143" y="5143"/>
                      <a:pt x="953" y="4763"/>
                      <a:pt x="857" y="4477"/>
                    </a:cubicBezTo>
                    <a:cubicBezTo>
                      <a:pt x="571" y="3810"/>
                      <a:pt x="476" y="3238"/>
                      <a:pt x="286" y="2667"/>
                    </a:cubicBezTo>
                    <a:cubicBezTo>
                      <a:pt x="95" y="2191"/>
                      <a:pt x="95" y="1714"/>
                      <a:pt x="0" y="1429"/>
                    </a:cubicBezTo>
                    <a:cubicBezTo>
                      <a:pt x="0" y="1143"/>
                      <a:pt x="0" y="953"/>
                      <a:pt x="0" y="953"/>
                    </a:cubicBezTo>
                    <a:cubicBezTo>
                      <a:pt x="0" y="953"/>
                      <a:pt x="191" y="953"/>
                      <a:pt x="476" y="857"/>
                    </a:cubicBezTo>
                    <a:cubicBezTo>
                      <a:pt x="762" y="857"/>
                      <a:pt x="1238" y="667"/>
                      <a:pt x="1714" y="571"/>
                    </a:cubicBezTo>
                    <a:cubicBezTo>
                      <a:pt x="2191" y="476"/>
                      <a:pt x="2858" y="286"/>
                      <a:pt x="3524" y="191"/>
                    </a:cubicBezTo>
                    <a:cubicBezTo>
                      <a:pt x="3905" y="191"/>
                      <a:pt x="4191" y="95"/>
                      <a:pt x="4667" y="0"/>
                    </a:cubicBezTo>
                    <a:cubicBezTo>
                      <a:pt x="4858" y="0"/>
                      <a:pt x="5048" y="0"/>
                      <a:pt x="5144" y="191"/>
                    </a:cubicBezTo>
                    <a:cubicBezTo>
                      <a:pt x="5239" y="286"/>
                      <a:pt x="5429" y="381"/>
                      <a:pt x="5525" y="476"/>
                    </a:cubicBezTo>
                    <a:cubicBezTo>
                      <a:pt x="7811" y="1810"/>
                      <a:pt x="10763" y="3620"/>
                      <a:pt x="13811" y="5429"/>
                    </a:cubicBezTo>
                    <a:cubicBezTo>
                      <a:pt x="16859" y="7239"/>
                      <a:pt x="19812" y="9049"/>
                      <a:pt x="22098" y="10382"/>
                    </a:cubicBezTo>
                    <a:cubicBezTo>
                      <a:pt x="22288" y="10382"/>
                      <a:pt x="22384" y="10573"/>
                      <a:pt x="22574" y="10573"/>
                    </a:cubicBezTo>
                    <a:cubicBezTo>
                      <a:pt x="22765" y="10573"/>
                      <a:pt x="22860" y="10573"/>
                      <a:pt x="22955" y="10858"/>
                    </a:cubicBezTo>
                    <a:cubicBezTo>
                      <a:pt x="23051" y="11239"/>
                      <a:pt x="23241" y="11621"/>
                      <a:pt x="23336" y="11906"/>
                    </a:cubicBezTo>
                    <a:cubicBezTo>
                      <a:pt x="23527" y="12573"/>
                      <a:pt x="23717" y="13240"/>
                      <a:pt x="23908" y="13716"/>
                    </a:cubicBezTo>
                    <a:cubicBezTo>
                      <a:pt x="24098" y="14192"/>
                      <a:pt x="24098" y="14668"/>
                      <a:pt x="24194" y="14954"/>
                    </a:cubicBezTo>
                    <a:cubicBezTo>
                      <a:pt x="24194" y="15240"/>
                      <a:pt x="24194" y="15430"/>
                      <a:pt x="24194" y="154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0" name="Google Shape;2570;p184"/>
              <p:cNvSpPr/>
              <p:nvPr/>
            </p:nvSpPr>
            <p:spPr>
              <a:xfrm>
                <a:off x="6843522" y="2885312"/>
                <a:ext cx="23241" cy="16097"/>
              </a:xfrm>
              <a:custGeom>
                <a:avLst/>
                <a:gdLst/>
                <a:ahLst/>
                <a:cxnLst/>
                <a:rect l="l" t="t" r="r" b="b"/>
                <a:pathLst>
                  <a:path w="23241" h="16097" extrusionOk="0">
                    <a:moveTo>
                      <a:pt x="0" y="1143"/>
                    </a:moveTo>
                    <a:cubicBezTo>
                      <a:pt x="0" y="1143"/>
                      <a:pt x="190" y="1143"/>
                      <a:pt x="476" y="953"/>
                    </a:cubicBezTo>
                    <a:cubicBezTo>
                      <a:pt x="762" y="953"/>
                      <a:pt x="1238" y="762"/>
                      <a:pt x="1714" y="571"/>
                    </a:cubicBezTo>
                    <a:cubicBezTo>
                      <a:pt x="2191" y="476"/>
                      <a:pt x="2857" y="286"/>
                      <a:pt x="3524" y="191"/>
                    </a:cubicBezTo>
                    <a:cubicBezTo>
                      <a:pt x="3905" y="191"/>
                      <a:pt x="4191" y="95"/>
                      <a:pt x="4572" y="0"/>
                    </a:cubicBezTo>
                    <a:cubicBezTo>
                      <a:pt x="4763" y="0"/>
                      <a:pt x="4858" y="0"/>
                      <a:pt x="4953" y="191"/>
                    </a:cubicBezTo>
                    <a:cubicBezTo>
                      <a:pt x="4953" y="286"/>
                      <a:pt x="5239" y="381"/>
                      <a:pt x="5334" y="476"/>
                    </a:cubicBezTo>
                    <a:cubicBezTo>
                      <a:pt x="7525" y="1810"/>
                      <a:pt x="10477" y="3524"/>
                      <a:pt x="13335" y="5334"/>
                    </a:cubicBezTo>
                    <a:cubicBezTo>
                      <a:pt x="16288" y="7049"/>
                      <a:pt x="19145" y="8858"/>
                      <a:pt x="21336" y="10096"/>
                    </a:cubicBezTo>
                    <a:cubicBezTo>
                      <a:pt x="21431" y="10096"/>
                      <a:pt x="21622" y="10287"/>
                      <a:pt x="21717" y="10287"/>
                    </a:cubicBezTo>
                    <a:cubicBezTo>
                      <a:pt x="21907" y="10287"/>
                      <a:pt x="22003" y="10287"/>
                      <a:pt x="22098" y="10573"/>
                    </a:cubicBezTo>
                    <a:cubicBezTo>
                      <a:pt x="22193" y="10954"/>
                      <a:pt x="22288" y="11335"/>
                      <a:pt x="22479" y="11621"/>
                    </a:cubicBezTo>
                    <a:cubicBezTo>
                      <a:pt x="22669" y="12287"/>
                      <a:pt x="22860" y="12859"/>
                      <a:pt x="22955" y="13430"/>
                    </a:cubicBezTo>
                    <a:cubicBezTo>
                      <a:pt x="23050" y="13907"/>
                      <a:pt x="23146" y="14383"/>
                      <a:pt x="23241" y="14669"/>
                    </a:cubicBezTo>
                    <a:cubicBezTo>
                      <a:pt x="23241" y="14954"/>
                      <a:pt x="23241" y="15145"/>
                      <a:pt x="23241" y="15145"/>
                    </a:cubicBezTo>
                    <a:cubicBezTo>
                      <a:pt x="23241" y="15145"/>
                      <a:pt x="23050" y="15145"/>
                      <a:pt x="22765" y="15240"/>
                    </a:cubicBezTo>
                    <a:cubicBezTo>
                      <a:pt x="22479" y="15240"/>
                      <a:pt x="22098" y="15430"/>
                      <a:pt x="21526" y="15526"/>
                    </a:cubicBezTo>
                    <a:cubicBezTo>
                      <a:pt x="21050" y="15621"/>
                      <a:pt x="20383" y="15812"/>
                      <a:pt x="19717" y="15907"/>
                    </a:cubicBezTo>
                    <a:cubicBezTo>
                      <a:pt x="19336" y="15907"/>
                      <a:pt x="19050" y="16002"/>
                      <a:pt x="18669" y="16097"/>
                    </a:cubicBezTo>
                    <a:cubicBezTo>
                      <a:pt x="18479" y="16097"/>
                      <a:pt x="18288" y="16097"/>
                      <a:pt x="18288" y="15907"/>
                    </a:cubicBezTo>
                    <a:cubicBezTo>
                      <a:pt x="18193" y="15812"/>
                      <a:pt x="18002" y="15716"/>
                      <a:pt x="17907" y="15621"/>
                    </a:cubicBezTo>
                    <a:cubicBezTo>
                      <a:pt x="15716" y="14288"/>
                      <a:pt x="12763" y="12573"/>
                      <a:pt x="9906" y="10763"/>
                    </a:cubicBezTo>
                    <a:cubicBezTo>
                      <a:pt x="6953" y="9049"/>
                      <a:pt x="4096" y="7239"/>
                      <a:pt x="1905" y="6001"/>
                    </a:cubicBezTo>
                    <a:cubicBezTo>
                      <a:pt x="1810" y="6001"/>
                      <a:pt x="1619" y="5810"/>
                      <a:pt x="1524" y="5810"/>
                    </a:cubicBezTo>
                    <a:cubicBezTo>
                      <a:pt x="1333" y="5810"/>
                      <a:pt x="1238" y="5810"/>
                      <a:pt x="1143" y="5525"/>
                    </a:cubicBezTo>
                    <a:cubicBezTo>
                      <a:pt x="1048" y="5144"/>
                      <a:pt x="952" y="4858"/>
                      <a:pt x="762" y="4477"/>
                    </a:cubicBezTo>
                    <a:cubicBezTo>
                      <a:pt x="571" y="3810"/>
                      <a:pt x="381" y="3238"/>
                      <a:pt x="286" y="2667"/>
                    </a:cubicBezTo>
                    <a:cubicBezTo>
                      <a:pt x="190" y="2191"/>
                      <a:pt x="95" y="1715"/>
                      <a:pt x="0" y="1429"/>
                    </a:cubicBezTo>
                    <a:cubicBezTo>
                      <a:pt x="0" y="1143"/>
                      <a:pt x="0" y="953"/>
                      <a:pt x="0" y="95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71" name="Google Shape;2571;p184"/>
            <p:cNvGrpSpPr/>
            <p:nvPr/>
          </p:nvGrpSpPr>
          <p:grpSpPr>
            <a:xfrm>
              <a:off x="4676284" y="1230184"/>
              <a:ext cx="576332" cy="739688"/>
              <a:chOff x="6666547" y="2739866"/>
              <a:chExt cx="126090" cy="161829"/>
            </a:xfrm>
          </p:grpSpPr>
          <p:sp>
            <p:nvSpPr>
              <p:cNvPr id="2572" name="Google Shape;2572;p184"/>
              <p:cNvSpPr/>
              <p:nvPr/>
            </p:nvSpPr>
            <p:spPr>
              <a:xfrm>
                <a:off x="6689026" y="2824257"/>
                <a:ext cx="17240" cy="9239"/>
              </a:xfrm>
              <a:custGeom>
                <a:avLst/>
                <a:gdLst/>
                <a:ahLst/>
                <a:cxnLst/>
                <a:rect l="l" t="t" r="r" b="b"/>
                <a:pathLst>
                  <a:path w="17240" h="9239" extrusionOk="0">
                    <a:moveTo>
                      <a:pt x="0" y="667"/>
                    </a:moveTo>
                    <a:cubicBezTo>
                      <a:pt x="0" y="667"/>
                      <a:pt x="381" y="476"/>
                      <a:pt x="1048" y="381"/>
                    </a:cubicBezTo>
                    <a:cubicBezTo>
                      <a:pt x="1333" y="381"/>
                      <a:pt x="1810" y="191"/>
                      <a:pt x="2191" y="95"/>
                    </a:cubicBezTo>
                    <a:cubicBezTo>
                      <a:pt x="2381" y="95"/>
                      <a:pt x="2667" y="95"/>
                      <a:pt x="2857" y="0"/>
                    </a:cubicBezTo>
                    <a:cubicBezTo>
                      <a:pt x="2953" y="0"/>
                      <a:pt x="3048" y="0"/>
                      <a:pt x="3143" y="95"/>
                    </a:cubicBezTo>
                    <a:cubicBezTo>
                      <a:pt x="3143" y="95"/>
                      <a:pt x="3334" y="191"/>
                      <a:pt x="3429" y="286"/>
                    </a:cubicBezTo>
                    <a:cubicBezTo>
                      <a:pt x="5048" y="1048"/>
                      <a:pt x="7144" y="2000"/>
                      <a:pt x="9334" y="3048"/>
                    </a:cubicBezTo>
                    <a:cubicBezTo>
                      <a:pt x="11525" y="4096"/>
                      <a:pt x="13621" y="5048"/>
                      <a:pt x="15240" y="5810"/>
                    </a:cubicBezTo>
                    <a:cubicBezTo>
                      <a:pt x="15240" y="5810"/>
                      <a:pt x="15430" y="5906"/>
                      <a:pt x="15526" y="5906"/>
                    </a:cubicBezTo>
                    <a:cubicBezTo>
                      <a:pt x="15621" y="5906"/>
                      <a:pt x="15716" y="5906"/>
                      <a:pt x="15812" y="6096"/>
                    </a:cubicBezTo>
                    <a:cubicBezTo>
                      <a:pt x="15907" y="6287"/>
                      <a:pt x="16097" y="6477"/>
                      <a:pt x="16192" y="6668"/>
                    </a:cubicBezTo>
                    <a:cubicBezTo>
                      <a:pt x="16383" y="7049"/>
                      <a:pt x="16573" y="7429"/>
                      <a:pt x="16764" y="7715"/>
                    </a:cubicBezTo>
                    <a:cubicBezTo>
                      <a:pt x="17050" y="8287"/>
                      <a:pt x="17240" y="8668"/>
                      <a:pt x="17240" y="8668"/>
                    </a:cubicBezTo>
                    <a:cubicBezTo>
                      <a:pt x="17240" y="8668"/>
                      <a:pt x="16859" y="8763"/>
                      <a:pt x="16192" y="8954"/>
                    </a:cubicBezTo>
                    <a:cubicBezTo>
                      <a:pt x="15907" y="8954"/>
                      <a:pt x="15430" y="9144"/>
                      <a:pt x="15049" y="9144"/>
                    </a:cubicBezTo>
                    <a:cubicBezTo>
                      <a:pt x="14859" y="9144"/>
                      <a:pt x="14573" y="9144"/>
                      <a:pt x="14383" y="9239"/>
                    </a:cubicBezTo>
                    <a:cubicBezTo>
                      <a:pt x="14288" y="9239"/>
                      <a:pt x="14192" y="9239"/>
                      <a:pt x="14097" y="9239"/>
                    </a:cubicBezTo>
                    <a:cubicBezTo>
                      <a:pt x="14097" y="9239"/>
                      <a:pt x="13906" y="9144"/>
                      <a:pt x="13811" y="9049"/>
                    </a:cubicBezTo>
                    <a:cubicBezTo>
                      <a:pt x="12192" y="8287"/>
                      <a:pt x="10096" y="7334"/>
                      <a:pt x="7906" y="6287"/>
                    </a:cubicBezTo>
                    <a:cubicBezTo>
                      <a:pt x="5715" y="5334"/>
                      <a:pt x="3620" y="4286"/>
                      <a:pt x="2000" y="3524"/>
                    </a:cubicBezTo>
                    <a:cubicBezTo>
                      <a:pt x="1905" y="3524"/>
                      <a:pt x="1810" y="3429"/>
                      <a:pt x="1714" y="3429"/>
                    </a:cubicBezTo>
                    <a:cubicBezTo>
                      <a:pt x="1619" y="3429"/>
                      <a:pt x="1524" y="3429"/>
                      <a:pt x="1429" y="3239"/>
                    </a:cubicBezTo>
                    <a:cubicBezTo>
                      <a:pt x="1333" y="3048"/>
                      <a:pt x="1143" y="2858"/>
                      <a:pt x="1048" y="2667"/>
                    </a:cubicBezTo>
                    <a:cubicBezTo>
                      <a:pt x="857" y="2286"/>
                      <a:pt x="667" y="1905"/>
                      <a:pt x="476" y="1619"/>
                    </a:cubicBezTo>
                    <a:cubicBezTo>
                      <a:pt x="190" y="1048"/>
                      <a:pt x="0" y="667"/>
                      <a:pt x="0" y="6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3" name="Google Shape;2573;p184"/>
              <p:cNvSpPr/>
              <p:nvPr/>
            </p:nvSpPr>
            <p:spPr>
              <a:xfrm>
                <a:off x="6677596" y="2824733"/>
                <a:ext cx="10477" cy="12001"/>
              </a:xfrm>
              <a:custGeom>
                <a:avLst/>
                <a:gdLst/>
                <a:ahLst/>
                <a:cxnLst/>
                <a:rect l="l" t="t" r="r" b="b"/>
                <a:pathLst>
                  <a:path w="10477" h="12001" extrusionOk="0">
                    <a:moveTo>
                      <a:pt x="10478" y="0"/>
                    </a:moveTo>
                    <a:cubicBezTo>
                      <a:pt x="10478" y="0"/>
                      <a:pt x="10478" y="0"/>
                      <a:pt x="10478" y="286"/>
                    </a:cubicBezTo>
                    <a:cubicBezTo>
                      <a:pt x="10478" y="476"/>
                      <a:pt x="10478" y="667"/>
                      <a:pt x="10478" y="1048"/>
                    </a:cubicBezTo>
                    <a:cubicBezTo>
                      <a:pt x="10478" y="1333"/>
                      <a:pt x="10478" y="1715"/>
                      <a:pt x="10478" y="2096"/>
                    </a:cubicBezTo>
                    <a:lnTo>
                      <a:pt x="10478" y="2762"/>
                    </a:lnTo>
                    <a:cubicBezTo>
                      <a:pt x="10478" y="2762"/>
                      <a:pt x="10478" y="2953"/>
                      <a:pt x="10287" y="2953"/>
                    </a:cubicBezTo>
                    <a:cubicBezTo>
                      <a:pt x="10287" y="2953"/>
                      <a:pt x="10192" y="3048"/>
                      <a:pt x="10096" y="3143"/>
                    </a:cubicBezTo>
                    <a:cubicBezTo>
                      <a:pt x="9144" y="4286"/>
                      <a:pt x="7811" y="5810"/>
                      <a:pt x="6572" y="7334"/>
                    </a:cubicBezTo>
                    <a:cubicBezTo>
                      <a:pt x="5239" y="8858"/>
                      <a:pt x="4001" y="10382"/>
                      <a:pt x="3048" y="11430"/>
                    </a:cubicBezTo>
                    <a:cubicBezTo>
                      <a:pt x="3048" y="11430"/>
                      <a:pt x="2953" y="11525"/>
                      <a:pt x="2857" y="11621"/>
                    </a:cubicBezTo>
                    <a:cubicBezTo>
                      <a:pt x="2857" y="11621"/>
                      <a:pt x="2857" y="11811"/>
                      <a:pt x="2667" y="11811"/>
                    </a:cubicBezTo>
                    <a:cubicBezTo>
                      <a:pt x="2477" y="11811"/>
                      <a:pt x="2286" y="11811"/>
                      <a:pt x="2000" y="11906"/>
                    </a:cubicBezTo>
                    <a:cubicBezTo>
                      <a:pt x="1619" y="11906"/>
                      <a:pt x="1238" y="12002"/>
                      <a:pt x="953" y="12002"/>
                    </a:cubicBezTo>
                    <a:cubicBezTo>
                      <a:pt x="667" y="12002"/>
                      <a:pt x="381" y="12002"/>
                      <a:pt x="286" y="12002"/>
                    </a:cubicBezTo>
                    <a:cubicBezTo>
                      <a:pt x="95" y="12002"/>
                      <a:pt x="0" y="12002"/>
                      <a:pt x="0" y="12002"/>
                    </a:cubicBezTo>
                    <a:cubicBezTo>
                      <a:pt x="0" y="12002"/>
                      <a:pt x="0" y="12002"/>
                      <a:pt x="0" y="11716"/>
                    </a:cubicBezTo>
                    <a:cubicBezTo>
                      <a:pt x="0" y="11525"/>
                      <a:pt x="0" y="11335"/>
                      <a:pt x="0" y="11049"/>
                    </a:cubicBezTo>
                    <a:cubicBezTo>
                      <a:pt x="0" y="10763"/>
                      <a:pt x="0" y="10382"/>
                      <a:pt x="0" y="10001"/>
                    </a:cubicBezTo>
                    <a:lnTo>
                      <a:pt x="0" y="9334"/>
                    </a:lnTo>
                    <a:cubicBezTo>
                      <a:pt x="0" y="9334"/>
                      <a:pt x="0" y="9144"/>
                      <a:pt x="95" y="9144"/>
                    </a:cubicBezTo>
                    <a:cubicBezTo>
                      <a:pt x="95" y="9144"/>
                      <a:pt x="190" y="9049"/>
                      <a:pt x="286" y="8954"/>
                    </a:cubicBezTo>
                    <a:cubicBezTo>
                      <a:pt x="1238" y="7811"/>
                      <a:pt x="2572" y="6287"/>
                      <a:pt x="3810" y="4858"/>
                    </a:cubicBezTo>
                    <a:cubicBezTo>
                      <a:pt x="5048" y="3334"/>
                      <a:pt x="6382" y="1810"/>
                      <a:pt x="7334" y="762"/>
                    </a:cubicBezTo>
                    <a:cubicBezTo>
                      <a:pt x="7334" y="762"/>
                      <a:pt x="7429" y="667"/>
                      <a:pt x="7525" y="571"/>
                    </a:cubicBezTo>
                    <a:cubicBezTo>
                      <a:pt x="7525" y="571"/>
                      <a:pt x="7525" y="381"/>
                      <a:pt x="7715" y="381"/>
                    </a:cubicBezTo>
                    <a:cubicBezTo>
                      <a:pt x="7906" y="381"/>
                      <a:pt x="8096" y="381"/>
                      <a:pt x="8382" y="286"/>
                    </a:cubicBezTo>
                    <a:cubicBezTo>
                      <a:pt x="8763" y="286"/>
                      <a:pt x="9144" y="191"/>
                      <a:pt x="9430" y="191"/>
                    </a:cubicBezTo>
                    <a:cubicBezTo>
                      <a:pt x="9715" y="191"/>
                      <a:pt x="10001" y="191"/>
                      <a:pt x="10192" y="191"/>
                    </a:cubicBezTo>
                    <a:cubicBezTo>
                      <a:pt x="10382" y="191"/>
                      <a:pt x="10478" y="191"/>
                      <a:pt x="10478" y="1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4" name="Google Shape;2574;p184"/>
              <p:cNvSpPr/>
              <p:nvPr/>
            </p:nvSpPr>
            <p:spPr>
              <a:xfrm>
                <a:off x="6666642" y="2836735"/>
                <a:ext cx="11144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11144" h="11810" extrusionOk="0">
                    <a:moveTo>
                      <a:pt x="11144" y="0"/>
                    </a:moveTo>
                    <a:cubicBezTo>
                      <a:pt x="11144" y="0"/>
                      <a:pt x="11144" y="0"/>
                      <a:pt x="11144" y="286"/>
                    </a:cubicBezTo>
                    <a:cubicBezTo>
                      <a:pt x="11144" y="476"/>
                      <a:pt x="11144" y="762"/>
                      <a:pt x="11144" y="1048"/>
                    </a:cubicBezTo>
                    <a:cubicBezTo>
                      <a:pt x="11144" y="1333"/>
                      <a:pt x="11144" y="1714"/>
                      <a:pt x="11144" y="2095"/>
                    </a:cubicBezTo>
                    <a:cubicBezTo>
                      <a:pt x="11144" y="2286"/>
                      <a:pt x="11144" y="2476"/>
                      <a:pt x="11144" y="2762"/>
                    </a:cubicBezTo>
                    <a:cubicBezTo>
                      <a:pt x="11144" y="2857"/>
                      <a:pt x="11144" y="2953"/>
                      <a:pt x="10954" y="2953"/>
                    </a:cubicBezTo>
                    <a:cubicBezTo>
                      <a:pt x="10954" y="2953"/>
                      <a:pt x="10858" y="3048"/>
                      <a:pt x="10763" y="3143"/>
                    </a:cubicBezTo>
                    <a:cubicBezTo>
                      <a:pt x="9715" y="4286"/>
                      <a:pt x="8287" y="5715"/>
                      <a:pt x="6953" y="7239"/>
                    </a:cubicBezTo>
                    <a:cubicBezTo>
                      <a:pt x="5524" y="8763"/>
                      <a:pt x="4191" y="10192"/>
                      <a:pt x="3143" y="11335"/>
                    </a:cubicBezTo>
                    <a:cubicBezTo>
                      <a:pt x="3143" y="11335"/>
                      <a:pt x="3048" y="11430"/>
                      <a:pt x="2953" y="11525"/>
                    </a:cubicBezTo>
                    <a:cubicBezTo>
                      <a:pt x="2953" y="11620"/>
                      <a:pt x="2953" y="11716"/>
                      <a:pt x="2762" y="11716"/>
                    </a:cubicBezTo>
                    <a:cubicBezTo>
                      <a:pt x="2572" y="11716"/>
                      <a:pt x="2286" y="11716"/>
                      <a:pt x="2096" y="11716"/>
                    </a:cubicBezTo>
                    <a:cubicBezTo>
                      <a:pt x="1714" y="11716"/>
                      <a:pt x="1333" y="11716"/>
                      <a:pt x="1048" y="11811"/>
                    </a:cubicBezTo>
                    <a:cubicBezTo>
                      <a:pt x="762" y="11811"/>
                      <a:pt x="476" y="11811"/>
                      <a:pt x="286" y="11811"/>
                    </a:cubicBezTo>
                    <a:cubicBezTo>
                      <a:pt x="95" y="11811"/>
                      <a:pt x="0" y="11811"/>
                      <a:pt x="0" y="11811"/>
                    </a:cubicBezTo>
                    <a:cubicBezTo>
                      <a:pt x="0" y="11811"/>
                      <a:pt x="0" y="11811"/>
                      <a:pt x="0" y="11525"/>
                    </a:cubicBezTo>
                    <a:cubicBezTo>
                      <a:pt x="0" y="11335"/>
                      <a:pt x="0" y="11144"/>
                      <a:pt x="0" y="10763"/>
                    </a:cubicBezTo>
                    <a:cubicBezTo>
                      <a:pt x="0" y="10477"/>
                      <a:pt x="0" y="10096"/>
                      <a:pt x="0" y="9715"/>
                    </a:cubicBezTo>
                    <a:cubicBezTo>
                      <a:pt x="0" y="9525"/>
                      <a:pt x="0" y="9334"/>
                      <a:pt x="0" y="9049"/>
                    </a:cubicBezTo>
                    <a:cubicBezTo>
                      <a:pt x="0" y="8953"/>
                      <a:pt x="0" y="8858"/>
                      <a:pt x="190" y="8858"/>
                    </a:cubicBezTo>
                    <a:cubicBezTo>
                      <a:pt x="190" y="8858"/>
                      <a:pt x="286" y="8763"/>
                      <a:pt x="381" y="8668"/>
                    </a:cubicBezTo>
                    <a:cubicBezTo>
                      <a:pt x="1429" y="7525"/>
                      <a:pt x="2857" y="6096"/>
                      <a:pt x="4191" y="4572"/>
                    </a:cubicBezTo>
                    <a:cubicBezTo>
                      <a:pt x="5620" y="3048"/>
                      <a:pt x="6953" y="1619"/>
                      <a:pt x="8001" y="476"/>
                    </a:cubicBezTo>
                    <a:cubicBezTo>
                      <a:pt x="8001" y="476"/>
                      <a:pt x="8096" y="381"/>
                      <a:pt x="8191" y="286"/>
                    </a:cubicBezTo>
                    <a:cubicBezTo>
                      <a:pt x="8191" y="286"/>
                      <a:pt x="8191" y="95"/>
                      <a:pt x="8382" y="95"/>
                    </a:cubicBezTo>
                    <a:cubicBezTo>
                      <a:pt x="8572" y="95"/>
                      <a:pt x="8858" y="95"/>
                      <a:pt x="9049" y="95"/>
                    </a:cubicBezTo>
                    <a:cubicBezTo>
                      <a:pt x="9430" y="95"/>
                      <a:pt x="9811" y="95"/>
                      <a:pt x="10096" y="0"/>
                    </a:cubicBezTo>
                    <a:cubicBezTo>
                      <a:pt x="10382" y="0"/>
                      <a:pt x="10668" y="0"/>
                      <a:pt x="10858" y="0"/>
                    </a:cubicBezTo>
                    <a:cubicBezTo>
                      <a:pt x="11049" y="0"/>
                      <a:pt x="11144" y="0"/>
                      <a:pt x="1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5" name="Google Shape;2575;p184"/>
              <p:cNvSpPr/>
              <p:nvPr/>
            </p:nvSpPr>
            <p:spPr>
              <a:xfrm>
                <a:off x="6666547" y="2848546"/>
                <a:ext cx="21431" cy="11334"/>
              </a:xfrm>
              <a:custGeom>
                <a:avLst/>
                <a:gdLst/>
                <a:ahLst/>
                <a:cxnLst/>
                <a:rect l="l" t="t" r="r" b="b"/>
                <a:pathLst>
                  <a:path w="21431" h="11334" extrusionOk="0">
                    <a:moveTo>
                      <a:pt x="95" y="191"/>
                    </a:moveTo>
                    <a:cubicBezTo>
                      <a:pt x="95" y="191"/>
                      <a:pt x="571" y="191"/>
                      <a:pt x="1334" y="0"/>
                    </a:cubicBezTo>
                    <a:cubicBezTo>
                      <a:pt x="1714" y="0"/>
                      <a:pt x="2191" y="0"/>
                      <a:pt x="2667" y="0"/>
                    </a:cubicBezTo>
                    <a:cubicBezTo>
                      <a:pt x="2953" y="0"/>
                      <a:pt x="3238" y="0"/>
                      <a:pt x="3524" y="0"/>
                    </a:cubicBezTo>
                    <a:cubicBezTo>
                      <a:pt x="3715" y="0"/>
                      <a:pt x="3810" y="0"/>
                      <a:pt x="3905" y="191"/>
                    </a:cubicBezTo>
                    <a:cubicBezTo>
                      <a:pt x="4001" y="191"/>
                      <a:pt x="4191" y="286"/>
                      <a:pt x="4286" y="381"/>
                    </a:cubicBezTo>
                    <a:cubicBezTo>
                      <a:pt x="6287" y="1429"/>
                      <a:pt x="8954" y="2762"/>
                      <a:pt x="11621" y="4191"/>
                    </a:cubicBezTo>
                    <a:cubicBezTo>
                      <a:pt x="14288" y="5525"/>
                      <a:pt x="16954" y="6953"/>
                      <a:pt x="18955" y="8001"/>
                    </a:cubicBezTo>
                    <a:cubicBezTo>
                      <a:pt x="19050" y="8001"/>
                      <a:pt x="19241" y="8096"/>
                      <a:pt x="19336" y="8192"/>
                    </a:cubicBezTo>
                    <a:cubicBezTo>
                      <a:pt x="19431" y="8192"/>
                      <a:pt x="19621" y="8192"/>
                      <a:pt x="19621" y="8382"/>
                    </a:cubicBezTo>
                    <a:cubicBezTo>
                      <a:pt x="19812" y="8668"/>
                      <a:pt x="19907" y="8858"/>
                      <a:pt x="20098" y="9049"/>
                    </a:cubicBezTo>
                    <a:cubicBezTo>
                      <a:pt x="20384" y="9430"/>
                      <a:pt x="20669" y="9906"/>
                      <a:pt x="20860" y="10192"/>
                    </a:cubicBezTo>
                    <a:cubicBezTo>
                      <a:pt x="21241" y="10858"/>
                      <a:pt x="21431" y="11240"/>
                      <a:pt x="21431" y="11240"/>
                    </a:cubicBezTo>
                    <a:cubicBezTo>
                      <a:pt x="21431" y="11240"/>
                      <a:pt x="20955" y="11240"/>
                      <a:pt x="20193" y="11335"/>
                    </a:cubicBezTo>
                    <a:cubicBezTo>
                      <a:pt x="19812" y="11335"/>
                      <a:pt x="19336" y="11335"/>
                      <a:pt x="18860" y="11335"/>
                    </a:cubicBezTo>
                    <a:cubicBezTo>
                      <a:pt x="18574" y="11335"/>
                      <a:pt x="18288" y="11335"/>
                      <a:pt x="18002" y="11335"/>
                    </a:cubicBezTo>
                    <a:cubicBezTo>
                      <a:pt x="17812" y="11335"/>
                      <a:pt x="17717" y="11335"/>
                      <a:pt x="17621" y="11240"/>
                    </a:cubicBezTo>
                    <a:cubicBezTo>
                      <a:pt x="17526" y="11240"/>
                      <a:pt x="17431" y="11144"/>
                      <a:pt x="17240" y="11049"/>
                    </a:cubicBezTo>
                    <a:cubicBezTo>
                      <a:pt x="15240" y="10001"/>
                      <a:pt x="12573" y="8668"/>
                      <a:pt x="9906" y="7239"/>
                    </a:cubicBezTo>
                    <a:cubicBezTo>
                      <a:pt x="7239" y="5905"/>
                      <a:pt x="4572" y="4477"/>
                      <a:pt x="2572" y="3429"/>
                    </a:cubicBezTo>
                    <a:cubicBezTo>
                      <a:pt x="2477" y="3429"/>
                      <a:pt x="2286" y="3334"/>
                      <a:pt x="2191" y="3238"/>
                    </a:cubicBezTo>
                    <a:cubicBezTo>
                      <a:pt x="2096" y="3238"/>
                      <a:pt x="1905" y="3238"/>
                      <a:pt x="1810" y="3048"/>
                    </a:cubicBezTo>
                    <a:cubicBezTo>
                      <a:pt x="1619" y="2762"/>
                      <a:pt x="1524" y="2572"/>
                      <a:pt x="1334" y="2381"/>
                    </a:cubicBezTo>
                    <a:cubicBezTo>
                      <a:pt x="1048" y="2000"/>
                      <a:pt x="857" y="1524"/>
                      <a:pt x="571" y="1238"/>
                    </a:cubicBezTo>
                    <a:cubicBezTo>
                      <a:pt x="191" y="571"/>
                      <a:pt x="0" y="95"/>
                      <a:pt x="0" y="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6" name="Google Shape;2576;p184"/>
              <p:cNvSpPr/>
              <p:nvPr/>
            </p:nvSpPr>
            <p:spPr>
              <a:xfrm>
                <a:off x="6687883" y="2847308"/>
                <a:ext cx="10763" cy="12382"/>
              </a:xfrm>
              <a:custGeom>
                <a:avLst/>
                <a:gdLst/>
                <a:ahLst/>
                <a:cxnLst/>
                <a:rect l="l" t="t" r="r" b="b"/>
                <a:pathLst>
                  <a:path w="10763" h="12382" extrusionOk="0">
                    <a:moveTo>
                      <a:pt x="0" y="12383"/>
                    </a:moveTo>
                    <a:cubicBezTo>
                      <a:pt x="0" y="12383"/>
                      <a:pt x="0" y="12383"/>
                      <a:pt x="0" y="12097"/>
                    </a:cubicBezTo>
                    <a:cubicBezTo>
                      <a:pt x="0" y="11906"/>
                      <a:pt x="0" y="11621"/>
                      <a:pt x="0" y="11335"/>
                    </a:cubicBezTo>
                    <a:cubicBezTo>
                      <a:pt x="0" y="11049"/>
                      <a:pt x="0" y="10668"/>
                      <a:pt x="0" y="10287"/>
                    </a:cubicBezTo>
                    <a:cubicBezTo>
                      <a:pt x="0" y="10097"/>
                      <a:pt x="0" y="9906"/>
                      <a:pt x="0" y="9620"/>
                    </a:cubicBezTo>
                    <a:cubicBezTo>
                      <a:pt x="0" y="9525"/>
                      <a:pt x="0" y="9430"/>
                      <a:pt x="190" y="9430"/>
                    </a:cubicBezTo>
                    <a:cubicBezTo>
                      <a:pt x="190" y="9430"/>
                      <a:pt x="286" y="9335"/>
                      <a:pt x="381" y="9239"/>
                    </a:cubicBezTo>
                    <a:cubicBezTo>
                      <a:pt x="1333" y="8096"/>
                      <a:pt x="2667" y="6477"/>
                      <a:pt x="4000" y="4953"/>
                    </a:cubicBezTo>
                    <a:cubicBezTo>
                      <a:pt x="5334" y="3429"/>
                      <a:pt x="6572" y="1810"/>
                      <a:pt x="7620" y="667"/>
                    </a:cubicBezTo>
                    <a:cubicBezTo>
                      <a:pt x="7620" y="667"/>
                      <a:pt x="7715" y="572"/>
                      <a:pt x="7810" y="476"/>
                    </a:cubicBezTo>
                    <a:cubicBezTo>
                      <a:pt x="7810" y="381"/>
                      <a:pt x="7810" y="286"/>
                      <a:pt x="8001" y="286"/>
                    </a:cubicBezTo>
                    <a:cubicBezTo>
                      <a:pt x="8191" y="286"/>
                      <a:pt x="8382" y="286"/>
                      <a:pt x="8667" y="191"/>
                    </a:cubicBezTo>
                    <a:cubicBezTo>
                      <a:pt x="9049" y="191"/>
                      <a:pt x="9430" y="95"/>
                      <a:pt x="9715" y="0"/>
                    </a:cubicBezTo>
                    <a:cubicBezTo>
                      <a:pt x="10001" y="0"/>
                      <a:pt x="10287" y="0"/>
                      <a:pt x="10477" y="0"/>
                    </a:cubicBezTo>
                    <a:cubicBezTo>
                      <a:pt x="10668" y="0"/>
                      <a:pt x="10763" y="0"/>
                      <a:pt x="10763" y="0"/>
                    </a:cubicBezTo>
                    <a:cubicBezTo>
                      <a:pt x="10763" y="0"/>
                      <a:pt x="10763" y="0"/>
                      <a:pt x="10763" y="286"/>
                    </a:cubicBezTo>
                    <a:cubicBezTo>
                      <a:pt x="10763" y="476"/>
                      <a:pt x="10763" y="667"/>
                      <a:pt x="10763" y="1048"/>
                    </a:cubicBezTo>
                    <a:cubicBezTo>
                      <a:pt x="10763" y="1334"/>
                      <a:pt x="10763" y="1715"/>
                      <a:pt x="10763" y="2096"/>
                    </a:cubicBezTo>
                    <a:lnTo>
                      <a:pt x="10763" y="2762"/>
                    </a:lnTo>
                    <a:cubicBezTo>
                      <a:pt x="10763" y="2762"/>
                      <a:pt x="10763" y="2953"/>
                      <a:pt x="10668" y="2953"/>
                    </a:cubicBezTo>
                    <a:cubicBezTo>
                      <a:pt x="10668" y="2953"/>
                      <a:pt x="10573" y="3048"/>
                      <a:pt x="10477" y="3143"/>
                    </a:cubicBezTo>
                    <a:cubicBezTo>
                      <a:pt x="9525" y="4286"/>
                      <a:pt x="8191" y="5906"/>
                      <a:pt x="6858" y="7430"/>
                    </a:cubicBezTo>
                    <a:cubicBezTo>
                      <a:pt x="5524" y="8954"/>
                      <a:pt x="4286" y="10573"/>
                      <a:pt x="3238" y="11716"/>
                    </a:cubicBezTo>
                    <a:cubicBezTo>
                      <a:pt x="3238" y="11716"/>
                      <a:pt x="3143" y="11811"/>
                      <a:pt x="3048" y="11906"/>
                    </a:cubicBezTo>
                    <a:cubicBezTo>
                      <a:pt x="3048" y="11906"/>
                      <a:pt x="3048" y="12097"/>
                      <a:pt x="2857" y="12097"/>
                    </a:cubicBezTo>
                    <a:cubicBezTo>
                      <a:pt x="2667" y="12097"/>
                      <a:pt x="2476" y="12097"/>
                      <a:pt x="2191" y="12192"/>
                    </a:cubicBezTo>
                    <a:cubicBezTo>
                      <a:pt x="1809" y="12192"/>
                      <a:pt x="1429" y="12287"/>
                      <a:pt x="1143" y="12383"/>
                    </a:cubicBezTo>
                    <a:cubicBezTo>
                      <a:pt x="857" y="12383"/>
                      <a:pt x="571" y="12383"/>
                      <a:pt x="381" y="12383"/>
                    </a:cubicBezTo>
                    <a:cubicBezTo>
                      <a:pt x="190" y="12383"/>
                      <a:pt x="95" y="12383"/>
                      <a:pt x="95" y="1238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7" name="Google Shape;2577;p184"/>
              <p:cNvSpPr/>
              <p:nvPr/>
            </p:nvSpPr>
            <p:spPr>
              <a:xfrm>
                <a:off x="6677691" y="2836354"/>
                <a:ext cx="20574" cy="11144"/>
              </a:xfrm>
              <a:custGeom>
                <a:avLst/>
                <a:gdLst/>
                <a:ahLst/>
                <a:cxnLst/>
                <a:rect l="l" t="t" r="r" b="b"/>
                <a:pathLst>
                  <a:path w="20574" h="11144" extrusionOk="0">
                    <a:moveTo>
                      <a:pt x="20574" y="10858"/>
                    </a:moveTo>
                    <a:cubicBezTo>
                      <a:pt x="20574" y="10858"/>
                      <a:pt x="20098" y="10858"/>
                      <a:pt x="19336" y="11049"/>
                    </a:cubicBezTo>
                    <a:cubicBezTo>
                      <a:pt x="18955" y="11049"/>
                      <a:pt x="18479" y="11049"/>
                      <a:pt x="18002" y="11144"/>
                    </a:cubicBezTo>
                    <a:cubicBezTo>
                      <a:pt x="17716" y="11144"/>
                      <a:pt x="17526" y="11144"/>
                      <a:pt x="17240" y="11144"/>
                    </a:cubicBezTo>
                    <a:cubicBezTo>
                      <a:pt x="17050" y="11144"/>
                      <a:pt x="16954" y="11144"/>
                      <a:pt x="16859" y="10954"/>
                    </a:cubicBezTo>
                    <a:cubicBezTo>
                      <a:pt x="16859" y="10954"/>
                      <a:pt x="16669" y="10858"/>
                      <a:pt x="16478" y="10763"/>
                    </a:cubicBezTo>
                    <a:cubicBezTo>
                      <a:pt x="14573" y="9811"/>
                      <a:pt x="12001" y="8477"/>
                      <a:pt x="9430" y="7144"/>
                    </a:cubicBezTo>
                    <a:cubicBezTo>
                      <a:pt x="6858" y="5810"/>
                      <a:pt x="4286" y="4477"/>
                      <a:pt x="2381" y="3524"/>
                    </a:cubicBezTo>
                    <a:cubicBezTo>
                      <a:pt x="2286" y="3524"/>
                      <a:pt x="2096" y="3429"/>
                      <a:pt x="2000" y="3334"/>
                    </a:cubicBezTo>
                    <a:cubicBezTo>
                      <a:pt x="1905" y="3334"/>
                      <a:pt x="1714" y="3334"/>
                      <a:pt x="1714" y="3143"/>
                    </a:cubicBezTo>
                    <a:cubicBezTo>
                      <a:pt x="1524" y="2953"/>
                      <a:pt x="1429" y="2667"/>
                      <a:pt x="1238" y="2476"/>
                    </a:cubicBezTo>
                    <a:cubicBezTo>
                      <a:pt x="953" y="2096"/>
                      <a:pt x="762" y="1619"/>
                      <a:pt x="571" y="1333"/>
                    </a:cubicBezTo>
                    <a:cubicBezTo>
                      <a:pt x="190" y="667"/>
                      <a:pt x="0" y="286"/>
                      <a:pt x="0" y="286"/>
                    </a:cubicBezTo>
                    <a:cubicBezTo>
                      <a:pt x="0" y="286"/>
                      <a:pt x="476" y="286"/>
                      <a:pt x="1238" y="95"/>
                    </a:cubicBezTo>
                    <a:cubicBezTo>
                      <a:pt x="1619" y="95"/>
                      <a:pt x="2096" y="95"/>
                      <a:pt x="2572" y="0"/>
                    </a:cubicBezTo>
                    <a:cubicBezTo>
                      <a:pt x="2857" y="0"/>
                      <a:pt x="3048" y="0"/>
                      <a:pt x="3334" y="0"/>
                    </a:cubicBezTo>
                    <a:cubicBezTo>
                      <a:pt x="3524" y="0"/>
                      <a:pt x="3620" y="0"/>
                      <a:pt x="3715" y="95"/>
                    </a:cubicBezTo>
                    <a:cubicBezTo>
                      <a:pt x="3810" y="95"/>
                      <a:pt x="3905" y="191"/>
                      <a:pt x="4096" y="286"/>
                    </a:cubicBezTo>
                    <a:cubicBezTo>
                      <a:pt x="6001" y="1238"/>
                      <a:pt x="8572" y="2572"/>
                      <a:pt x="11144" y="3905"/>
                    </a:cubicBezTo>
                    <a:cubicBezTo>
                      <a:pt x="13716" y="5239"/>
                      <a:pt x="16288" y="6477"/>
                      <a:pt x="18193" y="7525"/>
                    </a:cubicBezTo>
                    <a:cubicBezTo>
                      <a:pt x="18288" y="7525"/>
                      <a:pt x="18383" y="7620"/>
                      <a:pt x="18574" y="7715"/>
                    </a:cubicBezTo>
                    <a:cubicBezTo>
                      <a:pt x="18669" y="7715"/>
                      <a:pt x="18859" y="7715"/>
                      <a:pt x="18859" y="7906"/>
                    </a:cubicBezTo>
                    <a:cubicBezTo>
                      <a:pt x="19050" y="8096"/>
                      <a:pt x="19145" y="8382"/>
                      <a:pt x="19336" y="8572"/>
                    </a:cubicBezTo>
                    <a:cubicBezTo>
                      <a:pt x="19621" y="8954"/>
                      <a:pt x="19812" y="9430"/>
                      <a:pt x="20003" y="9716"/>
                    </a:cubicBezTo>
                    <a:cubicBezTo>
                      <a:pt x="20383" y="10382"/>
                      <a:pt x="20574" y="10763"/>
                      <a:pt x="20574" y="107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8" name="Google Shape;2578;p184"/>
              <p:cNvSpPr/>
              <p:nvPr/>
            </p:nvSpPr>
            <p:spPr>
              <a:xfrm>
                <a:off x="6708933" y="2837021"/>
                <a:ext cx="10096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10096" h="11810" extrusionOk="0">
                    <a:moveTo>
                      <a:pt x="0" y="11811"/>
                    </a:moveTo>
                    <a:cubicBezTo>
                      <a:pt x="0" y="11811"/>
                      <a:pt x="0" y="11811"/>
                      <a:pt x="0" y="11525"/>
                    </a:cubicBezTo>
                    <a:cubicBezTo>
                      <a:pt x="0" y="11335"/>
                      <a:pt x="0" y="11144"/>
                      <a:pt x="0" y="10858"/>
                    </a:cubicBezTo>
                    <a:cubicBezTo>
                      <a:pt x="0" y="10573"/>
                      <a:pt x="0" y="10192"/>
                      <a:pt x="0" y="9811"/>
                    </a:cubicBezTo>
                    <a:cubicBezTo>
                      <a:pt x="0" y="9620"/>
                      <a:pt x="0" y="9430"/>
                      <a:pt x="0" y="9239"/>
                    </a:cubicBezTo>
                    <a:cubicBezTo>
                      <a:pt x="0" y="9144"/>
                      <a:pt x="0" y="9049"/>
                      <a:pt x="95" y="9049"/>
                    </a:cubicBezTo>
                    <a:cubicBezTo>
                      <a:pt x="95" y="9049"/>
                      <a:pt x="190" y="8953"/>
                      <a:pt x="286" y="8858"/>
                    </a:cubicBezTo>
                    <a:cubicBezTo>
                      <a:pt x="1238" y="7715"/>
                      <a:pt x="2476" y="6286"/>
                      <a:pt x="3715" y="4763"/>
                    </a:cubicBezTo>
                    <a:cubicBezTo>
                      <a:pt x="4953" y="3238"/>
                      <a:pt x="6191" y="1810"/>
                      <a:pt x="7144" y="667"/>
                    </a:cubicBezTo>
                    <a:cubicBezTo>
                      <a:pt x="7144" y="667"/>
                      <a:pt x="7239" y="571"/>
                      <a:pt x="7334" y="476"/>
                    </a:cubicBezTo>
                    <a:cubicBezTo>
                      <a:pt x="7334" y="476"/>
                      <a:pt x="7334" y="286"/>
                      <a:pt x="7525" y="286"/>
                    </a:cubicBezTo>
                    <a:cubicBezTo>
                      <a:pt x="7715" y="286"/>
                      <a:pt x="7906" y="286"/>
                      <a:pt x="8096" y="190"/>
                    </a:cubicBezTo>
                    <a:cubicBezTo>
                      <a:pt x="8477" y="190"/>
                      <a:pt x="8858" y="95"/>
                      <a:pt x="9144" y="0"/>
                    </a:cubicBezTo>
                    <a:cubicBezTo>
                      <a:pt x="9430" y="0"/>
                      <a:pt x="9715" y="0"/>
                      <a:pt x="9811" y="0"/>
                    </a:cubicBezTo>
                    <a:cubicBezTo>
                      <a:pt x="10001" y="0"/>
                      <a:pt x="10096" y="0"/>
                      <a:pt x="10096" y="0"/>
                    </a:cubicBezTo>
                    <a:cubicBezTo>
                      <a:pt x="10096" y="0"/>
                      <a:pt x="10096" y="0"/>
                      <a:pt x="10096" y="286"/>
                    </a:cubicBezTo>
                    <a:cubicBezTo>
                      <a:pt x="10096" y="476"/>
                      <a:pt x="10096" y="667"/>
                      <a:pt x="10096" y="952"/>
                    </a:cubicBezTo>
                    <a:cubicBezTo>
                      <a:pt x="10096" y="1238"/>
                      <a:pt x="10096" y="1619"/>
                      <a:pt x="10096" y="2000"/>
                    </a:cubicBezTo>
                    <a:cubicBezTo>
                      <a:pt x="10096" y="2191"/>
                      <a:pt x="10096" y="2381"/>
                      <a:pt x="10096" y="2572"/>
                    </a:cubicBezTo>
                    <a:cubicBezTo>
                      <a:pt x="10096" y="2667"/>
                      <a:pt x="10096" y="2762"/>
                      <a:pt x="10001" y="2762"/>
                    </a:cubicBezTo>
                    <a:cubicBezTo>
                      <a:pt x="10001" y="2762"/>
                      <a:pt x="9906" y="2857"/>
                      <a:pt x="9811" y="2953"/>
                    </a:cubicBezTo>
                    <a:cubicBezTo>
                      <a:pt x="8858" y="4096"/>
                      <a:pt x="7620" y="5524"/>
                      <a:pt x="6382" y="7048"/>
                    </a:cubicBezTo>
                    <a:cubicBezTo>
                      <a:pt x="5144" y="8572"/>
                      <a:pt x="3905" y="10001"/>
                      <a:pt x="2953" y="11144"/>
                    </a:cubicBezTo>
                    <a:cubicBezTo>
                      <a:pt x="2953" y="11144"/>
                      <a:pt x="2857" y="11239"/>
                      <a:pt x="2762" y="11335"/>
                    </a:cubicBezTo>
                    <a:cubicBezTo>
                      <a:pt x="2762" y="11335"/>
                      <a:pt x="2762" y="11525"/>
                      <a:pt x="2572" y="11525"/>
                    </a:cubicBezTo>
                    <a:cubicBezTo>
                      <a:pt x="2381" y="11525"/>
                      <a:pt x="2191" y="11525"/>
                      <a:pt x="2000" y="11621"/>
                    </a:cubicBezTo>
                    <a:cubicBezTo>
                      <a:pt x="1619" y="11621"/>
                      <a:pt x="1238" y="11716"/>
                      <a:pt x="953" y="11716"/>
                    </a:cubicBezTo>
                    <a:cubicBezTo>
                      <a:pt x="667" y="11716"/>
                      <a:pt x="381" y="11716"/>
                      <a:pt x="286" y="11716"/>
                    </a:cubicBezTo>
                    <a:cubicBezTo>
                      <a:pt x="95" y="11716"/>
                      <a:pt x="0" y="11716"/>
                      <a:pt x="0" y="1171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9" name="Google Shape;2579;p184"/>
              <p:cNvSpPr/>
              <p:nvPr/>
            </p:nvSpPr>
            <p:spPr>
              <a:xfrm>
                <a:off x="6719887" y="2836545"/>
                <a:ext cx="16859" cy="10001"/>
              </a:xfrm>
              <a:custGeom>
                <a:avLst/>
                <a:gdLst/>
                <a:ahLst/>
                <a:cxnLst/>
                <a:rect l="l" t="t" r="r" b="b"/>
                <a:pathLst>
                  <a:path w="16859" h="10001" extrusionOk="0">
                    <a:moveTo>
                      <a:pt x="95" y="381"/>
                    </a:moveTo>
                    <a:cubicBezTo>
                      <a:pt x="95" y="381"/>
                      <a:pt x="476" y="286"/>
                      <a:pt x="1143" y="191"/>
                    </a:cubicBezTo>
                    <a:cubicBezTo>
                      <a:pt x="1524" y="191"/>
                      <a:pt x="1905" y="95"/>
                      <a:pt x="2286" y="0"/>
                    </a:cubicBezTo>
                    <a:cubicBezTo>
                      <a:pt x="2477" y="0"/>
                      <a:pt x="2762" y="0"/>
                      <a:pt x="2953" y="0"/>
                    </a:cubicBezTo>
                    <a:cubicBezTo>
                      <a:pt x="3048" y="0"/>
                      <a:pt x="3143" y="0"/>
                      <a:pt x="3238" y="95"/>
                    </a:cubicBezTo>
                    <a:cubicBezTo>
                      <a:pt x="3238" y="95"/>
                      <a:pt x="3429" y="191"/>
                      <a:pt x="3524" y="286"/>
                    </a:cubicBezTo>
                    <a:cubicBezTo>
                      <a:pt x="5144" y="1143"/>
                      <a:pt x="7239" y="2286"/>
                      <a:pt x="9335" y="3429"/>
                    </a:cubicBezTo>
                    <a:cubicBezTo>
                      <a:pt x="11430" y="4572"/>
                      <a:pt x="13621" y="5715"/>
                      <a:pt x="15145" y="6572"/>
                    </a:cubicBezTo>
                    <a:cubicBezTo>
                      <a:pt x="15240" y="6572"/>
                      <a:pt x="15335" y="6667"/>
                      <a:pt x="15430" y="6667"/>
                    </a:cubicBezTo>
                    <a:cubicBezTo>
                      <a:pt x="15526" y="6667"/>
                      <a:pt x="15621" y="6667"/>
                      <a:pt x="15716" y="6858"/>
                    </a:cubicBezTo>
                    <a:cubicBezTo>
                      <a:pt x="15812" y="7048"/>
                      <a:pt x="15907" y="7334"/>
                      <a:pt x="16002" y="7525"/>
                    </a:cubicBezTo>
                    <a:cubicBezTo>
                      <a:pt x="16193" y="7906"/>
                      <a:pt x="16383" y="8287"/>
                      <a:pt x="16478" y="8572"/>
                    </a:cubicBezTo>
                    <a:cubicBezTo>
                      <a:pt x="16764" y="9144"/>
                      <a:pt x="16859" y="9620"/>
                      <a:pt x="16859" y="9620"/>
                    </a:cubicBezTo>
                    <a:cubicBezTo>
                      <a:pt x="16859" y="9620"/>
                      <a:pt x="16478" y="9716"/>
                      <a:pt x="15812" y="9811"/>
                    </a:cubicBezTo>
                    <a:cubicBezTo>
                      <a:pt x="15526" y="9811"/>
                      <a:pt x="15049" y="9906"/>
                      <a:pt x="14669" y="10001"/>
                    </a:cubicBezTo>
                    <a:cubicBezTo>
                      <a:pt x="14478" y="10001"/>
                      <a:pt x="14192" y="10001"/>
                      <a:pt x="14002" y="10001"/>
                    </a:cubicBezTo>
                    <a:cubicBezTo>
                      <a:pt x="13906" y="10001"/>
                      <a:pt x="13811" y="10001"/>
                      <a:pt x="13716" y="9906"/>
                    </a:cubicBezTo>
                    <a:cubicBezTo>
                      <a:pt x="13716" y="9906"/>
                      <a:pt x="13526" y="9811"/>
                      <a:pt x="13430" y="9716"/>
                    </a:cubicBezTo>
                    <a:cubicBezTo>
                      <a:pt x="11811" y="8858"/>
                      <a:pt x="9715" y="7715"/>
                      <a:pt x="7620" y="6572"/>
                    </a:cubicBezTo>
                    <a:cubicBezTo>
                      <a:pt x="5524" y="5429"/>
                      <a:pt x="3334" y="4286"/>
                      <a:pt x="1810" y="3429"/>
                    </a:cubicBezTo>
                    <a:cubicBezTo>
                      <a:pt x="1714" y="3429"/>
                      <a:pt x="1619" y="3334"/>
                      <a:pt x="1524" y="3334"/>
                    </a:cubicBezTo>
                    <a:cubicBezTo>
                      <a:pt x="1429" y="3334"/>
                      <a:pt x="1334" y="3334"/>
                      <a:pt x="1238" y="3143"/>
                    </a:cubicBezTo>
                    <a:cubicBezTo>
                      <a:pt x="1143" y="2953"/>
                      <a:pt x="1048" y="2667"/>
                      <a:pt x="857" y="2476"/>
                    </a:cubicBezTo>
                    <a:cubicBezTo>
                      <a:pt x="667" y="2096"/>
                      <a:pt x="476" y="1714"/>
                      <a:pt x="381" y="1429"/>
                    </a:cubicBezTo>
                    <a:cubicBezTo>
                      <a:pt x="95" y="857"/>
                      <a:pt x="0" y="381"/>
                      <a:pt x="0" y="3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0" name="Google Shape;2580;p184"/>
              <p:cNvSpPr/>
              <p:nvPr/>
            </p:nvSpPr>
            <p:spPr>
              <a:xfrm>
                <a:off x="6727031" y="2846546"/>
                <a:ext cx="10763" cy="12954"/>
              </a:xfrm>
              <a:custGeom>
                <a:avLst/>
                <a:gdLst/>
                <a:ahLst/>
                <a:cxnLst/>
                <a:rect l="l" t="t" r="r" b="b"/>
                <a:pathLst>
                  <a:path w="10763" h="12954" extrusionOk="0">
                    <a:moveTo>
                      <a:pt x="10763" y="95"/>
                    </a:moveTo>
                    <a:cubicBezTo>
                      <a:pt x="10763" y="95"/>
                      <a:pt x="10763" y="95"/>
                      <a:pt x="10763" y="381"/>
                    </a:cubicBezTo>
                    <a:cubicBezTo>
                      <a:pt x="10763" y="571"/>
                      <a:pt x="10763" y="857"/>
                      <a:pt x="10763" y="1143"/>
                    </a:cubicBezTo>
                    <a:cubicBezTo>
                      <a:pt x="10763" y="1429"/>
                      <a:pt x="10763" y="1810"/>
                      <a:pt x="10763" y="2191"/>
                    </a:cubicBezTo>
                    <a:cubicBezTo>
                      <a:pt x="10763" y="2381"/>
                      <a:pt x="10763" y="2572"/>
                      <a:pt x="10763" y="2857"/>
                    </a:cubicBezTo>
                    <a:cubicBezTo>
                      <a:pt x="10763" y="2953"/>
                      <a:pt x="10763" y="3048"/>
                      <a:pt x="10573" y="3048"/>
                    </a:cubicBezTo>
                    <a:cubicBezTo>
                      <a:pt x="10573" y="3048"/>
                      <a:pt x="10478" y="3143"/>
                      <a:pt x="10382" y="3238"/>
                    </a:cubicBezTo>
                    <a:cubicBezTo>
                      <a:pt x="9430" y="4477"/>
                      <a:pt x="8096" y="6096"/>
                      <a:pt x="6763" y="7715"/>
                    </a:cubicBezTo>
                    <a:cubicBezTo>
                      <a:pt x="5429" y="9334"/>
                      <a:pt x="4096" y="10954"/>
                      <a:pt x="3143" y="12192"/>
                    </a:cubicBezTo>
                    <a:cubicBezTo>
                      <a:pt x="3143" y="12192"/>
                      <a:pt x="3048" y="12287"/>
                      <a:pt x="2953" y="12382"/>
                    </a:cubicBezTo>
                    <a:cubicBezTo>
                      <a:pt x="2953" y="12478"/>
                      <a:pt x="2953" y="12573"/>
                      <a:pt x="2762" y="12573"/>
                    </a:cubicBezTo>
                    <a:cubicBezTo>
                      <a:pt x="2572" y="12573"/>
                      <a:pt x="2286" y="12668"/>
                      <a:pt x="2096" y="12668"/>
                    </a:cubicBezTo>
                    <a:cubicBezTo>
                      <a:pt x="1714" y="12763"/>
                      <a:pt x="1334" y="12859"/>
                      <a:pt x="1048" y="12859"/>
                    </a:cubicBezTo>
                    <a:cubicBezTo>
                      <a:pt x="762" y="12859"/>
                      <a:pt x="476" y="12859"/>
                      <a:pt x="286" y="12954"/>
                    </a:cubicBezTo>
                    <a:cubicBezTo>
                      <a:pt x="95" y="12954"/>
                      <a:pt x="0" y="12954"/>
                      <a:pt x="0" y="12954"/>
                    </a:cubicBezTo>
                    <a:cubicBezTo>
                      <a:pt x="0" y="12954"/>
                      <a:pt x="0" y="12954"/>
                      <a:pt x="0" y="12668"/>
                    </a:cubicBezTo>
                    <a:cubicBezTo>
                      <a:pt x="0" y="12478"/>
                      <a:pt x="0" y="12192"/>
                      <a:pt x="0" y="11906"/>
                    </a:cubicBezTo>
                    <a:cubicBezTo>
                      <a:pt x="0" y="11621"/>
                      <a:pt x="0" y="11239"/>
                      <a:pt x="0" y="10858"/>
                    </a:cubicBezTo>
                    <a:lnTo>
                      <a:pt x="0" y="10192"/>
                    </a:lnTo>
                    <a:cubicBezTo>
                      <a:pt x="0" y="10192"/>
                      <a:pt x="0" y="10001"/>
                      <a:pt x="95" y="9906"/>
                    </a:cubicBezTo>
                    <a:cubicBezTo>
                      <a:pt x="95" y="9906"/>
                      <a:pt x="190" y="9811"/>
                      <a:pt x="286" y="9715"/>
                    </a:cubicBezTo>
                    <a:cubicBezTo>
                      <a:pt x="1238" y="8477"/>
                      <a:pt x="2572" y="6858"/>
                      <a:pt x="3905" y="5239"/>
                    </a:cubicBezTo>
                    <a:cubicBezTo>
                      <a:pt x="5239" y="3619"/>
                      <a:pt x="6572" y="2000"/>
                      <a:pt x="7525" y="762"/>
                    </a:cubicBezTo>
                    <a:cubicBezTo>
                      <a:pt x="7525" y="762"/>
                      <a:pt x="7620" y="667"/>
                      <a:pt x="7715" y="571"/>
                    </a:cubicBezTo>
                    <a:cubicBezTo>
                      <a:pt x="7715" y="476"/>
                      <a:pt x="7715" y="381"/>
                      <a:pt x="7906" y="381"/>
                    </a:cubicBezTo>
                    <a:cubicBezTo>
                      <a:pt x="8096" y="381"/>
                      <a:pt x="8382" y="286"/>
                      <a:pt x="8572" y="190"/>
                    </a:cubicBezTo>
                    <a:cubicBezTo>
                      <a:pt x="8954" y="190"/>
                      <a:pt x="9335" y="0"/>
                      <a:pt x="9620" y="0"/>
                    </a:cubicBezTo>
                    <a:cubicBezTo>
                      <a:pt x="9906" y="0"/>
                      <a:pt x="10192" y="0"/>
                      <a:pt x="10382" y="0"/>
                    </a:cubicBezTo>
                    <a:cubicBezTo>
                      <a:pt x="10573" y="0"/>
                      <a:pt x="10668" y="0"/>
                      <a:pt x="106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1" name="Google Shape;2581;p184"/>
              <p:cNvSpPr/>
              <p:nvPr/>
            </p:nvSpPr>
            <p:spPr>
              <a:xfrm>
                <a:off x="6709028" y="2848451"/>
                <a:ext cx="18192" cy="11334"/>
              </a:xfrm>
              <a:custGeom>
                <a:avLst/>
                <a:gdLst/>
                <a:ahLst/>
                <a:cxnLst/>
                <a:rect l="l" t="t" r="r" b="b"/>
                <a:pathLst>
                  <a:path w="18192" h="11334" extrusionOk="0">
                    <a:moveTo>
                      <a:pt x="18193" y="11239"/>
                    </a:moveTo>
                    <a:cubicBezTo>
                      <a:pt x="18193" y="11239"/>
                      <a:pt x="17717" y="11239"/>
                      <a:pt x="17050" y="11335"/>
                    </a:cubicBezTo>
                    <a:cubicBezTo>
                      <a:pt x="16669" y="11335"/>
                      <a:pt x="16288" y="11335"/>
                      <a:pt x="15812" y="11335"/>
                    </a:cubicBezTo>
                    <a:cubicBezTo>
                      <a:pt x="15526" y="11335"/>
                      <a:pt x="15335" y="11335"/>
                      <a:pt x="15050" y="11335"/>
                    </a:cubicBezTo>
                    <a:cubicBezTo>
                      <a:pt x="14954" y="11335"/>
                      <a:pt x="14859" y="11335"/>
                      <a:pt x="14764" y="11144"/>
                    </a:cubicBezTo>
                    <a:cubicBezTo>
                      <a:pt x="14764" y="11144"/>
                      <a:pt x="14574" y="11049"/>
                      <a:pt x="14478" y="10954"/>
                    </a:cubicBezTo>
                    <a:cubicBezTo>
                      <a:pt x="12764" y="9906"/>
                      <a:pt x="10478" y="8572"/>
                      <a:pt x="8192" y="7144"/>
                    </a:cubicBezTo>
                    <a:cubicBezTo>
                      <a:pt x="5906" y="5810"/>
                      <a:pt x="3620" y="4381"/>
                      <a:pt x="1905" y="3334"/>
                    </a:cubicBezTo>
                    <a:cubicBezTo>
                      <a:pt x="1810" y="3334"/>
                      <a:pt x="1715" y="3238"/>
                      <a:pt x="1619" y="3143"/>
                    </a:cubicBezTo>
                    <a:cubicBezTo>
                      <a:pt x="1524" y="3143"/>
                      <a:pt x="1429" y="3143"/>
                      <a:pt x="1334" y="2953"/>
                    </a:cubicBezTo>
                    <a:cubicBezTo>
                      <a:pt x="1238" y="2762"/>
                      <a:pt x="1143" y="2476"/>
                      <a:pt x="953" y="2286"/>
                    </a:cubicBezTo>
                    <a:cubicBezTo>
                      <a:pt x="762" y="1905"/>
                      <a:pt x="572" y="1429"/>
                      <a:pt x="381" y="1143"/>
                    </a:cubicBezTo>
                    <a:cubicBezTo>
                      <a:pt x="95" y="476"/>
                      <a:pt x="0" y="95"/>
                      <a:pt x="0" y="95"/>
                    </a:cubicBezTo>
                    <a:cubicBezTo>
                      <a:pt x="0" y="95"/>
                      <a:pt x="476" y="95"/>
                      <a:pt x="1143" y="0"/>
                    </a:cubicBezTo>
                    <a:cubicBezTo>
                      <a:pt x="1524" y="0"/>
                      <a:pt x="1905" y="0"/>
                      <a:pt x="2381" y="0"/>
                    </a:cubicBezTo>
                    <a:cubicBezTo>
                      <a:pt x="2667" y="0"/>
                      <a:pt x="2858" y="0"/>
                      <a:pt x="3143" y="0"/>
                    </a:cubicBezTo>
                    <a:cubicBezTo>
                      <a:pt x="3239" y="0"/>
                      <a:pt x="3429" y="0"/>
                      <a:pt x="3429" y="95"/>
                    </a:cubicBezTo>
                    <a:cubicBezTo>
                      <a:pt x="3429" y="95"/>
                      <a:pt x="3620" y="191"/>
                      <a:pt x="3715" y="286"/>
                    </a:cubicBezTo>
                    <a:cubicBezTo>
                      <a:pt x="5429" y="1333"/>
                      <a:pt x="7716" y="2667"/>
                      <a:pt x="10001" y="4096"/>
                    </a:cubicBezTo>
                    <a:cubicBezTo>
                      <a:pt x="12287" y="5429"/>
                      <a:pt x="14574" y="6858"/>
                      <a:pt x="16288" y="7906"/>
                    </a:cubicBezTo>
                    <a:cubicBezTo>
                      <a:pt x="16383" y="7906"/>
                      <a:pt x="16478" y="8001"/>
                      <a:pt x="16574" y="8096"/>
                    </a:cubicBezTo>
                    <a:cubicBezTo>
                      <a:pt x="16669" y="8096"/>
                      <a:pt x="16764" y="8096"/>
                      <a:pt x="16859" y="8287"/>
                    </a:cubicBezTo>
                    <a:cubicBezTo>
                      <a:pt x="16955" y="8477"/>
                      <a:pt x="17145" y="8763"/>
                      <a:pt x="17241" y="8954"/>
                    </a:cubicBezTo>
                    <a:cubicBezTo>
                      <a:pt x="17431" y="9334"/>
                      <a:pt x="17621" y="9811"/>
                      <a:pt x="17812" y="10096"/>
                    </a:cubicBezTo>
                    <a:cubicBezTo>
                      <a:pt x="18098" y="10763"/>
                      <a:pt x="18193" y="11144"/>
                      <a:pt x="18193" y="1114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2" name="Google Shape;2582;p184"/>
              <p:cNvSpPr/>
              <p:nvPr/>
            </p:nvSpPr>
            <p:spPr>
              <a:xfrm>
                <a:off x="6715220" y="2859690"/>
                <a:ext cx="12001" cy="14382"/>
              </a:xfrm>
              <a:custGeom>
                <a:avLst/>
                <a:gdLst/>
                <a:ahLst/>
                <a:cxnLst/>
                <a:rect l="l" t="t" r="r" b="b"/>
                <a:pathLst>
                  <a:path w="12001" h="14382" extrusionOk="0">
                    <a:moveTo>
                      <a:pt x="12001" y="0"/>
                    </a:moveTo>
                    <a:cubicBezTo>
                      <a:pt x="12001" y="0"/>
                      <a:pt x="12001" y="381"/>
                      <a:pt x="12001" y="1048"/>
                    </a:cubicBezTo>
                    <a:cubicBezTo>
                      <a:pt x="12001" y="1333"/>
                      <a:pt x="12001" y="1810"/>
                      <a:pt x="12001" y="2191"/>
                    </a:cubicBezTo>
                    <a:cubicBezTo>
                      <a:pt x="12001" y="2381"/>
                      <a:pt x="12001" y="2667"/>
                      <a:pt x="12001" y="2858"/>
                    </a:cubicBezTo>
                    <a:cubicBezTo>
                      <a:pt x="12001" y="2953"/>
                      <a:pt x="12001" y="3048"/>
                      <a:pt x="11811" y="3143"/>
                    </a:cubicBezTo>
                    <a:cubicBezTo>
                      <a:pt x="11811" y="3143"/>
                      <a:pt x="11621" y="3334"/>
                      <a:pt x="11621" y="3334"/>
                    </a:cubicBezTo>
                    <a:cubicBezTo>
                      <a:pt x="10477" y="4667"/>
                      <a:pt x="8954" y="6477"/>
                      <a:pt x="7525" y="8287"/>
                    </a:cubicBezTo>
                    <a:cubicBezTo>
                      <a:pt x="6001" y="10096"/>
                      <a:pt x="4477" y="11906"/>
                      <a:pt x="3334" y="13240"/>
                    </a:cubicBezTo>
                    <a:cubicBezTo>
                      <a:pt x="3334" y="13240"/>
                      <a:pt x="3143" y="13430"/>
                      <a:pt x="3143" y="13525"/>
                    </a:cubicBezTo>
                    <a:cubicBezTo>
                      <a:pt x="3143" y="13621"/>
                      <a:pt x="3048" y="13716"/>
                      <a:pt x="2857" y="13716"/>
                    </a:cubicBezTo>
                    <a:cubicBezTo>
                      <a:pt x="2572" y="13716"/>
                      <a:pt x="2381" y="13811"/>
                      <a:pt x="2191" y="13907"/>
                    </a:cubicBezTo>
                    <a:cubicBezTo>
                      <a:pt x="1810" y="14002"/>
                      <a:pt x="1333" y="14097"/>
                      <a:pt x="1048" y="14192"/>
                    </a:cubicBezTo>
                    <a:cubicBezTo>
                      <a:pt x="381" y="14288"/>
                      <a:pt x="0" y="14383"/>
                      <a:pt x="0" y="14383"/>
                    </a:cubicBezTo>
                    <a:cubicBezTo>
                      <a:pt x="0" y="14383"/>
                      <a:pt x="0" y="14002"/>
                      <a:pt x="0" y="13335"/>
                    </a:cubicBezTo>
                    <a:cubicBezTo>
                      <a:pt x="0" y="13049"/>
                      <a:pt x="0" y="12573"/>
                      <a:pt x="0" y="12192"/>
                    </a:cubicBezTo>
                    <a:cubicBezTo>
                      <a:pt x="0" y="12002"/>
                      <a:pt x="0" y="11716"/>
                      <a:pt x="0" y="11525"/>
                    </a:cubicBezTo>
                    <a:cubicBezTo>
                      <a:pt x="0" y="11430"/>
                      <a:pt x="0" y="11335"/>
                      <a:pt x="190" y="11240"/>
                    </a:cubicBezTo>
                    <a:cubicBezTo>
                      <a:pt x="190" y="11240"/>
                      <a:pt x="381" y="11049"/>
                      <a:pt x="381" y="11049"/>
                    </a:cubicBezTo>
                    <a:cubicBezTo>
                      <a:pt x="1524" y="9716"/>
                      <a:pt x="3048" y="7906"/>
                      <a:pt x="4477" y="6096"/>
                    </a:cubicBezTo>
                    <a:cubicBezTo>
                      <a:pt x="6001" y="4286"/>
                      <a:pt x="7525" y="2477"/>
                      <a:pt x="8572" y="1143"/>
                    </a:cubicBezTo>
                    <a:cubicBezTo>
                      <a:pt x="8572" y="1143"/>
                      <a:pt x="8763" y="953"/>
                      <a:pt x="8763" y="857"/>
                    </a:cubicBezTo>
                    <a:cubicBezTo>
                      <a:pt x="8763" y="762"/>
                      <a:pt x="8858" y="667"/>
                      <a:pt x="8954" y="667"/>
                    </a:cubicBezTo>
                    <a:cubicBezTo>
                      <a:pt x="9239" y="667"/>
                      <a:pt x="9430" y="571"/>
                      <a:pt x="9620" y="476"/>
                    </a:cubicBezTo>
                    <a:cubicBezTo>
                      <a:pt x="10001" y="381"/>
                      <a:pt x="10477" y="286"/>
                      <a:pt x="10763" y="191"/>
                    </a:cubicBezTo>
                    <a:cubicBezTo>
                      <a:pt x="11430" y="95"/>
                      <a:pt x="11811" y="0"/>
                      <a:pt x="118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3" name="Google Shape;2583;p184"/>
              <p:cNvSpPr/>
              <p:nvPr/>
            </p:nvSpPr>
            <p:spPr>
              <a:xfrm>
                <a:off x="6698360" y="2864929"/>
                <a:ext cx="16859" cy="9715"/>
              </a:xfrm>
              <a:custGeom>
                <a:avLst/>
                <a:gdLst/>
                <a:ahLst/>
                <a:cxnLst/>
                <a:rect l="l" t="t" r="r" b="b"/>
                <a:pathLst>
                  <a:path w="16859" h="9715" extrusionOk="0">
                    <a:moveTo>
                      <a:pt x="16859" y="9144"/>
                    </a:moveTo>
                    <a:cubicBezTo>
                      <a:pt x="16859" y="9144"/>
                      <a:pt x="16478" y="9239"/>
                      <a:pt x="15812" y="9430"/>
                    </a:cubicBezTo>
                    <a:cubicBezTo>
                      <a:pt x="15526" y="9430"/>
                      <a:pt x="15050" y="9620"/>
                      <a:pt x="14669" y="9620"/>
                    </a:cubicBezTo>
                    <a:cubicBezTo>
                      <a:pt x="14478" y="9620"/>
                      <a:pt x="14192" y="9620"/>
                      <a:pt x="14002" y="9716"/>
                    </a:cubicBezTo>
                    <a:cubicBezTo>
                      <a:pt x="13907" y="9716"/>
                      <a:pt x="13811" y="9716"/>
                      <a:pt x="13716" y="9620"/>
                    </a:cubicBezTo>
                    <a:cubicBezTo>
                      <a:pt x="13716" y="9620"/>
                      <a:pt x="13526" y="9525"/>
                      <a:pt x="13430" y="9430"/>
                    </a:cubicBezTo>
                    <a:cubicBezTo>
                      <a:pt x="11811" y="8668"/>
                      <a:pt x="9716" y="7620"/>
                      <a:pt x="7620" y="6477"/>
                    </a:cubicBezTo>
                    <a:cubicBezTo>
                      <a:pt x="5525" y="5429"/>
                      <a:pt x="3334" y="4382"/>
                      <a:pt x="1810" y="3524"/>
                    </a:cubicBezTo>
                    <a:cubicBezTo>
                      <a:pt x="1715" y="3524"/>
                      <a:pt x="1619" y="3429"/>
                      <a:pt x="1524" y="3429"/>
                    </a:cubicBezTo>
                    <a:cubicBezTo>
                      <a:pt x="1429" y="3429"/>
                      <a:pt x="1334" y="3429"/>
                      <a:pt x="1238" y="3238"/>
                    </a:cubicBezTo>
                    <a:cubicBezTo>
                      <a:pt x="1143" y="3048"/>
                      <a:pt x="1048" y="2858"/>
                      <a:pt x="857" y="2572"/>
                    </a:cubicBezTo>
                    <a:cubicBezTo>
                      <a:pt x="667" y="2191"/>
                      <a:pt x="476" y="1810"/>
                      <a:pt x="381" y="1524"/>
                    </a:cubicBezTo>
                    <a:cubicBezTo>
                      <a:pt x="95" y="953"/>
                      <a:pt x="0" y="571"/>
                      <a:pt x="0" y="571"/>
                    </a:cubicBezTo>
                    <a:cubicBezTo>
                      <a:pt x="0" y="571"/>
                      <a:pt x="381" y="476"/>
                      <a:pt x="1048" y="286"/>
                    </a:cubicBezTo>
                    <a:cubicBezTo>
                      <a:pt x="1429" y="286"/>
                      <a:pt x="1810" y="95"/>
                      <a:pt x="2191" y="95"/>
                    </a:cubicBezTo>
                    <a:cubicBezTo>
                      <a:pt x="2381" y="95"/>
                      <a:pt x="2667" y="95"/>
                      <a:pt x="2858" y="0"/>
                    </a:cubicBezTo>
                    <a:cubicBezTo>
                      <a:pt x="2953" y="0"/>
                      <a:pt x="3048" y="0"/>
                      <a:pt x="3143" y="95"/>
                    </a:cubicBezTo>
                    <a:cubicBezTo>
                      <a:pt x="3143" y="95"/>
                      <a:pt x="3334" y="191"/>
                      <a:pt x="3429" y="286"/>
                    </a:cubicBezTo>
                    <a:cubicBezTo>
                      <a:pt x="5048" y="1048"/>
                      <a:pt x="7144" y="2191"/>
                      <a:pt x="9239" y="3238"/>
                    </a:cubicBezTo>
                    <a:cubicBezTo>
                      <a:pt x="11335" y="4286"/>
                      <a:pt x="13430" y="5334"/>
                      <a:pt x="15050" y="6191"/>
                    </a:cubicBezTo>
                    <a:cubicBezTo>
                      <a:pt x="15145" y="6191"/>
                      <a:pt x="15240" y="6287"/>
                      <a:pt x="15335" y="6287"/>
                    </a:cubicBezTo>
                    <a:cubicBezTo>
                      <a:pt x="15430" y="6287"/>
                      <a:pt x="15526" y="6287"/>
                      <a:pt x="15621" y="6477"/>
                    </a:cubicBezTo>
                    <a:cubicBezTo>
                      <a:pt x="15716" y="6667"/>
                      <a:pt x="15812" y="6858"/>
                      <a:pt x="16002" y="7049"/>
                    </a:cubicBezTo>
                    <a:cubicBezTo>
                      <a:pt x="16193" y="7429"/>
                      <a:pt x="16383" y="7811"/>
                      <a:pt x="16478" y="8096"/>
                    </a:cubicBezTo>
                    <a:cubicBezTo>
                      <a:pt x="16764" y="8668"/>
                      <a:pt x="16859" y="9049"/>
                      <a:pt x="16859" y="904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4" name="Google Shape;2584;p184"/>
              <p:cNvSpPr/>
              <p:nvPr/>
            </p:nvSpPr>
            <p:spPr>
              <a:xfrm>
                <a:off x="6691122" y="2879407"/>
                <a:ext cx="37909" cy="22288"/>
              </a:xfrm>
              <a:custGeom>
                <a:avLst/>
                <a:gdLst/>
                <a:ahLst/>
                <a:cxnLst/>
                <a:rect l="l" t="t" r="r" b="b"/>
                <a:pathLst>
                  <a:path w="37909" h="22288" extrusionOk="0">
                    <a:moveTo>
                      <a:pt x="3143" y="0"/>
                    </a:moveTo>
                    <a:lnTo>
                      <a:pt x="0" y="2858"/>
                    </a:lnTo>
                    <a:lnTo>
                      <a:pt x="34957" y="22288"/>
                    </a:lnTo>
                    <a:lnTo>
                      <a:pt x="37909" y="18859"/>
                    </a:lnTo>
                    <a:lnTo>
                      <a:pt x="31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5" name="Google Shape;2585;p184"/>
              <p:cNvSpPr/>
              <p:nvPr/>
            </p:nvSpPr>
            <p:spPr>
              <a:xfrm>
                <a:off x="6757521" y="2739866"/>
                <a:ext cx="35116" cy="32861"/>
              </a:xfrm>
              <a:custGeom>
                <a:avLst/>
                <a:gdLst/>
                <a:ahLst/>
                <a:cxnLst/>
                <a:rect l="l" t="t" r="r" b="b"/>
                <a:pathLst>
                  <a:path w="35116" h="32861" extrusionOk="0">
                    <a:moveTo>
                      <a:pt x="275" y="32861"/>
                    </a:moveTo>
                    <a:lnTo>
                      <a:pt x="275" y="31052"/>
                    </a:lnTo>
                    <a:cubicBezTo>
                      <a:pt x="-11" y="28670"/>
                      <a:pt x="-1058" y="7334"/>
                      <a:pt x="4276" y="1619"/>
                    </a:cubicBezTo>
                    <a:cubicBezTo>
                      <a:pt x="5323" y="572"/>
                      <a:pt x="6562" y="0"/>
                      <a:pt x="7895" y="0"/>
                    </a:cubicBezTo>
                    <a:cubicBezTo>
                      <a:pt x="10372" y="0"/>
                      <a:pt x="12943" y="1810"/>
                      <a:pt x="15896" y="5715"/>
                    </a:cubicBezTo>
                    <a:cubicBezTo>
                      <a:pt x="16658" y="6668"/>
                      <a:pt x="17610" y="9144"/>
                      <a:pt x="18277" y="10858"/>
                    </a:cubicBezTo>
                    <a:cubicBezTo>
                      <a:pt x="19325" y="10668"/>
                      <a:pt x="20849" y="10478"/>
                      <a:pt x="22564" y="10478"/>
                    </a:cubicBezTo>
                    <a:cubicBezTo>
                      <a:pt x="28945" y="10478"/>
                      <a:pt x="33232" y="13335"/>
                      <a:pt x="34851" y="18574"/>
                    </a:cubicBezTo>
                    <a:cubicBezTo>
                      <a:pt x="35422" y="20383"/>
                      <a:pt x="35041" y="22098"/>
                      <a:pt x="33993" y="23622"/>
                    </a:cubicBezTo>
                    <a:cubicBezTo>
                      <a:pt x="28850" y="30956"/>
                      <a:pt x="4847" y="32576"/>
                      <a:pt x="2085" y="32671"/>
                    </a:cubicBezTo>
                    <a:lnTo>
                      <a:pt x="275" y="32671"/>
                    </a:lnTo>
                    <a:close/>
                    <a:moveTo>
                      <a:pt x="7895" y="3620"/>
                    </a:moveTo>
                    <a:cubicBezTo>
                      <a:pt x="7895" y="3620"/>
                      <a:pt x="7324" y="3620"/>
                      <a:pt x="6943" y="4096"/>
                    </a:cubicBezTo>
                    <a:cubicBezTo>
                      <a:pt x="3990" y="7239"/>
                      <a:pt x="3418" y="20288"/>
                      <a:pt x="3704" y="28956"/>
                    </a:cubicBezTo>
                    <a:cubicBezTo>
                      <a:pt x="13419" y="28194"/>
                      <a:pt x="28088" y="25718"/>
                      <a:pt x="30946" y="21527"/>
                    </a:cubicBezTo>
                    <a:cubicBezTo>
                      <a:pt x="31422" y="20860"/>
                      <a:pt x="31517" y="20288"/>
                      <a:pt x="31327" y="19622"/>
                    </a:cubicBezTo>
                    <a:cubicBezTo>
                      <a:pt x="30184" y="15907"/>
                      <a:pt x="27326" y="14097"/>
                      <a:pt x="22564" y="14097"/>
                    </a:cubicBezTo>
                    <a:cubicBezTo>
                      <a:pt x="19801" y="14097"/>
                      <a:pt x="17706" y="14764"/>
                      <a:pt x="17610" y="14764"/>
                    </a:cubicBezTo>
                    <a:lnTo>
                      <a:pt x="15991" y="15240"/>
                    </a:lnTo>
                    <a:lnTo>
                      <a:pt x="15420" y="13621"/>
                    </a:lnTo>
                    <a:cubicBezTo>
                      <a:pt x="14658" y="11335"/>
                      <a:pt x="13515" y="8573"/>
                      <a:pt x="13039" y="8001"/>
                    </a:cubicBezTo>
                    <a:cubicBezTo>
                      <a:pt x="9991" y="4096"/>
                      <a:pt x="8467" y="3715"/>
                      <a:pt x="7895" y="37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86" name="Google Shape;2586;p184"/>
            <p:cNvGrpSpPr/>
            <p:nvPr/>
          </p:nvGrpSpPr>
          <p:grpSpPr>
            <a:xfrm>
              <a:off x="3634448" y="571033"/>
              <a:ext cx="221124" cy="2035040"/>
              <a:chOff x="3634448" y="571033"/>
              <a:chExt cx="221124" cy="2035040"/>
            </a:xfrm>
          </p:grpSpPr>
          <p:sp>
            <p:nvSpPr>
              <p:cNvPr id="2587" name="Google Shape;2587;p184"/>
              <p:cNvSpPr/>
              <p:nvPr/>
            </p:nvSpPr>
            <p:spPr>
              <a:xfrm>
                <a:off x="3634448" y="863601"/>
                <a:ext cx="221124" cy="1742472"/>
              </a:xfrm>
              <a:custGeom>
                <a:avLst/>
                <a:gdLst/>
                <a:ahLst/>
                <a:cxnLst/>
                <a:rect l="l" t="t" r="r" b="b"/>
                <a:pathLst>
                  <a:path w="48386" h="381285" extrusionOk="0">
                    <a:moveTo>
                      <a:pt x="48387" y="356902"/>
                    </a:moveTo>
                    <a:cubicBezTo>
                      <a:pt x="48387" y="370332"/>
                      <a:pt x="37529" y="381286"/>
                      <a:pt x="24194" y="381286"/>
                    </a:cubicBezTo>
                    <a:cubicBezTo>
                      <a:pt x="10858" y="381286"/>
                      <a:pt x="0" y="370332"/>
                      <a:pt x="0" y="356902"/>
                    </a:cubicBezTo>
                    <a:lnTo>
                      <a:pt x="0" y="38195"/>
                    </a:lnTo>
                    <a:cubicBezTo>
                      <a:pt x="0" y="24765"/>
                      <a:pt x="10668" y="0"/>
                      <a:pt x="24003" y="0"/>
                    </a:cubicBezTo>
                    <a:cubicBezTo>
                      <a:pt x="37338" y="0"/>
                      <a:pt x="48387" y="24765"/>
                      <a:pt x="48387" y="38195"/>
                    </a:cubicBezTo>
                    <a:lnTo>
                      <a:pt x="48387" y="35690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8" name="Google Shape;2588;p184"/>
              <p:cNvSpPr/>
              <p:nvPr/>
            </p:nvSpPr>
            <p:spPr>
              <a:xfrm>
                <a:off x="3707156" y="571033"/>
                <a:ext cx="74866" cy="334739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73247" extrusionOk="0">
                    <a:moveTo>
                      <a:pt x="16383" y="65056"/>
                    </a:moveTo>
                    <a:cubicBezTo>
                      <a:pt x="16383" y="69533"/>
                      <a:pt x="12763" y="73247"/>
                      <a:pt x="8191" y="73247"/>
                    </a:cubicBezTo>
                    <a:cubicBezTo>
                      <a:pt x="3619" y="73247"/>
                      <a:pt x="0" y="69533"/>
                      <a:pt x="0" y="65056"/>
                    </a:cubicBezTo>
                    <a:lnTo>
                      <a:pt x="0" y="8192"/>
                    </a:lnTo>
                    <a:cubicBezTo>
                      <a:pt x="0" y="3620"/>
                      <a:pt x="3619" y="0"/>
                      <a:pt x="8191" y="0"/>
                    </a:cubicBezTo>
                    <a:cubicBezTo>
                      <a:pt x="12763" y="0"/>
                      <a:pt x="16383" y="3715"/>
                      <a:pt x="16383" y="8192"/>
                    </a:cubicBezTo>
                    <a:lnTo>
                      <a:pt x="16383" y="6505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9" name="Google Shape;2589;p184"/>
              <p:cNvSpPr/>
              <p:nvPr/>
            </p:nvSpPr>
            <p:spPr>
              <a:xfrm>
                <a:off x="3661004" y="1008582"/>
                <a:ext cx="168021" cy="1442557"/>
              </a:xfrm>
              <a:custGeom>
                <a:avLst/>
                <a:gdLst/>
                <a:ahLst/>
                <a:cxnLst/>
                <a:rect l="l" t="t" r="r" b="b"/>
                <a:pathLst>
                  <a:path w="36766" h="315658" extrusionOk="0">
                    <a:moveTo>
                      <a:pt x="0" y="0"/>
                    </a:moveTo>
                    <a:lnTo>
                      <a:pt x="36766" y="0"/>
                    </a:lnTo>
                    <a:lnTo>
                      <a:pt x="36766" y="315658"/>
                    </a:lnTo>
                    <a:lnTo>
                      <a:pt x="0" y="31565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0" name="Google Shape;2590;p184"/>
              <p:cNvSpPr/>
              <p:nvPr/>
            </p:nvSpPr>
            <p:spPr>
              <a:xfrm>
                <a:off x="3719346" y="596287"/>
                <a:ext cx="51362" cy="256386"/>
              </a:xfrm>
              <a:custGeom>
                <a:avLst/>
                <a:gdLst/>
                <a:ahLst/>
                <a:cxnLst/>
                <a:rect l="l" t="t" r="r" b="b"/>
                <a:pathLst>
                  <a:path w="11239" h="56102" extrusionOk="0">
                    <a:moveTo>
                      <a:pt x="11239" y="56102"/>
                    </a:moveTo>
                    <a:lnTo>
                      <a:pt x="11239" y="7620"/>
                    </a:lnTo>
                    <a:cubicBezTo>
                      <a:pt x="11239" y="3429"/>
                      <a:pt x="8763" y="0"/>
                      <a:pt x="5620" y="0"/>
                    </a:cubicBezTo>
                    <a:cubicBezTo>
                      <a:pt x="2476" y="0"/>
                      <a:pt x="0" y="3429"/>
                      <a:pt x="0" y="7620"/>
                    </a:cubicBezTo>
                    <a:lnTo>
                      <a:pt x="0" y="56102"/>
                    </a:lnTo>
                    <a:lnTo>
                      <a:pt x="11239" y="5610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91" name="Google Shape;2591;p184"/>
              <p:cNvGrpSpPr/>
              <p:nvPr/>
            </p:nvGrpSpPr>
            <p:grpSpPr>
              <a:xfrm>
                <a:off x="3670146" y="1307243"/>
                <a:ext cx="146279" cy="1030953"/>
                <a:chOff x="6446424" y="2756725"/>
                <a:chExt cx="32003" cy="225552"/>
              </a:xfrm>
            </p:grpSpPr>
            <p:sp>
              <p:nvSpPr>
                <p:cNvPr id="2592" name="Google Shape;2592;p184"/>
                <p:cNvSpPr/>
                <p:nvPr/>
              </p:nvSpPr>
              <p:spPr>
                <a:xfrm>
                  <a:off x="6447186" y="2756725"/>
                  <a:ext cx="31241" cy="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1" h="2857" extrusionOk="0">
                      <a:moveTo>
                        <a:pt x="0" y="0"/>
                      </a:moveTo>
                      <a:lnTo>
                        <a:pt x="31242" y="0"/>
                      </a:lnTo>
                      <a:lnTo>
                        <a:pt x="31242" y="2858"/>
                      </a:lnTo>
                      <a:lnTo>
                        <a:pt x="0" y="28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3" name="Google Shape;2593;p184"/>
                <p:cNvSpPr/>
                <p:nvPr/>
              </p:nvSpPr>
              <p:spPr>
                <a:xfrm>
                  <a:off x="6452711" y="2772346"/>
                  <a:ext cx="20097" cy="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" h="2762" extrusionOk="0">
                      <a:moveTo>
                        <a:pt x="0" y="0"/>
                      </a:moveTo>
                      <a:lnTo>
                        <a:pt x="20098" y="0"/>
                      </a:lnTo>
                      <a:lnTo>
                        <a:pt x="20098" y="2762"/>
                      </a:lnTo>
                      <a:lnTo>
                        <a:pt x="0" y="276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4" name="Google Shape;2594;p184"/>
                <p:cNvSpPr/>
                <p:nvPr/>
              </p:nvSpPr>
              <p:spPr>
                <a:xfrm>
                  <a:off x="6452711" y="2804255"/>
                  <a:ext cx="20097" cy="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" h="2857" extrusionOk="0">
                      <a:moveTo>
                        <a:pt x="0" y="0"/>
                      </a:moveTo>
                      <a:lnTo>
                        <a:pt x="20098" y="0"/>
                      </a:lnTo>
                      <a:lnTo>
                        <a:pt x="20098" y="2858"/>
                      </a:lnTo>
                      <a:lnTo>
                        <a:pt x="0" y="28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5" name="Google Shape;2595;p184"/>
                <p:cNvSpPr/>
                <p:nvPr/>
              </p:nvSpPr>
              <p:spPr>
                <a:xfrm>
                  <a:off x="6452711" y="2836164"/>
                  <a:ext cx="20097" cy="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" h="2857" extrusionOk="0">
                      <a:moveTo>
                        <a:pt x="0" y="0"/>
                      </a:moveTo>
                      <a:lnTo>
                        <a:pt x="20098" y="0"/>
                      </a:lnTo>
                      <a:lnTo>
                        <a:pt x="20098" y="2857"/>
                      </a:lnTo>
                      <a:lnTo>
                        <a:pt x="0" y="285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6" name="Google Shape;2596;p184"/>
                <p:cNvSpPr/>
                <p:nvPr/>
              </p:nvSpPr>
              <p:spPr>
                <a:xfrm>
                  <a:off x="6452711" y="2868072"/>
                  <a:ext cx="20097" cy="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" h="2857" extrusionOk="0">
                      <a:moveTo>
                        <a:pt x="0" y="0"/>
                      </a:moveTo>
                      <a:lnTo>
                        <a:pt x="20098" y="0"/>
                      </a:lnTo>
                      <a:lnTo>
                        <a:pt x="20098" y="2858"/>
                      </a:lnTo>
                      <a:lnTo>
                        <a:pt x="0" y="28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7" name="Google Shape;2597;p184"/>
                <p:cNvSpPr/>
                <p:nvPr/>
              </p:nvSpPr>
              <p:spPr>
                <a:xfrm>
                  <a:off x="6452711" y="2899981"/>
                  <a:ext cx="20097" cy="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" h="2857" extrusionOk="0">
                      <a:moveTo>
                        <a:pt x="0" y="0"/>
                      </a:moveTo>
                      <a:lnTo>
                        <a:pt x="20098" y="0"/>
                      </a:lnTo>
                      <a:lnTo>
                        <a:pt x="20098" y="2858"/>
                      </a:lnTo>
                      <a:lnTo>
                        <a:pt x="0" y="28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8" name="Google Shape;2598;p184"/>
                <p:cNvSpPr/>
                <p:nvPr/>
              </p:nvSpPr>
              <p:spPr>
                <a:xfrm>
                  <a:off x="6452711" y="2931890"/>
                  <a:ext cx="20097" cy="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" h="2857" extrusionOk="0">
                      <a:moveTo>
                        <a:pt x="0" y="0"/>
                      </a:moveTo>
                      <a:lnTo>
                        <a:pt x="20098" y="0"/>
                      </a:lnTo>
                      <a:lnTo>
                        <a:pt x="20098" y="2858"/>
                      </a:lnTo>
                      <a:lnTo>
                        <a:pt x="0" y="28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9" name="Google Shape;2599;p184"/>
                <p:cNvSpPr/>
                <p:nvPr/>
              </p:nvSpPr>
              <p:spPr>
                <a:xfrm>
                  <a:off x="6452711" y="2963703"/>
                  <a:ext cx="20097" cy="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" h="2857" extrusionOk="0">
                      <a:moveTo>
                        <a:pt x="0" y="0"/>
                      </a:moveTo>
                      <a:lnTo>
                        <a:pt x="20098" y="0"/>
                      </a:lnTo>
                      <a:lnTo>
                        <a:pt x="20098" y="2857"/>
                      </a:lnTo>
                      <a:lnTo>
                        <a:pt x="0" y="285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0" name="Google Shape;2600;p184"/>
                <p:cNvSpPr/>
                <p:nvPr/>
              </p:nvSpPr>
              <p:spPr>
                <a:xfrm>
                  <a:off x="6447186" y="2788539"/>
                  <a:ext cx="31241" cy="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1" h="2857" extrusionOk="0">
                      <a:moveTo>
                        <a:pt x="0" y="0"/>
                      </a:moveTo>
                      <a:lnTo>
                        <a:pt x="31242" y="0"/>
                      </a:lnTo>
                      <a:lnTo>
                        <a:pt x="31242" y="2857"/>
                      </a:lnTo>
                      <a:lnTo>
                        <a:pt x="0" y="285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1" name="Google Shape;2601;p184"/>
                <p:cNvSpPr/>
                <p:nvPr/>
              </p:nvSpPr>
              <p:spPr>
                <a:xfrm>
                  <a:off x="6447186" y="2820352"/>
                  <a:ext cx="31241" cy="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1" h="2857" extrusionOk="0">
                      <a:moveTo>
                        <a:pt x="0" y="0"/>
                      </a:moveTo>
                      <a:lnTo>
                        <a:pt x="31242" y="0"/>
                      </a:lnTo>
                      <a:lnTo>
                        <a:pt x="31242" y="2858"/>
                      </a:lnTo>
                      <a:lnTo>
                        <a:pt x="0" y="28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2" name="Google Shape;2602;p184"/>
                <p:cNvSpPr/>
                <p:nvPr/>
              </p:nvSpPr>
              <p:spPr>
                <a:xfrm>
                  <a:off x="6447186" y="2852166"/>
                  <a:ext cx="31241" cy="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1" h="2857" extrusionOk="0">
                      <a:moveTo>
                        <a:pt x="0" y="0"/>
                      </a:moveTo>
                      <a:lnTo>
                        <a:pt x="31242" y="0"/>
                      </a:lnTo>
                      <a:lnTo>
                        <a:pt x="31242" y="2858"/>
                      </a:lnTo>
                      <a:lnTo>
                        <a:pt x="0" y="28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3" name="Google Shape;2603;p184"/>
                <p:cNvSpPr/>
                <p:nvPr/>
              </p:nvSpPr>
              <p:spPr>
                <a:xfrm>
                  <a:off x="6447186" y="2883979"/>
                  <a:ext cx="31241" cy="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1" h="2762" extrusionOk="0">
                      <a:moveTo>
                        <a:pt x="0" y="0"/>
                      </a:moveTo>
                      <a:lnTo>
                        <a:pt x="31242" y="0"/>
                      </a:lnTo>
                      <a:lnTo>
                        <a:pt x="31242" y="2762"/>
                      </a:lnTo>
                      <a:lnTo>
                        <a:pt x="0" y="276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4" name="Google Shape;2604;p184"/>
                <p:cNvSpPr/>
                <p:nvPr/>
              </p:nvSpPr>
              <p:spPr>
                <a:xfrm>
                  <a:off x="6447186" y="2915793"/>
                  <a:ext cx="31241" cy="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1" h="2857" extrusionOk="0">
                      <a:moveTo>
                        <a:pt x="0" y="0"/>
                      </a:moveTo>
                      <a:lnTo>
                        <a:pt x="31242" y="0"/>
                      </a:lnTo>
                      <a:lnTo>
                        <a:pt x="31242" y="2857"/>
                      </a:lnTo>
                      <a:lnTo>
                        <a:pt x="0" y="285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5" name="Google Shape;2605;p184"/>
                <p:cNvSpPr/>
                <p:nvPr/>
              </p:nvSpPr>
              <p:spPr>
                <a:xfrm>
                  <a:off x="6447186" y="2947606"/>
                  <a:ext cx="31241" cy="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1" h="2857" extrusionOk="0">
                      <a:moveTo>
                        <a:pt x="0" y="0"/>
                      </a:moveTo>
                      <a:lnTo>
                        <a:pt x="31242" y="0"/>
                      </a:lnTo>
                      <a:lnTo>
                        <a:pt x="31242" y="2858"/>
                      </a:lnTo>
                      <a:lnTo>
                        <a:pt x="0" y="28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6" name="Google Shape;2606;p184"/>
                <p:cNvSpPr/>
                <p:nvPr/>
              </p:nvSpPr>
              <p:spPr>
                <a:xfrm>
                  <a:off x="6447186" y="2979420"/>
                  <a:ext cx="31241" cy="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1" h="2857" extrusionOk="0">
                      <a:moveTo>
                        <a:pt x="0" y="0"/>
                      </a:moveTo>
                      <a:lnTo>
                        <a:pt x="31242" y="0"/>
                      </a:lnTo>
                      <a:lnTo>
                        <a:pt x="31242" y="2858"/>
                      </a:lnTo>
                      <a:lnTo>
                        <a:pt x="0" y="28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7" name="Google Shape;2607;p184"/>
                <p:cNvSpPr/>
                <p:nvPr/>
              </p:nvSpPr>
              <p:spPr>
                <a:xfrm>
                  <a:off x="6465569" y="2816923"/>
                  <a:ext cx="12858" cy="10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8" h="10858" extrusionOk="0">
                      <a:moveTo>
                        <a:pt x="0" y="4858"/>
                      </a:moveTo>
                      <a:cubicBezTo>
                        <a:pt x="1334" y="4286"/>
                        <a:pt x="12859" y="0"/>
                        <a:pt x="12859" y="0"/>
                      </a:cubicBezTo>
                      <a:lnTo>
                        <a:pt x="12859" y="10858"/>
                      </a:lnTo>
                      <a:lnTo>
                        <a:pt x="0" y="485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8" name="Google Shape;2608;p184"/>
                <p:cNvSpPr/>
                <p:nvPr/>
              </p:nvSpPr>
              <p:spPr>
                <a:xfrm>
                  <a:off x="6446424" y="2813018"/>
                  <a:ext cx="10572" cy="4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2" h="4788" extrusionOk="0">
                      <a:moveTo>
                        <a:pt x="0" y="1714"/>
                      </a:moveTo>
                      <a:lnTo>
                        <a:pt x="571" y="0"/>
                      </a:lnTo>
                      <a:cubicBezTo>
                        <a:pt x="2762" y="4858"/>
                        <a:pt x="4953" y="1048"/>
                        <a:pt x="5048" y="857"/>
                      </a:cubicBezTo>
                      <a:lnTo>
                        <a:pt x="5239" y="476"/>
                      </a:lnTo>
                      <a:lnTo>
                        <a:pt x="5429" y="762"/>
                      </a:lnTo>
                      <a:cubicBezTo>
                        <a:pt x="8191" y="4096"/>
                        <a:pt x="9906" y="191"/>
                        <a:pt x="10001" y="95"/>
                      </a:cubicBezTo>
                      <a:lnTo>
                        <a:pt x="10573" y="1810"/>
                      </a:lnTo>
                      <a:cubicBezTo>
                        <a:pt x="10573" y="1810"/>
                        <a:pt x="8477" y="6667"/>
                        <a:pt x="5334" y="3143"/>
                      </a:cubicBezTo>
                      <a:cubicBezTo>
                        <a:pt x="4667" y="4191"/>
                        <a:pt x="2381" y="6858"/>
                        <a:pt x="95" y="181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9" name="Google Shape;2609;p184"/>
                <p:cNvSpPr/>
                <p:nvPr/>
              </p:nvSpPr>
              <p:spPr>
                <a:xfrm>
                  <a:off x="6446424" y="2824638"/>
                  <a:ext cx="10667" cy="6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67" h="6476" extrusionOk="0">
                      <a:moveTo>
                        <a:pt x="0" y="2381"/>
                      </a:moveTo>
                      <a:lnTo>
                        <a:pt x="95" y="762"/>
                      </a:lnTo>
                      <a:lnTo>
                        <a:pt x="9715" y="4477"/>
                      </a:lnTo>
                      <a:lnTo>
                        <a:pt x="9715" y="0"/>
                      </a:lnTo>
                      <a:lnTo>
                        <a:pt x="10668" y="0"/>
                      </a:lnTo>
                      <a:lnTo>
                        <a:pt x="10573" y="6477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610" name="Google Shape;2610;p184"/>
              <p:cNvSpPr/>
              <p:nvPr/>
            </p:nvSpPr>
            <p:spPr>
              <a:xfrm>
                <a:off x="3731971" y="852718"/>
                <a:ext cx="25679" cy="1649756"/>
              </a:xfrm>
              <a:custGeom>
                <a:avLst/>
                <a:gdLst/>
                <a:ahLst/>
                <a:cxnLst/>
                <a:rect l="l" t="t" r="r" b="b"/>
                <a:pathLst>
                  <a:path w="5619" h="360997" extrusionOk="0">
                    <a:moveTo>
                      <a:pt x="0" y="0"/>
                    </a:moveTo>
                    <a:lnTo>
                      <a:pt x="5620" y="0"/>
                    </a:lnTo>
                    <a:lnTo>
                      <a:pt x="5620" y="360997"/>
                    </a:lnTo>
                    <a:lnTo>
                      <a:pt x="0" y="36099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11" name="Google Shape;2611;p184"/>
            <p:cNvGrpSpPr/>
            <p:nvPr/>
          </p:nvGrpSpPr>
          <p:grpSpPr>
            <a:xfrm>
              <a:off x="3671887" y="2518875"/>
              <a:ext cx="1646576" cy="1079030"/>
              <a:chOff x="3671887" y="2518875"/>
              <a:chExt cx="1646576" cy="1079030"/>
            </a:xfrm>
          </p:grpSpPr>
          <p:sp>
            <p:nvSpPr>
              <p:cNvPr id="2612" name="Google Shape;2612;p184"/>
              <p:cNvSpPr/>
              <p:nvPr/>
            </p:nvSpPr>
            <p:spPr>
              <a:xfrm>
                <a:off x="3864661" y="2551090"/>
                <a:ext cx="1352112" cy="1032514"/>
              </a:xfrm>
              <a:custGeom>
                <a:avLst/>
                <a:gdLst/>
                <a:ahLst/>
                <a:cxnLst/>
                <a:rect l="l" t="t" r="r" b="b"/>
                <a:pathLst>
                  <a:path w="295867" h="225933" extrusionOk="0">
                    <a:moveTo>
                      <a:pt x="111273" y="0"/>
                    </a:moveTo>
                    <a:lnTo>
                      <a:pt x="295868" y="73723"/>
                    </a:lnTo>
                    <a:lnTo>
                      <a:pt x="181187" y="225933"/>
                    </a:lnTo>
                    <a:lnTo>
                      <a:pt x="2593" y="131731"/>
                    </a:lnTo>
                    <a:cubicBezTo>
                      <a:pt x="2593" y="131731"/>
                      <a:pt x="-26649" y="53530"/>
                      <a:pt x="11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3" name="Google Shape;2613;p184"/>
              <p:cNvSpPr/>
              <p:nvPr/>
            </p:nvSpPr>
            <p:spPr>
              <a:xfrm>
                <a:off x="3971421" y="2665593"/>
                <a:ext cx="1172676" cy="880159"/>
              </a:xfrm>
              <a:custGeom>
                <a:avLst/>
                <a:gdLst/>
                <a:ahLst/>
                <a:cxnLst/>
                <a:rect l="l" t="t" r="r" b="b"/>
                <a:pathLst>
                  <a:path w="256603" h="192595" extrusionOk="0">
                    <a:moveTo>
                      <a:pt x="9525" y="31433"/>
                    </a:moveTo>
                    <a:lnTo>
                      <a:pt x="0" y="87916"/>
                    </a:lnTo>
                    <a:lnTo>
                      <a:pt x="61532" y="150114"/>
                    </a:lnTo>
                    <a:lnTo>
                      <a:pt x="142208" y="192596"/>
                    </a:lnTo>
                    <a:lnTo>
                      <a:pt x="256604" y="41815"/>
                    </a:lnTo>
                    <a:lnTo>
                      <a:pt x="162496" y="0"/>
                    </a:lnTo>
                    <a:lnTo>
                      <a:pt x="9525" y="31433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4" name="Google Shape;2614;p184"/>
              <p:cNvSpPr/>
              <p:nvPr/>
            </p:nvSpPr>
            <p:spPr>
              <a:xfrm>
                <a:off x="3963587" y="2648179"/>
                <a:ext cx="430069" cy="480558"/>
              </a:xfrm>
              <a:custGeom>
                <a:avLst/>
                <a:gdLst/>
                <a:ahLst/>
                <a:cxnLst/>
                <a:rect l="l" t="t" r="r" b="b"/>
                <a:pathLst>
                  <a:path w="94107" h="105155" extrusionOk="0">
                    <a:moveTo>
                      <a:pt x="24384" y="105156"/>
                    </a:moveTo>
                    <a:cubicBezTo>
                      <a:pt x="24384" y="105156"/>
                      <a:pt x="17812" y="31623"/>
                      <a:pt x="94107" y="14859"/>
                    </a:cubicBezTo>
                    <a:lnTo>
                      <a:pt x="59150" y="0"/>
                    </a:lnTo>
                    <a:cubicBezTo>
                      <a:pt x="59150" y="0"/>
                      <a:pt x="2191" y="26765"/>
                      <a:pt x="0" y="90868"/>
                    </a:cubicBezTo>
                    <a:lnTo>
                      <a:pt x="24384" y="1051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5" name="Google Shape;2615;p184"/>
              <p:cNvSpPr/>
              <p:nvPr/>
            </p:nvSpPr>
            <p:spPr>
              <a:xfrm>
                <a:off x="4135993" y="2727413"/>
                <a:ext cx="430069" cy="480563"/>
              </a:xfrm>
              <a:custGeom>
                <a:avLst/>
                <a:gdLst/>
                <a:ahLst/>
                <a:cxnLst/>
                <a:rect l="l" t="t" r="r" b="b"/>
                <a:pathLst>
                  <a:path w="94107" h="105156" extrusionOk="0">
                    <a:moveTo>
                      <a:pt x="24384" y="105156"/>
                    </a:moveTo>
                    <a:cubicBezTo>
                      <a:pt x="24384" y="105156"/>
                      <a:pt x="17812" y="31623"/>
                      <a:pt x="94107" y="14859"/>
                    </a:cubicBezTo>
                    <a:lnTo>
                      <a:pt x="59150" y="0"/>
                    </a:lnTo>
                    <a:cubicBezTo>
                      <a:pt x="59150" y="0"/>
                      <a:pt x="2191" y="26765"/>
                      <a:pt x="0" y="90869"/>
                    </a:cubicBezTo>
                    <a:lnTo>
                      <a:pt x="24289" y="1051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6" name="Google Shape;2616;p184"/>
              <p:cNvSpPr/>
              <p:nvPr/>
            </p:nvSpPr>
            <p:spPr>
              <a:xfrm>
                <a:off x="4325813" y="2827116"/>
                <a:ext cx="430069" cy="480558"/>
              </a:xfrm>
              <a:custGeom>
                <a:avLst/>
                <a:gdLst/>
                <a:ahLst/>
                <a:cxnLst/>
                <a:rect l="l" t="t" r="r" b="b"/>
                <a:pathLst>
                  <a:path w="94107" h="105155" extrusionOk="0">
                    <a:moveTo>
                      <a:pt x="24384" y="105156"/>
                    </a:moveTo>
                    <a:cubicBezTo>
                      <a:pt x="24384" y="105156"/>
                      <a:pt x="17812" y="31623"/>
                      <a:pt x="94107" y="14859"/>
                    </a:cubicBezTo>
                    <a:lnTo>
                      <a:pt x="59150" y="0"/>
                    </a:lnTo>
                    <a:cubicBezTo>
                      <a:pt x="59150" y="0"/>
                      <a:pt x="2191" y="26765"/>
                      <a:pt x="0" y="90868"/>
                    </a:cubicBezTo>
                    <a:lnTo>
                      <a:pt x="24384" y="1051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7" name="Google Shape;2617;p184"/>
              <p:cNvSpPr/>
              <p:nvPr/>
            </p:nvSpPr>
            <p:spPr>
              <a:xfrm>
                <a:off x="4535078" y="2846387"/>
                <a:ext cx="783385" cy="751518"/>
              </a:xfrm>
              <a:custGeom>
                <a:avLst/>
                <a:gdLst/>
                <a:ahLst/>
                <a:cxnLst/>
                <a:rect l="l" t="t" r="r" b="b"/>
                <a:pathLst>
                  <a:path w="171419" h="164446" extrusionOk="0">
                    <a:moveTo>
                      <a:pt x="160243" y="19120"/>
                    </a:moveTo>
                    <a:cubicBezTo>
                      <a:pt x="183579" y="48172"/>
                      <a:pt x="169197" y="99988"/>
                      <a:pt x="128048" y="134849"/>
                    </a:cubicBezTo>
                    <a:cubicBezTo>
                      <a:pt x="86900" y="169711"/>
                      <a:pt x="34513" y="174473"/>
                      <a:pt x="11177" y="145422"/>
                    </a:cubicBezTo>
                    <a:cubicBezTo>
                      <a:pt x="-12160" y="116371"/>
                      <a:pt x="2223" y="64555"/>
                      <a:pt x="43371" y="29598"/>
                    </a:cubicBezTo>
                    <a:cubicBezTo>
                      <a:pt x="84519" y="-5264"/>
                      <a:pt x="136811" y="-10026"/>
                      <a:pt x="160243" y="19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8" name="Google Shape;2618;p184"/>
              <p:cNvSpPr/>
              <p:nvPr/>
            </p:nvSpPr>
            <p:spPr>
              <a:xfrm>
                <a:off x="3694527" y="2518875"/>
                <a:ext cx="1446474" cy="542806"/>
              </a:xfrm>
              <a:custGeom>
                <a:avLst/>
                <a:gdLst/>
                <a:ahLst/>
                <a:cxnLst/>
                <a:rect l="l" t="t" r="r" b="b"/>
                <a:pathLst>
                  <a:path w="316515" h="118776" extrusionOk="0">
                    <a:moveTo>
                      <a:pt x="316516" y="70104"/>
                    </a:moveTo>
                    <a:lnTo>
                      <a:pt x="163544" y="0"/>
                    </a:lnTo>
                    <a:cubicBezTo>
                      <a:pt x="163544" y="0"/>
                      <a:pt x="121539" y="24289"/>
                      <a:pt x="56197" y="33623"/>
                    </a:cubicBezTo>
                    <a:cubicBezTo>
                      <a:pt x="29432" y="37433"/>
                      <a:pt x="0" y="49339"/>
                      <a:pt x="0" y="49339"/>
                    </a:cubicBezTo>
                    <a:lnTo>
                      <a:pt x="105918" y="118777"/>
                    </a:lnTo>
                    <a:lnTo>
                      <a:pt x="174117" y="100108"/>
                    </a:lnTo>
                    <a:lnTo>
                      <a:pt x="233172" y="66294"/>
                    </a:lnTo>
                    <a:lnTo>
                      <a:pt x="263652" y="60674"/>
                    </a:lnTo>
                    <a:lnTo>
                      <a:pt x="316325" y="7010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9" name="Google Shape;2619;p184"/>
              <p:cNvSpPr/>
              <p:nvPr/>
            </p:nvSpPr>
            <p:spPr>
              <a:xfrm>
                <a:off x="4179095" y="2790047"/>
                <a:ext cx="1062548" cy="290835"/>
              </a:xfrm>
              <a:custGeom>
                <a:avLst/>
                <a:gdLst/>
                <a:ahLst/>
                <a:cxnLst/>
                <a:rect l="l" t="t" r="r" b="b"/>
                <a:pathLst>
                  <a:path w="232505" h="63640" extrusionOk="0">
                    <a:moveTo>
                      <a:pt x="204406" y="12396"/>
                    </a:moveTo>
                    <a:cubicBezTo>
                      <a:pt x="204406" y="12396"/>
                      <a:pt x="151924" y="-1892"/>
                      <a:pt x="110966" y="21445"/>
                    </a:cubicBezTo>
                    <a:cubicBezTo>
                      <a:pt x="70009" y="44876"/>
                      <a:pt x="36195" y="55925"/>
                      <a:pt x="0" y="63641"/>
                    </a:cubicBezTo>
                    <a:lnTo>
                      <a:pt x="0" y="57830"/>
                    </a:lnTo>
                    <a:cubicBezTo>
                      <a:pt x="0" y="57830"/>
                      <a:pt x="55816" y="48400"/>
                      <a:pt x="106013" y="16968"/>
                    </a:cubicBezTo>
                    <a:cubicBezTo>
                      <a:pt x="148018" y="-9321"/>
                      <a:pt x="199072" y="-3987"/>
                      <a:pt x="232505" y="25541"/>
                    </a:cubicBezTo>
                    <a:cubicBezTo>
                      <a:pt x="221932" y="18587"/>
                      <a:pt x="204406" y="12396"/>
                      <a:pt x="204406" y="123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0" name="Google Shape;2620;p184"/>
              <p:cNvSpPr/>
              <p:nvPr/>
            </p:nvSpPr>
            <p:spPr>
              <a:xfrm>
                <a:off x="3671887" y="2744833"/>
                <a:ext cx="506680" cy="336480"/>
              </a:xfrm>
              <a:custGeom>
                <a:avLst/>
                <a:gdLst/>
                <a:ahLst/>
                <a:cxnLst/>
                <a:rect l="l" t="t" r="r" b="b"/>
                <a:pathLst>
                  <a:path w="110871" h="73628" extrusionOk="0">
                    <a:moveTo>
                      <a:pt x="4953" y="0"/>
                    </a:moveTo>
                    <a:lnTo>
                      <a:pt x="110871" y="67818"/>
                    </a:lnTo>
                    <a:lnTo>
                      <a:pt x="110871" y="73628"/>
                    </a:lnTo>
                    <a:lnTo>
                      <a:pt x="0" y="762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1" name="Google Shape;2621;p184"/>
              <p:cNvSpPr/>
              <p:nvPr/>
            </p:nvSpPr>
            <p:spPr>
              <a:xfrm>
                <a:off x="4577683" y="2888251"/>
                <a:ext cx="697318" cy="668678"/>
              </a:xfrm>
              <a:custGeom>
                <a:avLst/>
                <a:gdLst/>
                <a:ahLst/>
                <a:cxnLst/>
                <a:rect l="l" t="t" r="r" b="b"/>
                <a:pathLst>
                  <a:path w="152586" h="146319" extrusionOk="0">
                    <a:moveTo>
                      <a:pt x="142635" y="16914"/>
                    </a:moveTo>
                    <a:cubicBezTo>
                      <a:pt x="163399" y="42727"/>
                      <a:pt x="150636" y="88923"/>
                      <a:pt x="113965" y="119975"/>
                    </a:cubicBezTo>
                    <a:cubicBezTo>
                      <a:pt x="77389" y="151026"/>
                      <a:pt x="30811" y="155217"/>
                      <a:pt x="9951" y="129405"/>
                    </a:cubicBezTo>
                    <a:cubicBezTo>
                      <a:pt x="-10813" y="103592"/>
                      <a:pt x="1950" y="57396"/>
                      <a:pt x="38622" y="26344"/>
                    </a:cubicBezTo>
                    <a:cubicBezTo>
                      <a:pt x="75293" y="-4707"/>
                      <a:pt x="121775" y="-8898"/>
                      <a:pt x="142635" y="169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2" name="Google Shape;2622;p184"/>
              <p:cNvSpPr/>
              <p:nvPr/>
            </p:nvSpPr>
            <p:spPr>
              <a:xfrm>
                <a:off x="4619827" y="2903911"/>
                <a:ext cx="613125" cy="495927"/>
              </a:xfrm>
              <a:custGeom>
                <a:avLst/>
                <a:gdLst/>
                <a:ahLst/>
                <a:cxnLst/>
                <a:rect l="l" t="t" r="r" b="b"/>
                <a:pathLst>
                  <a:path w="134163" h="108518" extrusionOk="0">
                    <a:moveTo>
                      <a:pt x="10144" y="108137"/>
                    </a:moveTo>
                    <a:cubicBezTo>
                      <a:pt x="10716" y="106232"/>
                      <a:pt x="11383" y="104327"/>
                      <a:pt x="12145" y="102422"/>
                    </a:cubicBezTo>
                    <a:cubicBezTo>
                      <a:pt x="12526" y="101470"/>
                      <a:pt x="12906" y="100517"/>
                      <a:pt x="13383" y="99565"/>
                    </a:cubicBezTo>
                    <a:cubicBezTo>
                      <a:pt x="13859" y="98612"/>
                      <a:pt x="14240" y="97660"/>
                      <a:pt x="14716" y="96707"/>
                    </a:cubicBezTo>
                    <a:cubicBezTo>
                      <a:pt x="14716" y="96707"/>
                      <a:pt x="14716" y="96707"/>
                      <a:pt x="14716" y="96707"/>
                    </a:cubicBezTo>
                    <a:cubicBezTo>
                      <a:pt x="15193" y="95755"/>
                      <a:pt x="15669" y="94898"/>
                      <a:pt x="16145" y="93945"/>
                    </a:cubicBezTo>
                    <a:cubicBezTo>
                      <a:pt x="16145" y="93945"/>
                      <a:pt x="16145" y="93945"/>
                      <a:pt x="16145" y="93945"/>
                    </a:cubicBezTo>
                    <a:cubicBezTo>
                      <a:pt x="16621" y="92993"/>
                      <a:pt x="17193" y="92135"/>
                      <a:pt x="17764" y="91183"/>
                    </a:cubicBezTo>
                    <a:cubicBezTo>
                      <a:pt x="17764" y="91183"/>
                      <a:pt x="17764" y="91183"/>
                      <a:pt x="17764" y="91088"/>
                    </a:cubicBezTo>
                    <a:cubicBezTo>
                      <a:pt x="18336" y="90230"/>
                      <a:pt x="18907" y="89278"/>
                      <a:pt x="19479" y="88421"/>
                    </a:cubicBezTo>
                    <a:cubicBezTo>
                      <a:pt x="19479" y="88421"/>
                      <a:pt x="19479" y="88421"/>
                      <a:pt x="19479" y="88325"/>
                    </a:cubicBezTo>
                    <a:cubicBezTo>
                      <a:pt x="20050" y="87468"/>
                      <a:pt x="20622" y="86516"/>
                      <a:pt x="21289" y="85658"/>
                    </a:cubicBezTo>
                    <a:cubicBezTo>
                      <a:pt x="21289" y="85658"/>
                      <a:pt x="21289" y="85563"/>
                      <a:pt x="21384" y="85468"/>
                    </a:cubicBezTo>
                    <a:cubicBezTo>
                      <a:pt x="22051" y="84611"/>
                      <a:pt x="22622" y="83753"/>
                      <a:pt x="23289" y="82896"/>
                    </a:cubicBezTo>
                    <a:cubicBezTo>
                      <a:pt x="23289" y="82896"/>
                      <a:pt x="23289" y="82801"/>
                      <a:pt x="23384" y="82706"/>
                    </a:cubicBezTo>
                    <a:cubicBezTo>
                      <a:pt x="24051" y="81848"/>
                      <a:pt x="24718" y="80991"/>
                      <a:pt x="25385" y="80134"/>
                    </a:cubicBezTo>
                    <a:cubicBezTo>
                      <a:pt x="25385" y="80134"/>
                      <a:pt x="25385" y="80039"/>
                      <a:pt x="25575" y="79943"/>
                    </a:cubicBezTo>
                    <a:cubicBezTo>
                      <a:pt x="26242" y="79086"/>
                      <a:pt x="27004" y="78229"/>
                      <a:pt x="27670" y="77467"/>
                    </a:cubicBezTo>
                    <a:cubicBezTo>
                      <a:pt x="27670" y="77467"/>
                      <a:pt x="27766" y="77372"/>
                      <a:pt x="27861" y="77276"/>
                    </a:cubicBezTo>
                    <a:cubicBezTo>
                      <a:pt x="28623" y="76419"/>
                      <a:pt x="29385" y="75657"/>
                      <a:pt x="30147" y="74800"/>
                    </a:cubicBezTo>
                    <a:cubicBezTo>
                      <a:pt x="30147" y="74800"/>
                      <a:pt x="30242" y="74705"/>
                      <a:pt x="30337" y="74609"/>
                    </a:cubicBezTo>
                    <a:cubicBezTo>
                      <a:pt x="31099" y="73752"/>
                      <a:pt x="31956" y="72990"/>
                      <a:pt x="32719" y="72133"/>
                    </a:cubicBezTo>
                    <a:cubicBezTo>
                      <a:pt x="32719" y="72133"/>
                      <a:pt x="32719" y="72133"/>
                      <a:pt x="32814" y="72038"/>
                    </a:cubicBezTo>
                    <a:cubicBezTo>
                      <a:pt x="33671" y="71180"/>
                      <a:pt x="34528" y="70418"/>
                      <a:pt x="35386" y="69656"/>
                    </a:cubicBezTo>
                    <a:cubicBezTo>
                      <a:pt x="35386" y="69656"/>
                      <a:pt x="35386" y="69656"/>
                      <a:pt x="35481" y="69561"/>
                    </a:cubicBezTo>
                    <a:cubicBezTo>
                      <a:pt x="36338" y="68799"/>
                      <a:pt x="37291" y="67942"/>
                      <a:pt x="38148" y="67180"/>
                    </a:cubicBezTo>
                    <a:lnTo>
                      <a:pt x="38148" y="67180"/>
                    </a:lnTo>
                    <a:cubicBezTo>
                      <a:pt x="39100" y="66323"/>
                      <a:pt x="40053" y="65561"/>
                      <a:pt x="41005" y="64799"/>
                    </a:cubicBezTo>
                    <a:cubicBezTo>
                      <a:pt x="41958" y="64037"/>
                      <a:pt x="42910" y="63275"/>
                      <a:pt x="43958" y="62513"/>
                    </a:cubicBezTo>
                    <a:cubicBezTo>
                      <a:pt x="43958" y="62513"/>
                      <a:pt x="43958" y="62513"/>
                      <a:pt x="43958" y="62513"/>
                    </a:cubicBezTo>
                    <a:cubicBezTo>
                      <a:pt x="44911" y="61846"/>
                      <a:pt x="45863" y="61084"/>
                      <a:pt x="46911" y="60417"/>
                    </a:cubicBezTo>
                    <a:cubicBezTo>
                      <a:pt x="46911" y="60417"/>
                      <a:pt x="46911" y="60417"/>
                      <a:pt x="47006" y="60322"/>
                    </a:cubicBezTo>
                    <a:cubicBezTo>
                      <a:pt x="47959" y="59655"/>
                      <a:pt x="48911" y="58988"/>
                      <a:pt x="49864" y="58417"/>
                    </a:cubicBezTo>
                    <a:cubicBezTo>
                      <a:pt x="49864" y="58417"/>
                      <a:pt x="49959" y="58417"/>
                      <a:pt x="50054" y="58322"/>
                    </a:cubicBezTo>
                    <a:cubicBezTo>
                      <a:pt x="51006" y="57750"/>
                      <a:pt x="51959" y="57083"/>
                      <a:pt x="52912" y="56512"/>
                    </a:cubicBezTo>
                    <a:cubicBezTo>
                      <a:pt x="52912" y="56512"/>
                      <a:pt x="53102" y="56417"/>
                      <a:pt x="53102" y="56321"/>
                    </a:cubicBezTo>
                    <a:cubicBezTo>
                      <a:pt x="54055" y="55750"/>
                      <a:pt x="55007" y="55178"/>
                      <a:pt x="55960" y="54702"/>
                    </a:cubicBezTo>
                    <a:cubicBezTo>
                      <a:pt x="55960" y="54702"/>
                      <a:pt x="56150" y="54607"/>
                      <a:pt x="56245" y="54512"/>
                    </a:cubicBezTo>
                    <a:cubicBezTo>
                      <a:pt x="57198" y="53940"/>
                      <a:pt x="58150" y="53464"/>
                      <a:pt x="59103" y="52988"/>
                    </a:cubicBezTo>
                    <a:cubicBezTo>
                      <a:pt x="59103" y="52988"/>
                      <a:pt x="59293" y="52892"/>
                      <a:pt x="59389" y="52797"/>
                    </a:cubicBezTo>
                    <a:cubicBezTo>
                      <a:pt x="60341" y="52321"/>
                      <a:pt x="61294" y="51845"/>
                      <a:pt x="62246" y="51368"/>
                    </a:cubicBezTo>
                    <a:cubicBezTo>
                      <a:pt x="62341" y="51368"/>
                      <a:pt x="62437" y="51273"/>
                      <a:pt x="62532" y="51178"/>
                    </a:cubicBezTo>
                    <a:cubicBezTo>
                      <a:pt x="63485" y="50702"/>
                      <a:pt x="64437" y="50321"/>
                      <a:pt x="65389" y="49940"/>
                    </a:cubicBezTo>
                    <a:cubicBezTo>
                      <a:pt x="65485" y="49940"/>
                      <a:pt x="65580" y="49844"/>
                      <a:pt x="65770" y="49749"/>
                    </a:cubicBezTo>
                    <a:cubicBezTo>
                      <a:pt x="66723" y="49368"/>
                      <a:pt x="67675" y="48987"/>
                      <a:pt x="68628" y="48606"/>
                    </a:cubicBezTo>
                    <a:cubicBezTo>
                      <a:pt x="68723" y="48606"/>
                      <a:pt x="68818" y="48606"/>
                      <a:pt x="69009" y="48511"/>
                    </a:cubicBezTo>
                    <a:cubicBezTo>
                      <a:pt x="69961" y="48130"/>
                      <a:pt x="70914" y="47844"/>
                      <a:pt x="71866" y="47463"/>
                    </a:cubicBezTo>
                    <a:cubicBezTo>
                      <a:pt x="71962" y="47463"/>
                      <a:pt x="72057" y="47463"/>
                      <a:pt x="72247" y="47368"/>
                    </a:cubicBezTo>
                    <a:cubicBezTo>
                      <a:pt x="73200" y="47082"/>
                      <a:pt x="74152" y="46701"/>
                      <a:pt x="75105" y="46415"/>
                    </a:cubicBezTo>
                    <a:cubicBezTo>
                      <a:pt x="75200" y="46415"/>
                      <a:pt x="75295" y="46415"/>
                      <a:pt x="75486" y="46320"/>
                    </a:cubicBezTo>
                    <a:cubicBezTo>
                      <a:pt x="76438" y="46034"/>
                      <a:pt x="77391" y="45749"/>
                      <a:pt x="78343" y="45558"/>
                    </a:cubicBezTo>
                    <a:cubicBezTo>
                      <a:pt x="78439" y="45558"/>
                      <a:pt x="78534" y="45558"/>
                      <a:pt x="78724" y="45558"/>
                    </a:cubicBezTo>
                    <a:cubicBezTo>
                      <a:pt x="79677" y="45272"/>
                      <a:pt x="80629" y="45082"/>
                      <a:pt x="81582" y="44891"/>
                    </a:cubicBezTo>
                    <a:cubicBezTo>
                      <a:pt x="81677" y="44891"/>
                      <a:pt x="81772" y="44891"/>
                      <a:pt x="81868" y="44891"/>
                    </a:cubicBezTo>
                    <a:cubicBezTo>
                      <a:pt x="82820" y="44701"/>
                      <a:pt x="83773" y="44510"/>
                      <a:pt x="84725" y="44320"/>
                    </a:cubicBezTo>
                    <a:cubicBezTo>
                      <a:pt x="84725" y="44320"/>
                      <a:pt x="84916" y="44320"/>
                      <a:pt x="85011" y="44320"/>
                    </a:cubicBezTo>
                    <a:cubicBezTo>
                      <a:pt x="85963" y="44129"/>
                      <a:pt x="86916" y="44034"/>
                      <a:pt x="87868" y="43844"/>
                    </a:cubicBezTo>
                    <a:cubicBezTo>
                      <a:pt x="87868" y="43844"/>
                      <a:pt x="88059" y="43844"/>
                      <a:pt x="88154" y="43844"/>
                    </a:cubicBezTo>
                    <a:cubicBezTo>
                      <a:pt x="89106" y="43748"/>
                      <a:pt x="90059" y="43558"/>
                      <a:pt x="91012" y="43463"/>
                    </a:cubicBezTo>
                    <a:cubicBezTo>
                      <a:pt x="91012" y="43463"/>
                      <a:pt x="91202" y="43463"/>
                      <a:pt x="91202" y="43463"/>
                    </a:cubicBezTo>
                    <a:cubicBezTo>
                      <a:pt x="92155" y="43463"/>
                      <a:pt x="93107" y="43272"/>
                      <a:pt x="94060" y="43272"/>
                    </a:cubicBezTo>
                    <a:cubicBezTo>
                      <a:pt x="94060" y="43272"/>
                      <a:pt x="94155" y="43272"/>
                      <a:pt x="94250" y="43272"/>
                    </a:cubicBezTo>
                    <a:cubicBezTo>
                      <a:pt x="95203" y="43272"/>
                      <a:pt x="96155" y="43272"/>
                      <a:pt x="97108" y="43177"/>
                    </a:cubicBezTo>
                    <a:lnTo>
                      <a:pt x="97298" y="43177"/>
                    </a:lnTo>
                    <a:cubicBezTo>
                      <a:pt x="98251" y="43177"/>
                      <a:pt x="99203" y="43177"/>
                      <a:pt x="100156" y="43177"/>
                    </a:cubicBezTo>
                    <a:cubicBezTo>
                      <a:pt x="100156" y="43177"/>
                      <a:pt x="100156" y="43177"/>
                      <a:pt x="100251" y="43177"/>
                    </a:cubicBezTo>
                    <a:cubicBezTo>
                      <a:pt x="101203" y="43177"/>
                      <a:pt x="102156" y="43177"/>
                      <a:pt x="103013" y="43367"/>
                    </a:cubicBezTo>
                    <a:cubicBezTo>
                      <a:pt x="103013" y="43367"/>
                      <a:pt x="103013" y="43367"/>
                      <a:pt x="103013" y="43367"/>
                    </a:cubicBezTo>
                    <a:cubicBezTo>
                      <a:pt x="114443" y="44320"/>
                      <a:pt x="124444" y="48511"/>
                      <a:pt x="131493" y="55940"/>
                    </a:cubicBezTo>
                    <a:cubicBezTo>
                      <a:pt x="136351" y="40224"/>
                      <a:pt x="134731" y="24889"/>
                      <a:pt x="125397" y="14030"/>
                    </a:cubicBezTo>
                    <a:cubicBezTo>
                      <a:pt x="107109" y="-7401"/>
                      <a:pt x="66151" y="-3877"/>
                      <a:pt x="33957" y="21841"/>
                    </a:cubicBezTo>
                    <a:cubicBezTo>
                      <a:pt x="1762" y="47558"/>
                      <a:pt x="-9572" y="85849"/>
                      <a:pt x="8811" y="107280"/>
                    </a:cubicBezTo>
                    <a:cubicBezTo>
                      <a:pt x="9192" y="107661"/>
                      <a:pt x="9573" y="108137"/>
                      <a:pt x="9859" y="108518"/>
                    </a:cubicBez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7" name="Google Shape;2627;p185"/>
          <p:cNvSpPr txBox="1">
            <a:spLocks noGrp="1"/>
          </p:cNvSpPr>
          <p:nvPr>
            <p:ph type="title"/>
          </p:nvPr>
        </p:nvSpPr>
        <p:spPr>
          <a:xfrm>
            <a:off x="720000" y="452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Preparation/ Methods</a:t>
            </a:r>
            <a:endParaRPr/>
          </a:p>
        </p:txBody>
      </p:sp>
      <p:sp>
        <p:nvSpPr>
          <p:cNvPr id="2628" name="Google Shape;2628;p185"/>
          <p:cNvSpPr txBox="1">
            <a:spLocks noGrp="1"/>
          </p:cNvSpPr>
          <p:nvPr>
            <p:ph type="subTitle" idx="1"/>
          </p:nvPr>
        </p:nvSpPr>
        <p:spPr>
          <a:xfrm>
            <a:off x="720011" y="1298745"/>
            <a:ext cx="2967000" cy="12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Cleaned column names and formatted data for consistency within the cardiac dataset.</a:t>
            </a:r>
            <a:endParaRPr/>
          </a:p>
        </p:txBody>
      </p:sp>
      <p:sp>
        <p:nvSpPr>
          <p:cNvPr id="2629" name="Google Shape;2629;p185"/>
          <p:cNvSpPr txBox="1">
            <a:spLocks noGrp="1"/>
          </p:cNvSpPr>
          <p:nvPr>
            <p:ph type="subTitle" idx="6"/>
          </p:nvPr>
        </p:nvSpPr>
        <p:spPr>
          <a:xfrm>
            <a:off x="720011" y="2591755"/>
            <a:ext cx="2967000" cy="12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Merged hospital location data with the cardiac surgery dataset to make a detailed map.</a:t>
            </a:r>
            <a:endParaRPr/>
          </a:p>
        </p:txBody>
      </p:sp>
      <p:sp>
        <p:nvSpPr>
          <p:cNvPr id="2630" name="Google Shape;2630;p185"/>
          <p:cNvSpPr txBox="1">
            <a:spLocks noGrp="1"/>
          </p:cNvSpPr>
          <p:nvPr>
            <p:ph type="subTitle" idx="7"/>
          </p:nvPr>
        </p:nvSpPr>
        <p:spPr>
          <a:xfrm>
            <a:off x="5457011" y="1278745"/>
            <a:ext cx="2967000" cy="12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Separated data into year ranges and specific years to understand the yearly trends.</a:t>
            </a:r>
            <a:endParaRPr/>
          </a:p>
        </p:txBody>
      </p:sp>
      <p:sp>
        <p:nvSpPr>
          <p:cNvPr id="2631" name="Google Shape;2631;p185"/>
          <p:cNvSpPr txBox="1">
            <a:spLocks noGrp="1"/>
          </p:cNvSpPr>
          <p:nvPr>
            <p:ph type="subTitle" idx="8"/>
          </p:nvPr>
        </p:nvSpPr>
        <p:spPr>
          <a:xfrm>
            <a:off x="5457000" y="2571750"/>
            <a:ext cx="2835300" cy="12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Separated shiny app based on mortality, procedures, cases, and map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p186"/>
          <p:cNvSpPr txBox="1">
            <a:spLocks noGrp="1"/>
          </p:cNvSpPr>
          <p:nvPr>
            <p:ph type="title"/>
          </p:nvPr>
        </p:nvSpPr>
        <p:spPr>
          <a:xfrm>
            <a:off x="1004575" y="924225"/>
            <a:ext cx="4252500" cy="29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Shiny App!</a:t>
            </a:r>
            <a:endParaRPr/>
          </a:p>
        </p:txBody>
      </p:sp>
      <p:grpSp>
        <p:nvGrpSpPr>
          <p:cNvPr id="2637" name="Google Shape;2637;p186"/>
          <p:cNvGrpSpPr/>
          <p:nvPr/>
        </p:nvGrpSpPr>
        <p:grpSpPr>
          <a:xfrm>
            <a:off x="5821735" y="924222"/>
            <a:ext cx="2132072" cy="2227663"/>
            <a:chOff x="1418152" y="1388908"/>
            <a:chExt cx="1859311" cy="1942673"/>
          </a:xfrm>
        </p:grpSpPr>
        <p:sp>
          <p:nvSpPr>
            <p:cNvPr id="2638" name="Google Shape;2638;p186"/>
            <p:cNvSpPr/>
            <p:nvPr/>
          </p:nvSpPr>
          <p:spPr>
            <a:xfrm flipH="1">
              <a:off x="3168340" y="2575312"/>
              <a:ext cx="15072" cy="14252"/>
            </a:xfrm>
            <a:custGeom>
              <a:avLst/>
              <a:gdLst/>
              <a:ahLst/>
              <a:cxnLst/>
              <a:rect l="l" t="t" r="r" b="b"/>
              <a:pathLst>
                <a:path w="5238" h="4953" extrusionOk="0">
                  <a:moveTo>
                    <a:pt x="0" y="0"/>
                  </a:moveTo>
                  <a:cubicBezTo>
                    <a:pt x="1048" y="2762"/>
                    <a:pt x="2762" y="4381"/>
                    <a:pt x="5239" y="49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9" name="Google Shape;2639;p186"/>
            <p:cNvSpPr/>
            <p:nvPr/>
          </p:nvSpPr>
          <p:spPr>
            <a:xfrm flipH="1">
              <a:off x="2962270" y="2565167"/>
              <a:ext cx="315193" cy="397691"/>
            </a:xfrm>
            <a:custGeom>
              <a:avLst/>
              <a:gdLst/>
              <a:ahLst/>
              <a:cxnLst/>
              <a:rect l="l" t="t" r="r" b="b"/>
              <a:pathLst>
                <a:path w="109537" h="138207" extrusionOk="0">
                  <a:moveTo>
                    <a:pt x="0" y="28765"/>
                  </a:moveTo>
                  <a:lnTo>
                    <a:pt x="100108" y="138208"/>
                  </a:lnTo>
                  <a:lnTo>
                    <a:pt x="95250" y="101060"/>
                  </a:lnTo>
                  <a:lnTo>
                    <a:pt x="109538" y="87440"/>
                  </a:lnTo>
                  <a:lnTo>
                    <a:pt x="30004" y="0"/>
                  </a:lnTo>
                  <a:lnTo>
                    <a:pt x="0" y="287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0" name="Google Shape;2640;p186"/>
            <p:cNvSpPr/>
            <p:nvPr/>
          </p:nvSpPr>
          <p:spPr>
            <a:xfrm flipH="1">
              <a:off x="1465176" y="1621965"/>
              <a:ext cx="1674639" cy="1651616"/>
            </a:xfrm>
            <a:custGeom>
              <a:avLst/>
              <a:gdLst/>
              <a:ahLst/>
              <a:cxnLst/>
              <a:rect l="l" t="t" r="r" b="b"/>
              <a:pathLst>
                <a:path w="581977" h="573976" extrusionOk="0">
                  <a:moveTo>
                    <a:pt x="462534" y="0"/>
                  </a:moveTo>
                  <a:lnTo>
                    <a:pt x="0" y="443389"/>
                  </a:lnTo>
                  <a:lnTo>
                    <a:pt x="119444" y="573977"/>
                  </a:lnTo>
                  <a:lnTo>
                    <a:pt x="581978" y="130493"/>
                  </a:lnTo>
                  <a:lnTo>
                    <a:pt x="462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1" name="Google Shape;2641;p186"/>
            <p:cNvSpPr/>
            <p:nvPr/>
          </p:nvSpPr>
          <p:spPr>
            <a:xfrm flipH="1">
              <a:off x="1477445" y="1833637"/>
              <a:ext cx="189938" cy="147181"/>
            </a:xfrm>
            <a:custGeom>
              <a:avLst/>
              <a:gdLst/>
              <a:ahLst/>
              <a:cxnLst/>
              <a:rect l="l" t="t" r="r" b="b"/>
              <a:pathLst>
                <a:path w="66008" h="51149" extrusionOk="0">
                  <a:moveTo>
                    <a:pt x="0" y="18288"/>
                  </a:moveTo>
                  <a:lnTo>
                    <a:pt x="35243" y="42386"/>
                  </a:lnTo>
                  <a:lnTo>
                    <a:pt x="66008" y="51149"/>
                  </a:lnTo>
                  <a:lnTo>
                    <a:pt x="19241" y="0"/>
                  </a:lnTo>
                  <a:lnTo>
                    <a:pt x="0" y="1828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2" name="Google Shape;2642;p186"/>
            <p:cNvSpPr/>
            <p:nvPr/>
          </p:nvSpPr>
          <p:spPr>
            <a:xfrm flipH="1">
              <a:off x="1465410" y="1622515"/>
              <a:ext cx="916530" cy="925024"/>
            </a:xfrm>
            <a:custGeom>
              <a:avLst/>
              <a:gdLst/>
              <a:ahLst/>
              <a:cxnLst/>
              <a:rect l="l" t="t" r="r" b="b"/>
              <a:pathLst>
                <a:path w="318516" h="321468" extrusionOk="0">
                  <a:moveTo>
                    <a:pt x="318516" y="130588"/>
                  </a:moveTo>
                  <a:lnTo>
                    <a:pt x="119348" y="321469"/>
                  </a:lnTo>
                  <a:lnTo>
                    <a:pt x="0" y="190881"/>
                  </a:lnTo>
                  <a:lnTo>
                    <a:pt x="199168" y="0"/>
                  </a:lnTo>
                  <a:lnTo>
                    <a:pt x="318516" y="1305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3" name="Google Shape;2643;p186"/>
            <p:cNvSpPr/>
            <p:nvPr/>
          </p:nvSpPr>
          <p:spPr>
            <a:xfrm flipH="1">
              <a:off x="1418152" y="1939699"/>
              <a:ext cx="1424742" cy="1391881"/>
            </a:xfrm>
            <a:custGeom>
              <a:avLst/>
              <a:gdLst/>
              <a:ahLst/>
              <a:cxnLst/>
              <a:rect l="l" t="t" r="r" b="b"/>
              <a:pathLst>
                <a:path w="495132" h="483712" extrusionOk="0">
                  <a:moveTo>
                    <a:pt x="478833" y="20114"/>
                  </a:moveTo>
                  <a:cubicBezTo>
                    <a:pt x="527505" y="73359"/>
                    <a:pt x="463497" y="215758"/>
                    <a:pt x="335767" y="338249"/>
                  </a:cubicBezTo>
                  <a:cubicBezTo>
                    <a:pt x="208037" y="460741"/>
                    <a:pt x="64971" y="516843"/>
                    <a:pt x="16299" y="463598"/>
                  </a:cubicBezTo>
                  <a:cubicBezTo>
                    <a:pt x="-32374" y="410353"/>
                    <a:pt x="31634" y="267955"/>
                    <a:pt x="159459" y="145463"/>
                  </a:cubicBezTo>
                  <a:cubicBezTo>
                    <a:pt x="287190" y="22972"/>
                    <a:pt x="430255" y="-33131"/>
                    <a:pt x="478928" y="2011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4" name="Google Shape;2644;p186"/>
            <p:cNvSpPr/>
            <p:nvPr/>
          </p:nvSpPr>
          <p:spPr>
            <a:xfrm flipH="1">
              <a:off x="1418152" y="1939699"/>
              <a:ext cx="1424742" cy="1391881"/>
            </a:xfrm>
            <a:custGeom>
              <a:avLst/>
              <a:gdLst/>
              <a:ahLst/>
              <a:cxnLst/>
              <a:rect l="l" t="t" r="r" b="b"/>
              <a:pathLst>
                <a:path w="495132" h="483712" extrusionOk="0">
                  <a:moveTo>
                    <a:pt x="478833" y="20114"/>
                  </a:moveTo>
                  <a:cubicBezTo>
                    <a:pt x="527505" y="73359"/>
                    <a:pt x="463497" y="215758"/>
                    <a:pt x="335767" y="338249"/>
                  </a:cubicBezTo>
                  <a:cubicBezTo>
                    <a:pt x="208037" y="460741"/>
                    <a:pt x="64971" y="516843"/>
                    <a:pt x="16299" y="463598"/>
                  </a:cubicBezTo>
                  <a:cubicBezTo>
                    <a:pt x="-32374" y="410353"/>
                    <a:pt x="31634" y="267955"/>
                    <a:pt x="159459" y="145463"/>
                  </a:cubicBezTo>
                  <a:cubicBezTo>
                    <a:pt x="287190" y="22972"/>
                    <a:pt x="430255" y="-33131"/>
                    <a:pt x="478928" y="2011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5" name="Google Shape;2645;p186"/>
            <p:cNvSpPr/>
            <p:nvPr/>
          </p:nvSpPr>
          <p:spPr>
            <a:xfrm flipH="1">
              <a:off x="1418152" y="1939699"/>
              <a:ext cx="1424742" cy="1391881"/>
            </a:xfrm>
            <a:custGeom>
              <a:avLst/>
              <a:gdLst/>
              <a:ahLst/>
              <a:cxnLst/>
              <a:rect l="l" t="t" r="r" b="b"/>
              <a:pathLst>
                <a:path w="495132" h="483712" extrusionOk="0">
                  <a:moveTo>
                    <a:pt x="478833" y="20114"/>
                  </a:moveTo>
                  <a:cubicBezTo>
                    <a:pt x="527505" y="73359"/>
                    <a:pt x="463497" y="215758"/>
                    <a:pt x="335767" y="338249"/>
                  </a:cubicBezTo>
                  <a:cubicBezTo>
                    <a:pt x="208037" y="460741"/>
                    <a:pt x="64971" y="516843"/>
                    <a:pt x="16299" y="463598"/>
                  </a:cubicBezTo>
                  <a:cubicBezTo>
                    <a:pt x="-32374" y="410353"/>
                    <a:pt x="31634" y="267955"/>
                    <a:pt x="159459" y="145463"/>
                  </a:cubicBezTo>
                  <a:cubicBezTo>
                    <a:pt x="287190" y="22972"/>
                    <a:pt x="430255" y="-33131"/>
                    <a:pt x="478928" y="201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6" name="Google Shape;2646;p186"/>
            <p:cNvSpPr/>
            <p:nvPr/>
          </p:nvSpPr>
          <p:spPr>
            <a:xfrm flipH="1">
              <a:off x="2430384" y="2921806"/>
              <a:ext cx="350195" cy="343902"/>
            </a:xfrm>
            <a:custGeom>
              <a:avLst/>
              <a:gdLst/>
              <a:ahLst/>
              <a:cxnLst/>
              <a:rect l="l" t="t" r="r" b="b"/>
              <a:pathLst>
                <a:path w="121701" h="119514" extrusionOk="0">
                  <a:moveTo>
                    <a:pt x="116382" y="6504"/>
                  </a:moveTo>
                  <a:cubicBezTo>
                    <a:pt x="130098" y="21458"/>
                    <a:pt x="116382" y="57463"/>
                    <a:pt x="85711" y="86895"/>
                  </a:cubicBezTo>
                  <a:cubicBezTo>
                    <a:pt x="55041" y="116327"/>
                    <a:pt x="19131" y="127948"/>
                    <a:pt x="5320" y="112993"/>
                  </a:cubicBezTo>
                  <a:cubicBezTo>
                    <a:pt x="-8396" y="98039"/>
                    <a:pt x="5320" y="62035"/>
                    <a:pt x="35991" y="32602"/>
                  </a:cubicBezTo>
                  <a:cubicBezTo>
                    <a:pt x="66661" y="3265"/>
                    <a:pt x="102570" y="-8450"/>
                    <a:pt x="116286" y="65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7" name="Google Shape;2647;p186"/>
            <p:cNvSpPr/>
            <p:nvPr/>
          </p:nvSpPr>
          <p:spPr>
            <a:xfrm flipH="1">
              <a:off x="2476905" y="2921884"/>
              <a:ext cx="302851" cy="304759"/>
            </a:xfrm>
            <a:custGeom>
              <a:avLst/>
              <a:gdLst/>
              <a:ahLst/>
              <a:cxnLst/>
              <a:rect l="l" t="t" r="r" b="b"/>
              <a:pathLst>
                <a:path w="105248" h="105911" extrusionOk="0">
                  <a:moveTo>
                    <a:pt x="81" y="100394"/>
                  </a:moveTo>
                  <a:cubicBezTo>
                    <a:pt x="15798" y="112871"/>
                    <a:pt x="47992" y="103632"/>
                    <a:pt x="74472" y="78296"/>
                  </a:cubicBezTo>
                  <a:cubicBezTo>
                    <a:pt x="102380" y="51530"/>
                    <a:pt x="113333" y="16859"/>
                    <a:pt x="98855" y="1048"/>
                  </a:cubicBezTo>
                  <a:cubicBezTo>
                    <a:pt x="98475" y="667"/>
                    <a:pt x="98094" y="381"/>
                    <a:pt x="97712" y="0"/>
                  </a:cubicBezTo>
                  <a:cubicBezTo>
                    <a:pt x="80568" y="572"/>
                    <a:pt x="56946" y="12383"/>
                    <a:pt x="35895" y="32576"/>
                  </a:cubicBezTo>
                  <a:cubicBezTo>
                    <a:pt x="11892" y="55626"/>
                    <a:pt x="-1728" y="82677"/>
                    <a:pt x="177" y="100489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8" name="Google Shape;2648;p186"/>
            <p:cNvSpPr/>
            <p:nvPr/>
          </p:nvSpPr>
          <p:spPr>
            <a:xfrm flipH="1">
              <a:off x="2536459" y="2959288"/>
              <a:ext cx="205658" cy="208455"/>
            </a:xfrm>
            <a:custGeom>
              <a:avLst/>
              <a:gdLst/>
              <a:ahLst/>
              <a:cxnLst/>
              <a:rect l="l" t="t" r="r" b="b"/>
              <a:pathLst>
                <a:path w="71471" h="72443" extrusionOk="0">
                  <a:moveTo>
                    <a:pt x="341" y="67111"/>
                  </a:moveTo>
                  <a:cubicBezTo>
                    <a:pt x="12437" y="77303"/>
                    <a:pt x="35107" y="72541"/>
                    <a:pt x="52728" y="55777"/>
                  </a:cubicBezTo>
                  <a:cubicBezTo>
                    <a:pt x="71302" y="37965"/>
                    <a:pt x="77017" y="13390"/>
                    <a:pt x="65587" y="913"/>
                  </a:cubicBezTo>
                  <a:cubicBezTo>
                    <a:pt x="65301" y="627"/>
                    <a:pt x="65015" y="341"/>
                    <a:pt x="64730" y="55"/>
                  </a:cubicBezTo>
                  <a:cubicBezTo>
                    <a:pt x="52347" y="-707"/>
                    <a:pt x="36059" y="6437"/>
                    <a:pt x="22058" y="19867"/>
                  </a:cubicBezTo>
                  <a:cubicBezTo>
                    <a:pt x="6151" y="35107"/>
                    <a:pt x="-2041" y="53967"/>
                    <a:pt x="436" y="67207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9" name="Google Shape;2649;p186"/>
            <p:cNvSpPr/>
            <p:nvPr/>
          </p:nvSpPr>
          <p:spPr>
            <a:xfrm flipH="1">
              <a:off x="2573517" y="3018674"/>
              <a:ext cx="111408" cy="117963"/>
            </a:xfrm>
            <a:custGeom>
              <a:avLst/>
              <a:gdLst/>
              <a:ahLst/>
              <a:cxnLst/>
              <a:rect l="l" t="t" r="r" b="b"/>
              <a:pathLst>
                <a:path w="38717" h="40995" extrusionOk="0">
                  <a:moveTo>
                    <a:pt x="0" y="11716"/>
                  </a:moveTo>
                  <a:lnTo>
                    <a:pt x="12192" y="0"/>
                  </a:lnTo>
                  <a:cubicBezTo>
                    <a:pt x="12192" y="0"/>
                    <a:pt x="45053" y="33623"/>
                    <a:pt x="37624" y="40195"/>
                  </a:cubicBezTo>
                  <a:cubicBezTo>
                    <a:pt x="30194" y="46672"/>
                    <a:pt x="0" y="11716"/>
                    <a:pt x="0" y="11716"/>
                  </a:cubicBezTo>
                  <a:close/>
                </a:path>
              </a:pathLst>
            </a:custGeom>
            <a:solidFill>
              <a:srgbClr val="FFFFFF">
                <a:alpha val="48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0" name="Google Shape;2650;p186"/>
            <p:cNvSpPr/>
            <p:nvPr/>
          </p:nvSpPr>
          <p:spPr>
            <a:xfrm flipH="1">
              <a:off x="1501955" y="2031797"/>
              <a:ext cx="349921" cy="343853"/>
            </a:xfrm>
            <a:custGeom>
              <a:avLst/>
              <a:gdLst/>
              <a:ahLst/>
              <a:cxnLst/>
              <a:rect l="l" t="t" r="r" b="b"/>
              <a:pathLst>
                <a:path w="121606" h="119497" extrusionOk="0">
                  <a:moveTo>
                    <a:pt x="116286" y="6504"/>
                  </a:moveTo>
                  <a:cubicBezTo>
                    <a:pt x="130002" y="21458"/>
                    <a:pt x="116286" y="57463"/>
                    <a:pt x="85616" y="86895"/>
                  </a:cubicBezTo>
                  <a:cubicBezTo>
                    <a:pt x="54945" y="116232"/>
                    <a:pt x="19036" y="127948"/>
                    <a:pt x="5320" y="112993"/>
                  </a:cubicBezTo>
                  <a:cubicBezTo>
                    <a:pt x="-8396" y="98039"/>
                    <a:pt x="5320" y="62035"/>
                    <a:pt x="35991" y="32602"/>
                  </a:cubicBezTo>
                  <a:cubicBezTo>
                    <a:pt x="66661" y="3265"/>
                    <a:pt x="102570" y="-8450"/>
                    <a:pt x="116286" y="65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1" name="Google Shape;2651;p186"/>
            <p:cNvSpPr/>
            <p:nvPr/>
          </p:nvSpPr>
          <p:spPr>
            <a:xfrm flipH="1">
              <a:off x="1548426" y="2031875"/>
              <a:ext cx="302857" cy="304759"/>
            </a:xfrm>
            <a:custGeom>
              <a:avLst/>
              <a:gdLst/>
              <a:ahLst/>
              <a:cxnLst/>
              <a:rect l="l" t="t" r="r" b="b"/>
              <a:pathLst>
                <a:path w="105250" h="105911" extrusionOk="0">
                  <a:moveTo>
                    <a:pt x="66" y="100393"/>
                  </a:moveTo>
                  <a:cubicBezTo>
                    <a:pt x="15782" y="112871"/>
                    <a:pt x="47977" y="103632"/>
                    <a:pt x="74456" y="78295"/>
                  </a:cubicBezTo>
                  <a:cubicBezTo>
                    <a:pt x="102460" y="51435"/>
                    <a:pt x="113318" y="16859"/>
                    <a:pt x="98840" y="1048"/>
                  </a:cubicBezTo>
                  <a:cubicBezTo>
                    <a:pt x="98459" y="667"/>
                    <a:pt x="98078" y="381"/>
                    <a:pt x="97697" y="0"/>
                  </a:cubicBezTo>
                  <a:cubicBezTo>
                    <a:pt x="80552" y="571"/>
                    <a:pt x="56930" y="12382"/>
                    <a:pt x="35880" y="32575"/>
                  </a:cubicBezTo>
                  <a:cubicBezTo>
                    <a:pt x="11877" y="55626"/>
                    <a:pt x="-1649" y="82582"/>
                    <a:pt x="161" y="100489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2" name="Google Shape;2652;p186"/>
            <p:cNvSpPr/>
            <p:nvPr/>
          </p:nvSpPr>
          <p:spPr>
            <a:xfrm flipH="1">
              <a:off x="1608029" y="2069280"/>
              <a:ext cx="205658" cy="208455"/>
            </a:xfrm>
            <a:custGeom>
              <a:avLst/>
              <a:gdLst/>
              <a:ahLst/>
              <a:cxnLst/>
              <a:rect l="l" t="t" r="r" b="b"/>
              <a:pathLst>
                <a:path w="71471" h="72443" extrusionOk="0">
                  <a:moveTo>
                    <a:pt x="341" y="67111"/>
                  </a:moveTo>
                  <a:cubicBezTo>
                    <a:pt x="12437" y="77303"/>
                    <a:pt x="35202" y="72541"/>
                    <a:pt x="52728" y="55777"/>
                  </a:cubicBezTo>
                  <a:cubicBezTo>
                    <a:pt x="71302" y="37965"/>
                    <a:pt x="77017" y="13390"/>
                    <a:pt x="65587" y="913"/>
                  </a:cubicBezTo>
                  <a:cubicBezTo>
                    <a:pt x="65301" y="627"/>
                    <a:pt x="65015" y="341"/>
                    <a:pt x="64730" y="55"/>
                  </a:cubicBezTo>
                  <a:cubicBezTo>
                    <a:pt x="52347" y="-707"/>
                    <a:pt x="36059" y="6437"/>
                    <a:pt x="22058" y="19867"/>
                  </a:cubicBezTo>
                  <a:cubicBezTo>
                    <a:pt x="6151" y="35107"/>
                    <a:pt x="-2041" y="53967"/>
                    <a:pt x="436" y="67207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3" name="Google Shape;2653;p186"/>
            <p:cNvSpPr/>
            <p:nvPr/>
          </p:nvSpPr>
          <p:spPr>
            <a:xfrm flipH="1">
              <a:off x="1645088" y="2128662"/>
              <a:ext cx="111408" cy="117963"/>
            </a:xfrm>
            <a:custGeom>
              <a:avLst/>
              <a:gdLst/>
              <a:ahLst/>
              <a:cxnLst/>
              <a:rect l="l" t="t" r="r" b="b"/>
              <a:pathLst>
                <a:path w="38717" h="40995" extrusionOk="0">
                  <a:moveTo>
                    <a:pt x="0" y="11716"/>
                  </a:moveTo>
                  <a:lnTo>
                    <a:pt x="12192" y="0"/>
                  </a:lnTo>
                  <a:cubicBezTo>
                    <a:pt x="12192" y="0"/>
                    <a:pt x="45053" y="33623"/>
                    <a:pt x="37624" y="40196"/>
                  </a:cubicBezTo>
                  <a:cubicBezTo>
                    <a:pt x="30194" y="46673"/>
                    <a:pt x="0" y="11716"/>
                    <a:pt x="0" y="11716"/>
                  </a:cubicBezTo>
                  <a:close/>
                </a:path>
              </a:pathLst>
            </a:custGeom>
            <a:solidFill>
              <a:srgbClr val="FFFFFF">
                <a:alpha val="481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4" name="Google Shape;2654;p186"/>
            <p:cNvSpPr/>
            <p:nvPr/>
          </p:nvSpPr>
          <p:spPr>
            <a:xfrm flipH="1">
              <a:off x="2262576" y="2484155"/>
              <a:ext cx="349921" cy="343902"/>
            </a:xfrm>
            <a:custGeom>
              <a:avLst/>
              <a:gdLst/>
              <a:ahLst/>
              <a:cxnLst/>
              <a:rect l="l" t="t" r="r" b="b"/>
              <a:pathLst>
                <a:path w="121606" h="119514" extrusionOk="0">
                  <a:moveTo>
                    <a:pt x="116286" y="6522"/>
                  </a:moveTo>
                  <a:cubicBezTo>
                    <a:pt x="130002" y="21476"/>
                    <a:pt x="116286" y="57480"/>
                    <a:pt x="85616" y="86913"/>
                  </a:cubicBezTo>
                  <a:cubicBezTo>
                    <a:pt x="54945" y="116250"/>
                    <a:pt x="18941" y="127965"/>
                    <a:pt x="5320" y="113011"/>
                  </a:cubicBezTo>
                  <a:cubicBezTo>
                    <a:pt x="-8396" y="98057"/>
                    <a:pt x="5320" y="62052"/>
                    <a:pt x="35991" y="32620"/>
                  </a:cubicBezTo>
                  <a:cubicBezTo>
                    <a:pt x="66661" y="3188"/>
                    <a:pt x="102666" y="-8433"/>
                    <a:pt x="116382" y="65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5" name="Google Shape;2655;p186"/>
            <p:cNvSpPr/>
            <p:nvPr/>
          </p:nvSpPr>
          <p:spPr>
            <a:xfrm flipH="1">
              <a:off x="2309321" y="2484555"/>
              <a:ext cx="302857" cy="304759"/>
            </a:xfrm>
            <a:custGeom>
              <a:avLst/>
              <a:gdLst/>
              <a:ahLst/>
              <a:cxnLst/>
              <a:rect l="l" t="t" r="r" b="b"/>
              <a:pathLst>
                <a:path w="105250" h="105911" extrusionOk="0">
                  <a:moveTo>
                    <a:pt x="66" y="100394"/>
                  </a:moveTo>
                  <a:cubicBezTo>
                    <a:pt x="15782" y="112871"/>
                    <a:pt x="47977" y="103632"/>
                    <a:pt x="74456" y="78296"/>
                  </a:cubicBezTo>
                  <a:cubicBezTo>
                    <a:pt x="102460" y="51435"/>
                    <a:pt x="113318" y="16859"/>
                    <a:pt x="98840" y="1048"/>
                  </a:cubicBezTo>
                  <a:cubicBezTo>
                    <a:pt x="98459" y="667"/>
                    <a:pt x="98078" y="381"/>
                    <a:pt x="97697" y="0"/>
                  </a:cubicBezTo>
                  <a:cubicBezTo>
                    <a:pt x="80552" y="572"/>
                    <a:pt x="56930" y="12382"/>
                    <a:pt x="35880" y="32576"/>
                  </a:cubicBezTo>
                  <a:cubicBezTo>
                    <a:pt x="11877" y="55626"/>
                    <a:pt x="-1649" y="82582"/>
                    <a:pt x="161" y="100489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6" name="Google Shape;2656;p186"/>
            <p:cNvSpPr/>
            <p:nvPr/>
          </p:nvSpPr>
          <p:spPr>
            <a:xfrm flipH="1">
              <a:off x="2368924" y="2521994"/>
              <a:ext cx="205658" cy="208423"/>
            </a:xfrm>
            <a:custGeom>
              <a:avLst/>
              <a:gdLst/>
              <a:ahLst/>
              <a:cxnLst/>
              <a:rect l="l" t="t" r="r" b="b"/>
              <a:pathLst>
                <a:path w="71471" h="72432" extrusionOk="0">
                  <a:moveTo>
                    <a:pt x="341" y="67099"/>
                  </a:moveTo>
                  <a:cubicBezTo>
                    <a:pt x="12437" y="77291"/>
                    <a:pt x="35202" y="72529"/>
                    <a:pt x="52728" y="55765"/>
                  </a:cubicBezTo>
                  <a:cubicBezTo>
                    <a:pt x="71302" y="37953"/>
                    <a:pt x="77017" y="13378"/>
                    <a:pt x="65587" y="901"/>
                  </a:cubicBezTo>
                  <a:cubicBezTo>
                    <a:pt x="65301" y="615"/>
                    <a:pt x="65015" y="329"/>
                    <a:pt x="64730" y="43"/>
                  </a:cubicBezTo>
                  <a:cubicBezTo>
                    <a:pt x="52347" y="-623"/>
                    <a:pt x="36059" y="6425"/>
                    <a:pt x="22058" y="19855"/>
                  </a:cubicBezTo>
                  <a:cubicBezTo>
                    <a:pt x="6151" y="35095"/>
                    <a:pt x="-2041" y="53955"/>
                    <a:pt x="436" y="67195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7" name="Google Shape;2657;p186"/>
            <p:cNvSpPr/>
            <p:nvPr/>
          </p:nvSpPr>
          <p:spPr>
            <a:xfrm flipH="1">
              <a:off x="2405983" y="2581069"/>
              <a:ext cx="111408" cy="117690"/>
            </a:xfrm>
            <a:custGeom>
              <a:avLst/>
              <a:gdLst/>
              <a:ahLst/>
              <a:cxnLst/>
              <a:rect l="l" t="t" r="r" b="b"/>
              <a:pathLst>
                <a:path w="38717" h="40900" extrusionOk="0">
                  <a:moveTo>
                    <a:pt x="0" y="11716"/>
                  </a:moveTo>
                  <a:lnTo>
                    <a:pt x="12192" y="0"/>
                  </a:lnTo>
                  <a:cubicBezTo>
                    <a:pt x="12192" y="0"/>
                    <a:pt x="45053" y="33623"/>
                    <a:pt x="37624" y="40100"/>
                  </a:cubicBezTo>
                  <a:cubicBezTo>
                    <a:pt x="30194" y="46577"/>
                    <a:pt x="0" y="11621"/>
                    <a:pt x="0" y="11621"/>
                  </a:cubicBezTo>
                  <a:close/>
                </a:path>
              </a:pathLst>
            </a:custGeom>
            <a:solidFill>
              <a:srgbClr val="FFFFFF">
                <a:alpha val="48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8" name="Google Shape;2658;p186"/>
            <p:cNvSpPr/>
            <p:nvPr/>
          </p:nvSpPr>
          <p:spPr>
            <a:xfrm flipH="1">
              <a:off x="1880622" y="2152937"/>
              <a:ext cx="349921" cy="343953"/>
            </a:xfrm>
            <a:custGeom>
              <a:avLst/>
              <a:gdLst/>
              <a:ahLst/>
              <a:cxnLst/>
              <a:rect l="l" t="t" r="r" b="b"/>
              <a:pathLst>
                <a:path w="121606" h="119532" extrusionOk="0">
                  <a:moveTo>
                    <a:pt x="116286" y="6522"/>
                  </a:moveTo>
                  <a:cubicBezTo>
                    <a:pt x="130002" y="21476"/>
                    <a:pt x="116286" y="57480"/>
                    <a:pt x="85616" y="86913"/>
                  </a:cubicBezTo>
                  <a:cubicBezTo>
                    <a:pt x="54945" y="116345"/>
                    <a:pt x="19036" y="127965"/>
                    <a:pt x="5320" y="113011"/>
                  </a:cubicBezTo>
                  <a:cubicBezTo>
                    <a:pt x="-8396" y="97962"/>
                    <a:pt x="5320" y="62052"/>
                    <a:pt x="35991" y="32620"/>
                  </a:cubicBezTo>
                  <a:cubicBezTo>
                    <a:pt x="66661" y="3188"/>
                    <a:pt x="102570" y="-8433"/>
                    <a:pt x="116286" y="65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9" name="Google Shape;2659;p186"/>
            <p:cNvSpPr/>
            <p:nvPr/>
          </p:nvSpPr>
          <p:spPr>
            <a:xfrm flipH="1">
              <a:off x="1927093" y="2153340"/>
              <a:ext cx="302857" cy="304759"/>
            </a:xfrm>
            <a:custGeom>
              <a:avLst/>
              <a:gdLst/>
              <a:ahLst/>
              <a:cxnLst/>
              <a:rect l="l" t="t" r="r" b="b"/>
              <a:pathLst>
                <a:path w="105250" h="105911" extrusionOk="0">
                  <a:moveTo>
                    <a:pt x="66" y="100393"/>
                  </a:moveTo>
                  <a:cubicBezTo>
                    <a:pt x="15782" y="112871"/>
                    <a:pt x="47977" y="103632"/>
                    <a:pt x="74456" y="78295"/>
                  </a:cubicBezTo>
                  <a:cubicBezTo>
                    <a:pt x="102460" y="51530"/>
                    <a:pt x="113318" y="16859"/>
                    <a:pt x="98840" y="1048"/>
                  </a:cubicBezTo>
                  <a:cubicBezTo>
                    <a:pt x="98459" y="667"/>
                    <a:pt x="98078" y="381"/>
                    <a:pt x="97697" y="0"/>
                  </a:cubicBezTo>
                  <a:cubicBezTo>
                    <a:pt x="80552" y="571"/>
                    <a:pt x="56930" y="12382"/>
                    <a:pt x="35880" y="32575"/>
                  </a:cubicBezTo>
                  <a:cubicBezTo>
                    <a:pt x="11877" y="55626"/>
                    <a:pt x="-1649" y="82582"/>
                    <a:pt x="161" y="100489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0" name="Google Shape;2660;p186"/>
            <p:cNvSpPr/>
            <p:nvPr/>
          </p:nvSpPr>
          <p:spPr>
            <a:xfrm flipH="1">
              <a:off x="1986696" y="2190777"/>
              <a:ext cx="205856" cy="208420"/>
            </a:xfrm>
            <a:custGeom>
              <a:avLst/>
              <a:gdLst/>
              <a:ahLst/>
              <a:cxnLst/>
              <a:rect l="l" t="t" r="r" b="b"/>
              <a:pathLst>
                <a:path w="71540" h="72431" extrusionOk="0">
                  <a:moveTo>
                    <a:pt x="410" y="67099"/>
                  </a:moveTo>
                  <a:cubicBezTo>
                    <a:pt x="12507" y="77291"/>
                    <a:pt x="35271" y="72529"/>
                    <a:pt x="52797" y="55765"/>
                  </a:cubicBezTo>
                  <a:cubicBezTo>
                    <a:pt x="71371" y="37953"/>
                    <a:pt x="77086" y="13378"/>
                    <a:pt x="65656" y="901"/>
                  </a:cubicBezTo>
                  <a:cubicBezTo>
                    <a:pt x="65370" y="615"/>
                    <a:pt x="65085" y="329"/>
                    <a:pt x="64704" y="43"/>
                  </a:cubicBezTo>
                  <a:cubicBezTo>
                    <a:pt x="52321" y="-623"/>
                    <a:pt x="36033" y="6425"/>
                    <a:pt x="22032" y="19855"/>
                  </a:cubicBezTo>
                  <a:cubicBezTo>
                    <a:pt x="6125" y="35095"/>
                    <a:pt x="-1971" y="53955"/>
                    <a:pt x="410" y="67195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1" name="Google Shape;2661;p186"/>
            <p:cNvSpPr/>
            <p:nvPr/>
          </p:nvSpPr>
          <p:spPr>
            <a:xfrm flipH="1">
              <a:off x="2023755" y="2249854"/>
              <a:ext cx="111408" cy="117690"/>
            </a:xfrm>
            <a:custGeom>
              <a:avLst/>
              <a:gdLst/>
              <a:ahLst/>
              <a:cxnLst/>
              <a:rect l="l" t="t" r="r" b="b"/>
              <a:pathLst>
                <a:path w="38717" h="40900" extrusionOk="0">
                  <a:moveTo>
                    <a:pt x="0" y="11716"/>
                  </a:moveTo>
                  <a:lnTo>
                    <a:pt x="12192" y="0"/>
                  </a:lnTo>
                  <a:cubicBezTo>
                    <a:pt x="12192" y="0"/>
                    <a:pt x="45053" y="33623"/>
                    <a:pt x="37624" y="40100"/>
                  </a:cubicBezTo>
                  <a:cubicBezTo>
                    <a:pt x="30194" y="46577"/>
                    <a:pt x="0" y="11620"/>
                    <a:pt x="0" y="11620"/>
                  </a:cubicBezTo>
                  <a:close/>
                </a:path>
              </a:pathLst>
            </a:custGeom>
            <a:solidFill>
              <a:srgbClr val="FFFFFF">
                <a:alpha val="48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2" name="Google Shape;2662;p186"/>
            <p:cNvSpPr/>
            <p:nvPr/>
          </p:nvSpPr>
          <p:spPr>
            <a:xfrm flipH="1">
              <a:off x="1997428" y="2783840"/>
              <a:ext cx="349921" cy="343953"/>
            </a:xfrm>
            <a:custGeom>
              <a:avLst/>
              <a:gdLst/>
              <a:ahLst/>
              <a:cxnLst/>
              <a:rect l="l" t="t" r="r" b="b"/>
              <a:pathLst>
                <a:path w="121606" h="119532" extrusionOk="0">
                  <a:moveTo>
                    <a:pt x="116286" y="6617"/>
                  </a:moveTo>
                  <a:cubicBezTo>
                    <a:pt x="130002" y="21571"/>
                    <a:pt x="116286" y="57576"/>
                    <a:pt x="85616" y="86913"/>
                  </a:cubicBezTo>
                  <a:cubicBezTo>
                    <a:pt x="54945" y="116345"/>
                    <a:pt x="19036" y="127965"/>
                    <a:pt x="5320" y="113011"/>
                  </a:cubicBezTo>
                  <a:cubicBezTo>
                    <a:pt x="-8396" y="98057"/>
                    <a:pt x="5320" y="62052"/>
                    <a:pt x="35991" y="32620"/>
                  </a:cubicBezTo>
                  <a:cubicBezTo>
                    <a:pt x="66661" y="3188"/>
                    <a:pt x="102570" y="-8433"/>
                    <a:pt x="116286" y="65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3" name="Google Shape;2663;p186"/>
            <p:cNvSpPr/>
            <p:nvPr/>
          </p:nvSpPr>
          <p:spPr>
            <a:xfrm flipH="1">
              <a:off x="2044173" y="2784243"/>
              <a:ext cx="302857" cy="304759"/>
            </a:xfrm>
            <a:custGeom>
              <a:avLst/>
              <a:gdLst/>
              <a:ahLst/>
              <a:cxnLst/>
              <a:rect l="l" t="t" r="r" b="b"/>
              <a:pathLst>
                <a:path w="105250" h="105911" extrusionOk="0">
                  <a:moveTo>
                    <a:pt x="66" y="100394"/>
                  </a:moveTo>
                  <a:cubicBezTo>
                    <a:pt x="15782" y="112871"/>
                    <a:pt x="47977" y="103632"/>
                    <a:pt x="74456" y="78296"/>
                  </a:cubicBezTo>
                  <a:cubicBezTo>
                    <a:pt x="102460" y="51530"/>
                    <a:pt x="113318" y="16859"/>
                    <a:pt x="98840" y="1048"/>
                  </a:cubicBezTo>
                  <a:cubicBezTo>
                    <a:pt x="98459" y="667"/>
                    <a:pt x="98078" y="381"/>
                    <a:pt x="97697" y="0"/>
                  </a:cubicBezTo>
                  <a:cubicBezTo>
                    <a:pt x="80552" y="571"/>
                    <a:pt x="56930" y="12383"/>
                    <a:pt x="35880" y="32575"/>
                  </a:cubicBezTo>
                  <a:cubicBezTo>
                    <a:pt x="11877" y="55626"/>
                    <a:pt x="-1649" y="82582"/>
                    <a:pt x="161" y="100489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4" name="Google Shape;2664;p186"/>
            <p:cNvSpPr/>
            <p:nvPr/>
          </p:nvSpPr>
          <p:spPr>
            <a:xfrm flipH="1">
              <a:off x="2103502" y="2821682"/>
              <a:ext cx="205931" cy="208420"/>
            </a:xfrm>
            <a:custGeom>
              <a:avLst/>
              <a:gdLst/>
              <a:ahLst/>
              <a:cxnLst/>
              <a:rect l="l" t="t" r="r" b="b"/>
              <a:pathLst>
                <a:path w="71566" h="72431" extrusionOk="0">
                  <a:moveTo>
                    <a:pt x="436" y="67099"/>
                  </a:moveTo>
                  <a:cubicBezTo>
                    <a:pt x="12533" y="77291"/>
                    <a:pt x="35297" y="72529"/>
                    <a:pt x="52823" y="55765"/>
                  </a:cubicBezTo>
                  <a:cubicBezTo>
                    <a:pt x="71397" y="37953"/>
                    <a:pt x="77112" y="13378"/>
                    <a:pt x="65682" y="901"/>
                  </a:cubicBezTo>
                  <a:cubicBezTo>
                    <a:pt x="65396" y="615"/>
                    <a:pt x="65111" y="329"/>
                    <a:pt x="64730" y="43"/>
                  </a:cubicBezTo>
                  <a:cubicBezTo>
                    <a:pt x="52347" y="-623"/>
                    <a:pt x="36059" y="6425"/>
                    <a:pt x="22058" y="19855"/>
                  </a:cubicBezTo>
                  <a:cubicBezTo>
                    <a:pt x="6151" y="35095"/>
                    <a:pt x="-2041" y="53955"/>
                    <a:pt x="436" y="67099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5" name="Google Shape;2665;p186"/>
            <p:cNvSpPr/>
            <p:nvPr/>
          </p:nvSpPr>
          <p:spPr>
            <a:xfrm flipH="1">
              <a:off x="2140834" y="2880757"/>
              <a:ext cx="111408" cy="117963"/>
            </a:xfrm>
            <a:custGeom>
              <a:avLst/>
              <a:gdLst/>
              <a:ahLst/>
              <a:cxnLst/>
              <a:rect l="l" t="t" r="r" b="b"/>
              <a:pathLst>
                <a:path w="38717" h="40995" extrusionOk="0">
                  <a:moveTo>
                    <a:pt x="0" y="11716"/>
                  </a:moveTo>
                  <a:lnTo>
                    <a:pt x="12192" y="0"/>
                  </a:lnTo>
                  <a:cubicBezTo>
                    <a:pt x="12192" y="0"/>
                    <a:pt x="45053" y="33623"/>
                    <a:pt x="37624" y="40196"/>
                  </a:cubicBezTo>
                  <a:cubicBezTo>
                    <a:pt x="30194" y="46673"/>
                    <a:pt x="0" y="11716"/>
                    <a:pt x="0" y="11716"/>
                  </a:cubicBezTo>
                  <a:close/>
                </a:path>
              </a:pathLst>
            </a:custGeom>
            <a:solidFill>
              <a:srgbClr val="FFFFFF">
                <a:alpha val="48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6" name="Google Shape;2666;p186"/>
            <p:cNvSpPr/>
            <p:nvPr/>
          </p:nvSpPr>
          <p:spPr>
            <a:xfrm flipH="1">
              <a:off x="1632748" y="2435127"/>
              <a:ext cx="350195" cy="343902"/>
            </a:xfrm>
            <a:custGeom>
              <a:avLst/>
              <a:gdLst/>
              <a:ahLst/>
              <a:cxnLst/>
              <a:rect l="l" t="t" r="r" b="b"/>
              <a:pathLst>
                <a:path w="121701" h="119514" extrusionOk="0">
                  <a:moveTo>
                    <a:pt x="116382" y="6504"/>
                  </a:moveTo>
                  <a:cubicBezTo>
                    <a:pt x="130098" y="21458"/>
                    <a:pt x="116382" y="57463"/>
                    <a:pt x="85711" y="86895"/>
                  </a:cubicBezTo>
                  <a:cubicBezTo>
                    <a:pt x="55041" y="116327"/>
                    <a:pt x="19131" y="127948"/>
                    <a:pt x="5320" y="112993"/>
                  </a:cubicBezTo>
                  <a:cubicBezTo>
                    <a:pt x="-8396" y="98039"/>
                    <a:pt x="5320" y="62035"/>
                    <a:pt x="35991" y="32602"/>
                  </a:cubicBezTo>
                  <a:cubicBezTo>
                    <a:pt x="66661" y="3265"/>
                    <a:pt x="102570" y="-8450"/>
                    <a:pt x="116286" y="65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7" name="Google Shape;2667;p186"/>
            <p:cNvSpPr/>
            <p:nvPr/>
          </p:nvSpPr>
          <p:spPr>
            <a:xfrm flipH="1">
              <a:off x="1679490" y="2435478"/>
              <a:ext cx="302903" cy="304759"/>
            </a:xfrm>
            <a:custGeom>
              <a:avLst/>
              <a:gdLst/>
              <a:ahLst/>
              <a:cxnLst/>
              <a:rect l="l" t="t" r="r" b="b"/>
              <a:pathLst>
                <a:path w="105266" h="105911" extrusionOk="0">
                  <a:moveTo>
                    <a:pt x="81" y="100394"/>
                  </a:moveTo>
                  <a:cubicBezTo>
                    <a:pt x="15798" y="112871"/>
                    <a:pt x="47992" y="103632"/>
                    <a:pt x="74471" y="78296"/>
                  </a:cubicBezTo>
                  <a:cubicBezTo>
                    <a:pt x="102475" y="51530"/>
                    <a:pt x="113333" y="16859"/>
                    <a:pt x="98855" y="1048"/>
                  </a:cubicBezTo>
                  <a:cubicBezTo>
                    <a:pt x="98475" y="667"/>
                    <a:pt x="98094" y="381"/>
                    <a:pt x="97713" y="0"/>
                  </a:cubicBezTo>
                  <a:cubicBezTo>
                    <a:pt x="80567" y="572"/>
                    <a:pt x="56946" y="12383"/>
                    <a:pt x="35895" y="32576"/>
                  </a:cubicBezTo>
                  <a:cubicBezTo>
                    <a:pt x="11892" y="55626"/>
                    <a:pt x="-1729" y="82582"/>
                    <a:pt x="177" y="100489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8" name="Google Shape;2668;p186"/>
            <p:cNvSpPr/>
            <p:nvPr/>
          </p:nvSpPr>
          <p:spPr>
            <a:xfrm flipH="1">
              <a:off x="1739096" y="2472882"/>
              <a:ext cx="205931" cy="208455"/>
            </a:xfrm>
            <a:custGeom>
              <a:avLst/>
              <a:gdLst/>
              <a:ahLst/>
              <a:cxnLst/>
              <a:rect l="l" t="t" r="r" b="b"/>
              <a:pathLst>
                <a:path w="71566" h="72443" extrusionOk="0">
                  <a:moveTo>
                    <a:pt x="436" y="67111"/>
                  </a:moveTo>
                  <a:cubicBezTo>
                    <a:pt x="12533" y="77303"/>
                    <a:pt x="35202" y="72541"/>
                    <a:pt x="52823" y="55777"/>
                  </a:cubicBezTo>
                  <a:cubicBezTo>
                    <a:pt x="71397" y="37965"/>
                    <a:pt x="77112" y="13390"/>
                    <a:pt x="65682" y="913"/>
                  </a:cubicBezTo>
                  <a:cubicBezTo>
                    <a:pt x="65396" y="627"/>
                    <a:pt x="65111" y="341"/>
                    <a:pt x="64730" y="55"/>
                  </a:cubicBezTo>
                  <a:cubicBezTo>
                    <a:pt x="52347" y="-707"/>
                    <a:pt x="36059" y="6437"/>
                    <a:pt x="22058" y="19867"/>
                  </a:cubicBezTo>
                  <a:cubicBezTo>
                    <a:pt x="6151" y="35107"/>
                    <a:pt x="-2041" y="53967"/>
                    <a:pt x="436" y="67207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9" name="Google Shape;2669;p186"/>
            <p:cNvSpPr/>
            <p:nvPr/>
          </p:nvSpPr>
          <p:spPr>
            <a:xfrm flipH="1">
              <a:off x="1776155" y="2531992"/>
              <a:ext cx="111408" cy="117963"/>
            </a:xfrm>
            <a:custGeom>
              <a:avLst/>
              <a:gdLst/>
              <a:ahLst/>
              <a:cxnLst/>
              <a:rect l="l" t="t" r="r" b="b"/>
              <a:pathLst>
                <a:path w="38717" h="40995" extrusionOk="0">
                  <a:moveTo>
                    <a:pt x="0" y="11716"/>
                  </a:moveTo>
                  <a:lnTo>
                    <a:pt x="12192" y="0"/>
                  </a:lnTo>
                  <a:cubicBezTo>
                    <a:pt x="12192" y="0"/>
                    <a:pt x="45053" y="33623"/>
                    <a:pt x="37624" y="40196"/>
                  </a:cubicBezTo>
                  <a:cubicBezTo>
                    <a:pt x="30194" y="46673"/>
                    <a:pt x="0" y="11716"/>
                    <a:pt x="0" y="11716"/>
                  </a:cubicBezTo>
                  <a:close/>
                </a:path>
              </a:pathLst>
            </a:custGeom>
            <a:solidFill>
              <a:srgbClr val="FFFFFF">
                <a:alpha val="48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0" name="Google Shape;2670;p186"/>
            <p:cNvSpPr/>
            <p:nvPr/>
          </p:nvSpPr>
          <p:spPr>
            <a:xfrm flipH="1">
              <a:off x="1568757" y="1665288"/>
              <a:ext cx="203094" cy="220909"/>
            </a:xfrm>
            <a:custGeom>
              <a:avLst/>
              <a:gdLst/>
              <a:ahLst/>
              <a:cxnLst/>
              <a:rect l="l" t="t" r="r" b="b"/>
              <a:pathLst>
                <a:path w="70580" h="76771" extrusionOk="0">
                  <a:moveTo>
                    <a:pt x="70580" y="43815"/>
                  </a:moveTo>
                  <a:lnTo>
                    <a:pt x="36385" y="76771"/>
                  </a:lnTo>
                  <a:lnTo>
                    <a:pt x="0" y="36957"/>
                  </a:lnTo>
                  <a:lnTo>
                    <a:pt x="38481" y="0"/>
                  </a:lnTo>
                  <a:lnTo>
                    <a:pt x="70580" y="438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1" name="Google Shape;2671;p186"/>
            <p:cNvSpPr/>
            <p:nvPr/>
          </p:nvSpPr>
          <p:spPr>
            <a:xfrm flipH="1">
              <a:off x="1568732" y="1743157"/>
              <a:ext cx="142796" cy="143069"/>
            </a:xfrm>
            <a:custGeom>
              <a:avLst/>
              <a:gdLst/>
              <a:ahLst/>
              <a:cxnLst/>
              <a:rect l="l" t="t" r="r" b="b"/>
              <a:pathLst>
                <a:path w="49625" h="49720" extrusionOk="0">
                  <a:moveTo>
                    <a:pt x="49625" y="16764"/>
                  </a:moveTo>
                  <a:lnTo>
                    <a:pt x="15335" y="49720"/>
                  </a:lnTo>
                  <a:lnTo>
                    <a:pt x="0" y="32957"/>
                  </a:lnTo>
                  <a:lnTo>
                    <a:pt x="34290" y="0"/>
                  </a:lnTo>
                  <a:lnTo>
                    <a:pt x="49625" y="1676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2" name="Google Shape;2672;p186"/>
            <p:cNvSpPr/>
            <p:nvPr/>
          </p:nvSpPr>
          <p:spPr>
            <a:xfrm flipH="1">
              <a:off x="2650896" y="2096033"/>
              <a:ext cx="585986" cy="568718"/>
            </a:xfrm>
            <a:custGeom>
              <a:avLst/>
              <a:gdLst/>
              <a:ahLst/>
              <a:cxnLst/>
              <a:rect l="l" t="t" r="r" b="b"/>
              <a:pathLst>
                <a:path w="203644" h="197643" extrusionOk="0">
                  <a:moveTo>
                    <a:pt x="185738" y="0"/>
                  </a:moveTo>
                  <a:lnTo>
                    <a:pt x="0" y="178117"/>
                  </a:lnTo>
                  <a:lnTo>
                    <a:pt x="17907" y="197644"/>
                  </a:lnTo>
                  <a:lnTo>
                    <a:pt x="203645" y="19621"/>
                  </a:lnTo>
                  <a:lnTo>
                    <a:pt x="1857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3" name="Google Shape;2673;p186"/>
            <p:cNvSpPr/>
            <p:nvPr/>
          </p:nvSpPr>
          <p:spPr>
            <a:xfrm flipH="1">
              <a:off x="2489528" y="1939199"/>
              <a:ext cx="249413" cy="251332"/>
            </a:xfrm>
            <a:custGeom>
              <a:avLst/>
              <a:gdLst/>
              <a:ahLst/>
              <a:cxnLst/>
              <a:rect l="l" t="t" r="r" b="b"/>
              <a:pathLst>
                <a:path w="86677" h="87344" extrusionOk="0">
                  <a:moveTo>
                    <a:pt x="86678" y="34766"/>
                  </a:moveTo>
                  <a:lnTo>
                    <a:pt x="31814" y="87344"/>
                  </a:lnTo>
                  <a:lnTo>
                    <a:pt x="0" y="52578"/>
                  </a:lnTo>
                  <a:lnTo>
                    <a:pt x="54864" y="0"/>
                  </a:lnTo>
                  <a:lnTo>
                    <a:pt x="86678" y="3476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4" name="Google Shape;2674;p186"/>
            <p:cNvSpPr/>
            <p:nvPr/>
          </p:nvSpPr>
          <p:spPr>
            <a:xfrm flipH="1">
              <a:off x="2480294" y="1931343"/>
              <a:ext cx="112631" cy="118484"/>
            </a:xfrm>
            <a:custGeom>
              <a:avLst/>
              <a:gdLst/>
              <a:ahLst/>
              <a:cxnLst/>
              <a:rect l="l" t="t" r="r" b="b"/>
              <a:pathLst>
                <a:path w="39142" h="41176" extrusionOk="0">
                  <a:moveTo>
                    <a:pt x="31001" y="9587"/>
                  </a:moveTo>
                  <a:cubicBezTo>
                    <a:pt x="39764" y="19207"/>
                    <a:pt x="41765" y="31875"/>
                    <a:pt x="35478" y="37971"/>
                  </a:cubicBezTo>
                  <a:cubicBezTo>
                    <a:pt x="29096" y="44067"/>
                    <a:pt x="16904" y="41210"/>
                    <a:pt x="8141" y="31590"/>
                  </a:cubicBezTo>
                  <a:cubicBezTo>
                    <a:pt x="-622" y="21969"/>
                    <a:pt x="-2622" y="9301"/>
                    <a:pt x="3665" y="3205"/>
                  </a:cubicBezTo>
                  <a:cubicBezTo>
                    <a:pt x="9951" y="-2891"/>
                    <a:pt x="22238" y="-33"/>
                    <a:pt x="31001" y="9587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5" name="Google Shape;2675;p186"/>
            <p:cNvSpPr/>
            <p:nvPr/>
          </p:nvSpPr>
          <p:spPr>
            <a:xfrm flipH="1">
              <a:off x="2480021" y="1931343"/>
              <a:ext cx="112631" cy="118484"/>
            </a:xfrm>
            <a:custGeom>
              <a:avLst/>
              <a:gdLst/>
              <a:ahLst/>
              <a:cxnLst/>
              <a:rect l="l" t="t" r="r" b="b"/>
              <a:pathLst>
                <a:path w="39142" h="41176" extrusionOk="0">
                  <a:moveTo>
                    <a:pt x="31001" y="9587"/>
                  </a:moveTo>
                  <a:cubicBezTo>
                    <a:pt x="39764" y="19207"/>
                    <a:pt x="41765" y="31875"/>
                    <a:pt x="35478" y="37971"/>
                  </a:cubicBezTo>
                  <a:cubicBezTo>
                    <a:pt x="29096" y="44067"/>
                    <a:pt x="16904" y="41210"/>
                    <a:pt x="8141" y="31590"/>
                  </a:cubicBezTo>
                  <a:cubicBezTo>
                    <a:pt x="-622" y="21969"/>
                    <a:pt x="-2622" y="9301"/>
                    <a:pt x="3665" y="3205"/>
                  </a:cubicBezTo>
                  <a:cubicBezTo>
                    <a:pt x="9951" y="-2891"/>
                    <a:pt x="22238" y="-33"/>
                    <a:pt x="31001" y="9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6" name="Google Shape;2676;p186"/>
            <p:cNvSpPr/>
            <p:nvPr/>
          </p:nvSpPr>
          <p:spPr>
            <a:xfrm flipH="1">
              <a:off x="2640078" y="1744801"/>
              <a:ext cx="289154" cy="346437"/>
            </a:xfrm>
            <a:custGeom>
              <a:avLst/>
              <a:gdLst/>
              <a:ahLst/>
              <a:cxnLst/>
              <a:rect l="l" t="t" r="r" b="b"/>
              <a:pathLst>
                <a:path w="100488" h="120395" extrusionOk="0">
                  <a:moveTo>
                    <a:pt x="0" y="19526"/>
                  </a:moveTo>
                  <a:lnTo>
                    <a:pt x="92297" y="120396"/>
                  </a:lnTo>
                  <a:lnTo>
                    <a:pt x="90392" y="97155"/>
                  </a:lnTo>
                  <a:lnTo>
                    <a:pt x="100489" y="87440"/>
                  </a:lnTo>
                  <a:lnTo>
                    <a:pt x="20479" y="0"/>
                  </a:lnTo>
                  <a:lnTo>
                    <a:pt x="0" y="195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7" name="Google Shape;2677;p186"/>
            <p:cNvSpPr/>
            <p:nvPr/>
          </p:nvSpPr>
          <p:spPr>
            <a:xfrm flipH="1">
              <a:off x="1683924" y="1388908"/>
              <a:ext cx="871031" cy="629289"/>
            </a:xfrm>
            <a:custGeom>
              <a:avLst/>
              <a:gdLst/>
              <a:ahLst/>
              <a:cxnLst/>
              <a:rect l="l" t="t" r="r" b="b"/>
              <a:pathLst>
                <a:path w="302704" h="218693" extrusionOk="0">
                  <a:moveTo>
                    <a:pt x="302705" y="103823"/>
                  </a:moveTo>
                  <a:lnTo>
                    <a:pt x="288893" y="84868"/>
                  </a:lnTo>
                  <a:lnTo>
                    <a:pt x="226124" y="16383"/>
                  </a:lnTo>
                  <a:lnTo>
                    <a:pt x="226409" y="16192"/>
                  </a:lnTo>
                  <a:lnTo>
                    <a:pt x="211550" y="0"/>
                  </a:lnTo>
                  <a:lnTo>
                    <a:pt x="0" y="202501"/>
                  </a:lnTo>
                  <a:lnTo>
                    <a:pt x="14954" y="218694"/>
                  </a:lnTo>
                  <a:lnTo>
                    <a:pt x="200216" y="41624"/>
                  </a:lnTo>
                  <a:lnTo>
                    <a:pt x="285179" y="120396"/>
                  </a:lnTo>
                  <a:lnTo>
                    <a:pt x="302705" y="103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8" name="Google Shape;2678;p186"/>
            <p:cNvSpPr/>
            <p:nvPr/>
          </p:nvSpPr>
          <p:spPr>
            <a:xfrm flipH="1">
              <a:off x="1554640" y="1613358"/>
              <a:ext cx="176397" cy="187138"/>
            </a:xfrm>
            <a:custGeom>
              <a:avLst/>
              <a:gdLst/>
              <a:ahLst/>
              <a:cxnLst/>
              <a:rect l="l" t="t" r="r" b="b"/>
              <a:pathLst>
                <a:path w="61302" h="65035" extrusionOk="0">
                  <a:moveTo>
                    <a:pt x="46211" y="17564"/>
                  </a:moveTo>
                  <a:cubicBezTo>
                    <a:pt x="60784" y="33470"/>
                    <a:pt x="65642" y="53187"/>
                    <a:pt x="57069" y="61379"/>
                  </a:cubicBezTo>
                  <a:cubicBezTo>
                    <a:pt x="48401" y="69665"/>
                    <a:pt x="29637" y="63379"/>
                    <a:pt x="15064" y="47472"/>
                  </a:cubicBezTo>
                  <a:cubicBezTo>
                    <a:pt x="491" y="31565"/>
                    <a:pt x="-4367" y="11849"/>
                    <a:pt x="4301" y="3657"/>
                  </a:cubicBezTo>
                  <a:cubicBezTo>
                    <a:pt x="12873" y="-4630"/>
                    <a:pt x="31733" y="1657"/>
                    <a:pt x="46306" y="1756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9" name="Google Shape;2679;p186"/>
            <p:cNvSpPr/>
            <p:nvPr/>
          </p:nvSpPr>
          <p:spPr>
            <a:xfrm flipH="1">
              <a:off x="1554640" y="1613358"/>
              <a:ext cx="176397" cy="187138"/>
            </a:xfrm>
            <a:custGeom>
              <a:avLst/>
              <a:gdLst/>
              <a:ahLst/>
              <a:cxnLst/>
              <a:rect l="l" t="t" r="r" b="b"/>
              <a:pathLst>
                <a:path w="61302" h="65035" extrusionOk="0">
                  <a:moveTo>
                    <a:pt x="46211" y="17564"/>
                  </a:moveTo>
                  <a:cubicBezTo>
                    <a:pt x="60784" y="33470"/>
                    <a:pt x="65642" y="53187"/>
                    <a:pt x="57069" y="61379"/>
                  </a:cubicBezTo>
                  <a:cubicBezTo>
                    <a:pt x="48401" y="69665"/>
                    <a:pt x="29637" y="63379"/>
                    <a:pt x="15064" y="47472"/>
                  </a:cubicBezTo>
                  <a:cubicBezTo>
                    <a:pt x="491" y="31565"/>
                    <a:pt x="-4367" y="11849"/>
                    <a:pt x="4301" y="3657"/>
                  </a:cubicBezTo>
                  <a:cubicBezTo>
                    <a:pt x="12873" y="-4630"/>
                    <a:pt x="31733" y="1657"/>
                    <a:pt x="46306" y="1756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0" name="Google Shape;2680;p186"/>
            <p:cNvSpPr/>
            <p:nvPr/>
          </p:nvSpPr>
          <p:spPr>
            <a:xfrm flipH="1">
              <a:off x="1562748" y="1625802"/>
              <a:ext cx="256541" cy="260376"/>
            </a:xfrm>
            <a:custGeom>
              <a:avLst/>
              <a:gdLst/>
              <a:ahLst/>
              <a:cxnLst/>
              <a:rect l="l" t="t" r="r" b="b"/>
              <a:pathLst>
                <a:path w="89154" h="90487" extrusionOk="0">
                  <a:moveTo>
                    <a:pt x="89154" y="55721"/>
                  </a:moveTo>
                  <a:lnTo>
                    <a:pt x="52864" y="90488"/>
                  </a:lnTo>
                  <a:lnTo>
                    <a:pt x="0" y="32671"/>
                  </a:lnTo>
                  <a:lnTo>
                    <a:pt x="34195" y="0"/>
                  </a:lnTo>
                  <a:lnTo>
                    <a:pt x="89154" y="5572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1" name="Google Shape;2681;p186"/>
            <p:cNvSpPr/>
            <p:nvPr/>
          </p:nvSpPr>
          <p:spPr>
            <a:xfrm flipH="1">
              <a:off x="1554640" y="1613358"/>
              <a:ext cx="176397" cy="187138"/>
            </a:xfrm>
            <a:custGeom>
              <a:avLst/>
              <a:gdLst/>
              <a:ahLst/>
              <a:cxnLst/>
              <a:rect l="l" t="t" r="r" b="b"/>
              <a:pathLst>
                <a:path w="61302" h="65035" extrusionOk="0">
                  <a:moveTo>
                    <a:pt x="46211" y="17564"/>
                  </a:moveTo>
                  <a:cubicBezTo>
                    <a:pt x="60784" y="33470"/>
                    <a:pt x="65642" y="53187"/>
                    <a:pt x="57069" y="61379"/>
                  </a:cubicBezTo>
                  <a:cubicBezTo>
                    <a:pt x="48401" y="69665"/>
                    <a:pt x="29637" y="63379"/>
                    <a:pt x="15064" y="47472"/>
                  </a:cubicBezTo>
                  <a:cubicBezTo>
                    <a:pt x="491" y="31565"/>
                    <a:pt x="-4367" y="11849"/>
                    <a:pt x="4301" y="3657"/>
                  </a:cubicBezTo>
                  <a:cubicBezTo>
                    <a:pt x="12873" y="-4630"/>
                    <a:pt x="31733" y="1657"/>
                    <a:pt x="46306" y="175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187"/>
          <p:cNvSpPr txBox="1">
            <a:spLocks noGrp="1"/>
          </p:cNvSpPr>
          <p:nvPr>
            <p:ph type="title"/>
          </p:nvPr>
        </p:nvSpPr>
        <p:spPr>
          <a:xfrm>
            <a:off x="718357" y="445025"/>
            <a:ext cx="512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687" name="Google Shape;2687;p187"/>
          <p:cNvSpPr txBox="1">
            <a:spLocks noGrp="1"/>
          </p:cNvSpPr>
          <p:nvPr>
            <p:ph type="subTitle" idx="1"/>
          </p:nvPr>
        </p:nvSpPr>
        <p:spPr>
          <a:xfrm>
            <a:off x="677824" y="1300999"/>
            <a:ext cx="5557963" cy="3032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 b="1" dirty="0"/>
              <a:t>Mortality rate was not significantly correlated with hospital or region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 b="1" dirty="0"/>
              <a:t>Number of procedures performed yearly was not correlated with mortality rate, as shown by the maps</a:t>
            </a:r>
            <a:endParaRPr sz="1400" b="1" dirty="0"/>
          </a:p>
          <a:p>
            <a:pPr marL="457200" lvl="0" indent="-317500" algn="l" rtl="0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 b="1" dirty="0"/>
              <a:t>TAVR (transcatheter aortic valve replacement) had the highest mortality rate, but was relatively new and uncommon</a:t>
            </a:r>
          </a:p>
          <a:p>
            <a:pPr marL="457200" lvl="0" indent="-317500" algn="l" rtl="0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 b="1" dirty="0"/>
              <a:t>NY Metropolitan was the region with the highest number of procedures</a:t>
            </a:r>
            <a:endParaRPr sz="1400" b="1" dirty="0"/>
          </a:p>
          <a:p>
            <a:pPr marL="457200" lvl="0" indent="-317500" algn="l" rtl="0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 b="1" dirty="0"/>
              <a:t>Many hospitals, namely smaller hospital systems, lacked sufficient data on cardiac surgery outcomes</a:t>
            </a:r>
            <a:endParaRPr sz="1400" b="1" dirty="0"/>
          </a:p>
        </p:txBody>
      </p:sp>
      <p:grpSp>
        <p:nvGrpSpPr>
          <p:cNvPr id="2688" name="Google Shape;2688;p187"/>
          <p:cNvGrpSpPr/>
          <p:nvPr/>
        </p:nvGrpSpPr>
        <p:grpSpPr>
          <a:xfrm>
            <a:off x="6412746" y="1218941"/>
            <a:ext cx="1412640" cy="1848702"/>
            <a:chOff x="5589850" y="2610351"/>
            <a:chExt cx="692199" cy="1033776"/>
          </a:xfrm>
        </p:grpSpPr>
        <p:sp>
          <p:nvSpPr>
            <p:cNvPr id="2689" name="Google Shape;2689;p187"/>
            <p:cNvSpPr/>
            <p:nvPr/>
          </p:nvSpPr>
          <p:spPr>
            <a:xfrm>
              <a:off x="5874138" y="2630669"/>
              <a:ext cx="124114" cy="136492"/>
            </a:xfrm>
            <a:custGeom>
              <a:avLst/>
              <a:gdLst/>
              <a:ahLst/>
              <a:cxnLst/>
              <a:rect l="l" t="t" r="r" b="b"/>
              <a:pathLst>
                <a:path w="141440" h="155546" extrusionOk="0">
                  <a:moveTo>
                    <a:pt x="121315" y="115108"/>
                  </a:moveTo>
                  <a:cubicBezTo>
                    <a:pt x="121315" y="137491"/>
                    <a:pt x="103259" y="155547"/>
                    <a:pt x="80877" y="155547"/>
                  </a:cubicBezTo>
                  <a:lnTo>
                    <a:pt x="60564" y="155547"/>
                  </a:lnTo>
                  <a:cubicBezTo>
                    <a:pt x="38181" y="155547"/>
                    <a:pt x="20125" y="137491"/>
                    <a:pt x="20125" y="115108"/>
                  </a:cubicBezTo>
                  <a:lnTo>
                    <a:pt x="0" y="40438"/>
                  </a:lnTo>
                  <a:cubicBezTo>
                    <a:pt x="0" y="18056"/>
                    <a:pt x="18056" y="0"/>
                    <a:pt x="40438" y="0"/>
                  </a:cubicBezTo>
                  <a:lnTo>
                    <a:pt x="101002" y="0"/>
                  </a:lnTo>
                  <a:cubicBezTo>
                    <a:pt x="123384" y="0"/>
                    <a:pt x="141440" y="18056"/>
                    <a:pt x="141440" y="40438"/>
                  </a:cubicBezTo>
                  <a:lnTo>
                    <a:pt x="121315" y="115108"/>
                  </a:lnTo>
                  <a:close/>
                </a:path>
              </a:pathLst>
            </a:custGeom>
            <a:solidFill>
              <a:srgbClr val="2040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0" name="Google Shape;2690;p187"/>
            <p:cNvSpPr/>
            <p:nvPr/>
          </p:nvSpPr>
          <p:spPr>
            <a:xfrm>
              <a:off x="5589850" y="2724166"/>
              <a:ext cx="692199" cy="919961"/>
            </a:xfrm>
            <a:custGeom>
              <a:avLst/>
              <a:gdLst/>
              <a:ahLst/>
              <a:cxnLst/>
              <a:rect l="l" t="t" r="r" b="b"/>
              <a:pathLst>
                <a:path w="788831" h="1048389" extrusionOk="0">
                  <a:moveTo>
                    <a:pt x="31975" y="0"/>
                  </a:moveTo>
                  <a:lnTo>
                    <a:pt x="756857" y="0"/>
                  </a:lnTo>
                  <a:cubicBezTo>
                    <a:pt x="774537" y="0"/>
                    <a:pt x="788831" y="14295"/>
                    <a:pt x="788831" y="31975"/>
                  </a:cubicBezTo>
                  <a:lnTo>
                    <a:pt x="788831" y="1016415"/>
                  </a:lnTo>
                  <a:cubicBezTo>
                    <a:pt x="788831" y="1034095"/>
                    <a:pt x="774537" y="1048390"/>
                    <a:pt x="756857" y="1048390"/>
                  </a:cubicBezTo>
                  <a:lnTo>
                    <a:pt x="31975" y="1048390"/>
                  </a:lnTo>
                  <a:cubicBezTo>
                    <a:pt x="14295" y="1048390"/>
                    <a:pt x="0" y="1034095"/>
                    <a:pt x="0" y="1016415"/>
                  </a:cubicBezTo>
                  <a:lnTo>
                    <a:pt x="0" y="31975"/>
                  </a:lnTo>
                  <a:cubicBezTo>
                    <a:pt x="0" y="14295"/>
                    <a:pt x="14295" y="0"/>
                    <a:pt x="31975" y="0"/>
                  </a:cubicBezTo>
                  <a:close/>
                </a:path>
              </a:pathLst>
            </a:custGeom>
            <a:solidFill>
              <a:srgbClr val="7689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1" name="Google Shape;2691;p187"/>
            <p:cNvSpPr/>
            <p:nvPr/>
          </p:nvSpPr>
          <p:spPr>
            <a:xfrm>
              <a:off x="5648491" y="2765132"/>
              <a:ext cx="575017" cy="838264"/>
            </a:xfrm>
            <a:custGeom>
              <a:avLst/>
              <a:gdLst/>
              <a:ahLst/>
              <a:cxnLst/>
              <a:rect l="l" t="t" r="r" b="b"/>
              <a:pathLst>
                <a:path w="655290" h="955287" extrusionOk="0">
                  <a:moveTo>
                    <a:pt x="34044" y="0"/>
                  </a:moveTo>
                  <a:lnTo>
                    <a:pt x="621247" y="0"/>
                  </a:lnTo>
                  <a:cubicBezTo>
                    <a:pt x="640056" y="0"/>
                    <a:pt x="655291" y="15235"/>
                    <a:pt x="655291" y="34044"/>
                  </a:cubicBezTo>
                  <a:lnTo>
                    <a:pt x="655291" y="921244"/>
                  </a:lnTo>
                  <a:cubicBezTo>
                    <a:pt x="655291" y="940052"/>
                    <a:pt x="640056" y="955287"/>
                    <a:pt x="621247" y="955287"/>
                  </a:cubicBezTo>
                  <a:lnTo>
                    <a:pt x="34044" y="955287"/>
                  </a:lnTo>
                  <a:cubicBezTo>
                    <a:pt x="15235" y="955287"/>
                    <a:pt x="0" y="940052"/>
                    <a:pt x="0" y="921244"/>
                  </a:cubicBezTo>
                  <a:lnTo>
                    <a:pt x="0" y="34044"/>
                  </a:lnTo>
                  <a:cubicBezTo>
                    <a:pt x="0" y="15235"/>
                    <a:pt x="15235" y="0"/>
                    <a:pt x="340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2" name="Google Shape;2692;p187"/>
            <p:cNvSpPr/>
            <p:nvPr/>
          </p:nvSpPr>
          <p:spPr>
            <a:xfrm>
              <a:off x="5807733" y="2702030"/>
              <a:ext cx="256810" cy="104968"/>
            </a:xfrm>
            <a:custGeom>
              <a:avLst/>
              <a:gdLst/>
              <a:ahLst/>
              <a:cxnLst/>
              <a:rect l="l" t="t" r="r" b="b"/>
              <a:pathLst>
                <a:path w="292661" h="119622" extrusionOk="0">
                  <a:moveTo>
                    <a:pt x="28213" y="0"/>
                  </a:moveTo>
                  <a:lnTo>
                    <a:pt x="264449" y="0"/>
                  </a:lnTo>
                  <a:cubicBezTo>
                    <a:pt x="280060" y="0"/>
                    <a:pt x="292661" y="12602"/>
                    <a:pt x="292661" y="28213"/>
                  </a:cubicBezTo>
                  <a:lnTo>
                    <a:pt x="292661" y="91410"/>
                  </a:lnTo>
                  <a:cubicBezTo>
                    <a:pt x="292661" y="107021"/>
                    <a:pt x="280060" y="119623"/>
                    <a:pt x="264449" y="119623"/>
                  </a:cubicBezTo>
                  <a:lnTo>
                    <a:pt x="28213" y="119623"/>
                  </a:lnTo>
                  <a:cubicBezTo>
                    <a:pt x="12602" y="119623"/>
                    <a:pt x="0" y="107021"/>
                    <a:pt x="0" y="91410"/>
                  </a:cubicBezTo>
                  <a:lnTo>
                    <a:pt x="0" y="28213"/>
                  </a:lnTo>
                  <a:cubicBezTo>
                    <a:pt x="0" y="12602"/>
                    <a:pt x="12602" y="0"/>
                    <a:pt x="28213" y="0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3" name="Google Shape;2693;p187"/>
            <p:cNvSpPr/>
            <p:nvPr/>
          </p:nvSpPr>
          <p:spPr>
            <a:xfrm>
              <a:off x="5928485" y="2863915"/>
              <a:ext cx="231723" cy="13699"/>
            </a:xfrm>
            <a:custGeom>
              <a:avLst/>
              <a:gdLst/>
              <a:ahLst/>
              <a:cxnLst/>
              <a:rect l="l" t="t" r="r" b="b"/>
              <a:pathLst>
                <a:path w="264072" h="15611" extrusionOk="0">
                  <a:moveTo>
                    <a:pt x="0" y="0"/>
                  </a:moveTo>
                  <a:lnTo>
                    <a:pt x="264072" y="0"/>
                  </a:lnTo>
                  <a:lnTo>
                    <a:pt x="264072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4" name="Google Shape;2694;p187"/>
            <p:cNvSpPr/>
            <p:nvPr/>
          </p:nvSpPr>
          <p:spPr>
            <a:xfrm>
              <a:off x="5928485" y="2898439"/>
              <a:ext cx="231723" cy="13699"/>
            </a:xfrm>
            <a:custGeom>
              <a:avLst/>
              <a:gdLst/>
              <a:ahLst/>
              <a:cxnLst/>
              <a:rect l="l" t="t" r="r" b="b"/>
              <a:pathLst>
                <a:path w="264072" h="15611" extrusionOk="0">
                  <a:moveTo>
                    <a:pt x="0" y="0"/>
                  </a:moveTo>
                  <a:lnTo>
                    <a:pt x="264072" y="0"/>
                  </a:lnTo>
                  <a:lnTo>
                    <a:pt x="264072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5" name="Google Shape;2695;p187"/>
            <p:cNvSpPr/>
            <p:nvPr/>
          </p:nvSpPr>
          <p:spPr>
            <a:xfrm>
              <a:off x="5691440" y="3010767"/>
              <a:ext cx="379604" cy="13699"/>
            </a:xfrm>
            <a:custGeom>
              <a:avLst/>
              <a:gdLst/>
              <a:ahLst/>
              <a:cxnLst/>
              <a:rect l="l" t="t" r="r" b="b"/>
              <a:pathLst>
                <a:path w="432597" h="15611" extrusionOk="0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6" name="Google Shape;2696;p187"/>
            <p:cNvSpPr/>
            <p:nvPr/>
          </p:nvSpPr>
          <p:spPr>
            <a:xfrm>
              <a:off x="5691440" y="3045292"/>
              <a:ext cx="379604" cy="13699"/>
            </a:xfrm>
            <a:custGeom>
              <a:avLst/>
              <a:gdLst/>
              <a:ahLst/>
              <a:cxnLst/>
              <a:rect l="l" t="t" r="r" b="b"/>
              <a:pathLst>
                <a:path w="432597" h="15611" extrusionOk="0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7" name="Google Shape;2697;p187"/>
            <p:cNvSpPr/>
            <p:nvPr/>
          </p:nvSpPr>
          <p:spPr>
            <a:xfrm>
              <a:off x="5691440" y="3148370"/>
              <a:ext cx="379604" cy="13699"/>
            </a:xfrm>
            <a:custGeom>
              <a:avLst/>
              <a:gdLst/>
              <a:ahLst/>
              <a:cxnLst/>
              <a:rect l="l" t="t" r="r" b="b"/>
              <a:pathLst>
                <a:path w="432597" h="15611" extrusionOk="0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8" name="Google Shape;2698;p187"/>
            <p:cNvSpPr/>
            <p:nvPr/>
          </p:nvSpPr>
          <p:spPr>
            <a:xfrm>
              <a:off x="5691440" y="3182729"/>
              <a:ext cx="379604" cy="13699"/>
            </a:xfrm>
            <a:custGeom>
              <a:avLst/>
              <a:gdLst/>
              <a:ahLst/>
              <a:cxnLst/>
              <a:rect l="l" t="t" r="r" b="b"/>
              <a:pathLst>
                <a:path w="432597" h="15611" extrusionOk="0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9" name="Google Shape;2699;p187"/>
            <p:cNvSpPr/>
            <p:nvPr/>
          </p:nvSpPr>
          <p:spPr>
            <a:xfrm>
              <a:off x="5691440" y="3281347"/>
              <a:ext cx="379604" cy="13699"/>
            </a:xfrm>
            <a:custGeom>
              <a:avLst/>
              <a:gdLst/>
              <a:ahLst/>
              <a:cxnLst/>
              <a:rect l="l" t="t" r="r" b="b"/>
              <a:pathLst>
                <a:path w="432597" h="15611" extrusionOk="0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0" name="Google Shape;2700;p187"/>
            <p:cNvSpPr/>
            <p:nvPr/>
          </p:nvSpPr>
          <p:spPr>
            <a:xfrm>
              <a:off x="5691440" y="3315871"/>
              <a:ext cx="379604" cy="13699"/>
            </a:xfrm>
            <a:custGeom>
              <a:avLst/>
              <a:gdLst/>
              <a:ahLst/>
              <a:cxnLst/>
              <a:rect l="l" t="t" r="r" b="b"/>
              <a:pathLst>
                <a:path w="432597" h="15611" extrusionOk="0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1" name="Google Shape;2701;p187"/>
            <p:cNvSpPr/>
            <p:nvPr/>
          </p:nvSpPr>
          <p:spPr>
            <a:xfrm>
              <a:off x="5691440" y="3418453"/>
              <a:ext cx="379604" cy="13699"/>
            </a:xfrm>
            <a:custGeom>
              <a:avLst/>
              <a:gdLst/>
              <a:ahLst/>
              <a:cxnLst/>
              <a:rect l="l" t="t" r="r" b="b"/>
              <a:pathLst>
                <a:path w="432597" h="15611" extrusionOk="0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2" name="Google Shape;2702;p187"/>
            <p:cNvSpPr/>
            <p:nvPr/>
          </p:nvSpPr>
          <p:spPr>
            <a:xfrm>
              <a:off x="5691440" y="3452812"/>
              <a:ext cx="379604" cy="13699"/>
            </a:xfrm>
            <a:custGeom>
              <a:avLst/>
              <a:gdLst/>
              <a:ahLst/>
              <a:cxnLst/>
              <a:rect l="l" t="t" r="r" b="b"/>
              <a:pathLst>
                <a:path w="432597" h="15611" extrusionOk="0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3" name="Google Shape;2703;p187"/>
            <p:cNvSpPr/>
            <p:nvPr/>
          </p:nvSpPr>
          <p:spPr>
            <a:xfrm>
              <a:off x="5738023" y="2823939"/>
              <a:ext cx="117181" cy="116851"/>
            </a:xfrm>
            <a:custGeom>
              <a:avLst/>
              <a:gdLst/>
              <a:ahLst/>
              <a:cxnLst/>
              <a:rect l="l" t="t" r="r" b="b"/>
              <a:pathLst>
                <a:path w="133540" h="133164" extrusionOk="0">
                  <a:moveTo>
                    <a:pt x="124701" y="41943"/>
                  </a:moveTo>
                  <a:lnTo>
                    <a:pt x="91598" y="41943"/>
                  </a:lnTo>
                  <a:lnTo>
                    <a:pt x="91598" y="8840"/>
                  </a:lnTo>
                  <a:cubicBezTo>
                    <a:pt x="91598" y="3950"/>
                    <a:pt x="87648" y="0"/>
                    <a:pt x="82758" y="0"/>
                  </a:cubicBezTo>
                  <a:lnTo>
                    <a:pt x="50783" y="0"/>
                  </a:lnTo>
                  <a:cubicBezTo>
                    <a:pt x="45893" y="0"/>
                    <a:pt x="41943" y="3950"/>
                    <a:pt x="41943" y="8840"/>
                  </a:cubicBezTo>
                  <a:lnTo>
                    <a:pt x="41943" y="41943"/>
                  </a:lnTo>
                  <a:lnTo>
                    <a:pt x="8840" y="41943"/>
                  </a:lnTo>
                  <a:cubicBezTo>
                    <a:pt x="3950" y="41943"/>
                    <a:pt x="0" y="45893"/>
                    <a:pt x="0" y="50783"/>
                  </a:cubicBezTo>
                  <a:lnTo>
                    <a:pt x="0" y="82570"/>
                  </a:lnTo>
                  <a:cubicBezTo>
                    <a:pt x="0" y="87460"/>
                    <a:pt x="3950" y="91410"/>
                    <a:pt x="8840" y="91410"/>
                  </a:cubicBezTo>
                  <a:lnTo>
                    <a:pt x="41943" y="91410"/>
                  </a:lnTo>
                  <a:lnTo>
                    <a:pt x="41943" y="124325"/>
                  </a:lnTo>
                  <a:cubicBezTo>
                    <a:pt x="41943" y="129215"/>
                    <a:pt x="45893" y="133165"/>
                    <a:pt x="50783" y="133165"/>
                  </a:cubicBezTo>
                  <a:lnTo>
                    <a:pt x="82758" y="133165"/>
                  </a:lnTo>
                  <a:cubicBezTo>
                    <a:pt x="87648" y="133165"/>
                    <a:pt x="91598" y="129215"/>
                    <a:pt x="91598" y="124325"/>
                  </a:cubicBezTo>
                  <a:lnTo>
                    <a:pt x="91598" y="91410"/>
                  </a:lnTo>
                  <a:lnTo>
                    <a:pt x="124701" y="91410"/>
                  </a:lnTo>
                  <a:cubicBezTo>
                    <a:pt x="129591" y="91410"/>
                    <a:pt x="133541" y="87460"/>
                    <a:pt x="133541" y="82570"/>
                  </a:cubicBezTo>
                  <a:lnTo>
                    <a:pt x="133541" y="50783"/>
                  </a:lnTo>
                  <a:cubicBezTo>
                    <a:pt x="133541" y="45893"/>
                    <a:pt x="129591" y="41943"/>
                    <a:pt x="124701" y="41943"/>
                  </a:cubicBezTo>
                  <a:close/>
                </a:path>
              </a:pathLst>
            </a:custGeom>
            <a:solidFill>
              <a:srgbClr val="2A6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4" name="Google Shape;2704;p187"/>
            <p:cNvSpPr/>
            <p:nvPr/>
          </p:nvSpPr>
          <p:spPr>
            <a:xfrm>
              <a:off x="6101437" y="2988137"/>
              <a:ext cx="63707" cy="62387"/>
            </a:xfrm>
            <a:custGeom>
              <a:avLst/>
              <a:gdLst/>
              <a:ahLst/>
              <a:cxnLst/>
              <a:rect l="l" t="t" r="r" b="b"/>
              <a:pathLst>
                <a:path w="72601" h="71096" extrusionOk="0">
                  <a:moveTo>
                    <a:pt x="3574" y="0"/>
                  </a:moveTo>
                  <a:lnTo>
                    <a:pt x="68839" y="0"/>
                  </a:lnTo>
                  <a:cubicBezTo>
                    <a:pt x="70908" y="0"/>
                    <a:pt x="72601" y="1693"/>
                    <a:pt x="72601" y="3762"/>
                  </a:cubicBezTo>
                  <a:lnTo>
                    <a:pt x="72601" y="67335"/>
                  </a:lnTo>
                  <a:cubicBezTo>
                    <a:pt x="72601" y="69404"/>
                    <a:pt x="70908" y="71096"/>
                    <a:pt x="68839" y="71096"/>
                  </a:cubicBezTo>
                  <a:lnTo>
                    <a:pt x="3574" y="71096"/>
                  </a:lnTo>
                  <a:cubicBezTo>
                    <a:pt x="1505" y="71096"/>
                    <a:pt x="0" y="69404"/>
                    <a:pt x="0" y="67523"/>
                  </a:cubicBezTo>
                  <a:lnTo>
                    <a:pt x="0" y="3950"/>
                  </a:lnTo>
                  <a:cubicBezTo>
                    <a:pt x="0" y="1881"/>
                    <a:pt x="1693" y="188"/>
                    <a:pt x="3762" y="188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5" name="Google Shape;2705;p187"/>
            <p:cNvSpPr/>
            <p:nvPr/>
          </p:nvSpPr>
          <p:spPr>
            <a:xfrm>
              <a:off x="6101437" y="3079981"/>
              <a:ext cx="63707" cy="62387"/>
            </a:xfrm>
            <a:custGeom>
              <a:avLst/>
              <a:gdLst/>
              <a:ahLst/>
              <a:cxnLst/>
              <a:rect l="l" t="t" r="r" b="b"/>
              <a:pathLst>
                <a:path w="72601" h="71096" extrusionOk="0">
                  <a:moveTo>
                    <a:pt x="3574" y="0"/>
                  </a:moveTo>
                  <a:lnTo>
                    <a:pt x="68839" y="0"/>
                  </a:lnTo>
                  <a:cubicBezTo>
                    <a:pt x="70908" y="0"/>
                    <a:pt x="72601" y="1693"/>
                    <a:pt x="72601" y="3762"/>
                  </a:cubicBezTo>
                  <a:lnTo>
                    <a:pt x="72601" y="67335"/>
                  </a:lnTo>
                  <a:cubicBezTo>
                    <a:pt x="72601" y="69404"/>
                    <a:pt x="70908" y="71096"/>
                    <a:pt x="68839" y="71096"/>
                  </a:cubicBezTo>
                  <a:lnTo>
                    <a:pt x="3574" y="71096"/>
                  </a:lnTo>
                  <a:cubicBezTo>
                    <a:pt x="1505" y="71096"/>
                    <a:pt x="0" y="69404"/>
                    <a:pt x="0" y="67523"/>
                  </a:cubicBezTo>
                  <a:lnTo>
                    <a:pt x="0" y="3950"/>
                  </a:lnTo>
                  <a:cubicBezTo>
                    <a:pt x="0" y="1881"/>
                    <a:pt x="1693" y="188"/>
                    <a:pt x="3762" y="188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6" name="Google Shape;2706;p187"/>
            <p:cNvSpPr/>
            <p:nvPr/>
          </p:nvSpPr>
          <p:spPr>
            <a:xfrm>
              <a:off x="6101272" y="3171661"/>
              <a:ext cx="63707" cy="62387"/>
            </a:xfrm>
            <a:custGeom>
              <a:avLst/>
              <a:gdLst/>
              <a:ahLst/>
              <a:cxnLst/>
              <a:rect l="l" t="t" r="r" b="b"/>
              <a:pathLst>
                <a:path w="72601" h="71096" extrusionOk="0">
                  <a:moveTo>
                    <a:pt x="3574" y="0"/>
                  </a:moveTo>
                  <a:lnTo>
                    <a:pt x="68839" y="0"/>
                  </a:lnTo>
                  <a:cubicBezTo>
                    <a:pt x="70908" y="0"/>
                    <a:pt x="72601" y="1693"/>
                    <a:pt x="72601" y="3762"/>
                  </a:cubicBezTo>
                  <a:lnTo>
                    <a:pt x="72601" y="67335"/>
                  </a:lnTo>
                  <a:cubicBezTo>
                    <a:pt x="72601" y="69404"/>
                    <a:pt x="70908" y="71096"/>
                    <a:pt x="68839" y="71096"/>
                  </a:cubicBezTo>
                  <a:lnTo>
                    <a:pt x="3574" y="71096"/>
                  </a:lnTo>
                  <a:cubicBezTo>
                    <a:pt x="1505" y="71096"/>
                    <a:pt x="0" y="69404"/>
                    <a:pt x="0" y="67523"/>
                  </a:cubicBezTo>
                  <a:lnTo>
                    <a:pt x="0" y="3950"/>
                  </a:lnTo>
                  <a:cubicBezTo>
                    <a:pt x="0" y="1881"/>
                    <a:pt x="1693" y="376"/>
                    <a:pt x="3574" y="376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7" name="Google Shape;2707;p187"/>
            <p:cNvSpPr/>
            <p:nvPr/>
          </p:nvSpPr>
          <p:spPr>
            <a:xfrm>
              <a:off x="6101437" y="3263506"/>
              <a:ext cx="63707" cy="62387"/>
            </a:xfrm>
            <a:custGeom>
              <a:avLst/>
              <a:gdLst/>
              <a:ahLst/>
              <a:cxnLst/>
              <a:rect l="l" t="t" r="r" b="b"/>
              <a:pathLst>
                <a:path w="72601" h="71096" extrusionOk="0">
                  <a:moveTo>
                    <a:pt x="3574" y="0"/>
                  </a:moveTo>
                  <a:lnTo>
                    <a:pt x="68839" y="0"/>
                  </a:lnTo>
                  <a:cubicBezTo>
                    <a:pt x="70908" y="0"/>
                    <a:pt x="72601" y="1693"/>
                    <a:pt x="72601" y="3762"/>
                  </a:cubicBezTo>
                  <a:lnTo>
                    <a:pt x="72601" y="67335"/>
                  </a:lnTo>
                  <a:cubicBezTo>
                    <a:pt x="72601" y="69404"/>
                    <a:pt x="70908" y="71096"/>
                    <a:pt x="68839" y="71096"/>
                  </a:cubicBezTo>
                  <a:lnTo>
                    <a:pt x="3574" y="71096"/>
                  </a:lnTo>
                  <a:cubicBezTo>
                    <a:pt x="1505" y="71096"/>
                    <a:pt x="0" y="69404"/>
                    <a:pt x="0" y="67523"/>
                  </a:cubicBezTo>
                  <a:lnTo>
                    <a:pt x="0" y="3950"/>
                  </a:lnTo>
                  <a:cubicBezTo>
                    <a:pt x="0" y="1881"/>
                    <a:pt x="1693" y="188"/>
                    <a:pt x="3762" y="188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8" name="Google Shape;2708;p187"/>
            <p:cNvSpPr/>
            <p:nvPr/>
          </p:nvSpPr>
          <p:spPr>
            <a:xfrm>
              <a:off x="6101437" y="3355186"/>
              <a:ext cx="63707" cy="62387"/>
            </a:xfrm>
            <a:custGeom>
              <a:avLst/>
              <a:gdLst/>
              <a:ahLst/>
              <a:cxnLst/>
              <a:rect l="l" t="t" r="r" b="b"/>
              <a:pathLst>
                <a:path w="72601" h="71096" extrusionOk="0">
                  <a:moveTo>
                    <a:pt x="3574" y="0"/>
                  </a:moveTo>
                  <a:lnTo>
                    <a:pt x="68839" y="0"/>
                  </a:lnTo>
                  <a:cubicBezTo>
                    <a:pt x="70908" y="0"/>
                    <a:pt x="72601" y="1693"/>
                    <a:pt x="72601" y="3762"/>
                  </a:cubicBezTo>
                  <a:lnTo>
                    <a:pt x="72601" y="67335"/>
                  </a:lnTo>
                  <a:cubicBezTo>
                    <a:pt x="72601" y="69404"/>
                    <a:pt x="70908" y="71096"/>
                    <a:pt x="68839" y="71096"/>
                  </a:cubicBezTo>
                  <a:lnTo>
                    <a:pt x="3574" y="71096"/>
                  </a:lnTo>
                  <a:cubicBezTo>
                    <a:pt x="1505" y="71096"/>
                    <a:pt x="0" y="69404"/>
                    <a:pt x="0" y="67523"/>
                  </a:cubicBezTo>
                  <a:lnTo>
                    <a:pt x="0" y="3950"/>
                  </a:lnTo>
                  <a:cubicBezTo>
                    <a:pt x="0" y="1881"/>
                    <a:pt x="1693" y="188"/>
                    <a:pt x="3762" y="188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9" name="Google Shape;2709;p187"/>
            <p:cNvSpPr/>
            <p:nvPr/>
          </p:nvSpPr>
          <p:spPr>
            <a:xfrm>
              <a:off x="6101437" y="3447031"/>
              <a:ext cx="63707" cy="62387"/>
            </a:xfrm>
            <a:custGeom>
              <a:avLst/>
              <a:gdLst/>
              <a:ahLst/>
              <a:cxnLst/>
              <a:rect l="l" t="t" r="r" b="b"/>
              <a:pathLst>
                <a:path w="72601" h="71096" extrusionOk="0">
                  <a:moveTo>
                    <a:pt x="3574" y="0"/>
                  </a:moveTo>
                  <a:lnTo>
                    <a:pt x="68839" y="0"/>
                  </a:lnTo>
                  <a:cubicBezTo>
                    <a:pt x="70908" y="0"/>
                    <a:pt x="72601" y="1693"/>
                    <a:pt x="72601" y="3762"/>
                  </a:cubicBezTo>
                  <a:lnTo>
                    <a:pt x="72601" y="67335"/>
                  </a:lnTo>
                  <a:cubicBezTo>
                    <a:pt x="72601" y="69404"/>
                    <a:pt x="70908" y="71096"/>
                    <a:pt x="68839" y="71096"/>
                  </a:cubicBezTo>
                  <a:lnTo>
                    <a:pt x="3574" y="71096"/>
                  </a:lnTo>
                  <a:cubicBezTo>
                    <a:pt x="1505" y="71096"/>
                    <a:pt x="0" y="69404"/>
                    <a:pt x="0" y="67523"/>
                  </a:cubicBezTo>
                  <a:lnTo>
                    <a:pt x="0" y="3950"/>
                  </a:lnTo>
                  <a:cubicBezTo>
                    <a:pt x="0" y="1881"/>
                    <a:pt x="1693" y="188"/>
                    <a:pt x="3762" y="188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0" name="Google Shape;2710;p187"/>
            <p:cNvSpPr/>
            <p:nvPr/>
          </p:nvSpPr>
          <p:spPr>
            <a:xfrm>
              <a:off x="6142733" y="2637276"/>
              <a:ext cx="52606" cy="185016"/>
            </a:xfrm>
            <a:custGeom>
              <a:avLst/>
              <a:gdLst/>
              <a:ahLst/>
              <a:cxnLst/>
              <a:rect l="l" t="t" r="r" b="b"/>
              <a:pathLst>
                <a:path w="59950" h="210844" extrusionOk="0">
                  <a:moveTo>
                    <a:pt x="50971" y="210656"/>
                  </a:moveTo>
                  <a:cubicBezTo>
                    <a:pt x="50971" y="210656"/>
                    <a:pt x="49090" y="210656"/>
                    <a:pt x="48150" y="210280"/>
                  </a:cubicBezTo>
                  <a:cubicBezTo>
                    <a:pt x="46645" y="209716"/>
                    <a:pt x="9216" y="196738"/>
                    <a:pt x="7523" y="149340"/>
                  </a:cubicBezTo>
                  <a:cubicBezTo>
                    <a:pt x="6959" y="136550"/>
                    <a:pt x="12790" y="120375"/>
                    <a:pt x="18997" y="103259"/>
                  </a:cubicBezTo>
                  <a:cubicBezTo>
                    <a:pt x="26332" y="82946"/>
                    <a:pt x="34608" y="59999"/>
                    <a:pt x="31598" y="43448"/>
                  </a:cubicBezTo>
                  <a:cubicBezTo>
                    <a:pt x="27272" y="18997"/>
                    <a:pt x="10721" y="17868"/>
                    <a:pt x="8840" y="17868"/>
                  </a:cubicBezTo>
                  <a:cubicBezTo>
                    <a:pt x="3950" y="17868"/>
                    <a:pt x="0" y="13730"/>
                    <a:pt x="0" y="8840"/>
                  </a:cubicBezTo>
                  <a:cubicBezTo>
                    <a:pt x="0" y="3950"/>
                    <a:pt x="3950" y="0"/>
                    <a:pt x="8840" y="0"/>
                  </a:cubicBezTo>
                  <a:cubicBezTo>
                    <a:pt x="20313" y="0"/>
                    <a:pt x="43448" y="8464"/>
                    <a:pt x="49278" y="40438"/>
                  </a:cubicBezTo>
                  <a:cubicBezTo>
                    <a:pt x="53040" y="61504"/>
                    <a:pt x="44012" y="87084"/>
                    <a:pt x="35924" y="109466"/>
                  </a:cubicBezTo>
                  <a:cubicBezTo>
                    <a:pt x="30470" y="124889"/>
                    <a:pt x="25015" y="139560"/>
                    <a:pt x="25392" y="148964"/>
                  </a:cubicBezTo>
                  <a:cubicBezTo>
                    <a:pt x="26708" y="183948"/>
                    <a:pt x="53416" y="193352"/>
                    <a:pt x="53793" y="193352"/>
                  </a:cubicBezTo>
                  <a:cubicBezTo>
                    <a:pt x="58495" y="194857"/>
                    <a:pt x="61128" y="199935"/>
                    <a:pt x="59435" y="204637"/>
                  </a:cubicBezTo>
                  <a:cubicBezTo>
                    <a:pt x="58118" y="208399"/>
                    <a:pt x="54733" y="210844"/>
                    <a:pt x="50971" y="210844"/>
                  </a:cubicBezTo>
                  <a:close/>
                </a:path>
              </a:pathLst>
            </a:custGeom>
            <a:solidFill>
              <a:srgbClr val="EEA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1" name="Google Shape;2711;p187"/>
            <p:cNvSpPr/>
            <p:nvPr/>
          </p:nvSpPr>
          <p:spPr>
            <a:xfrm>
              <a:off x="6112340" y="2610351"/>
              <a:ext cx="27727" cy="49678"/>
            </a:xfrm>
            <a:custGeom>
              <a:avLst/>
              <a:gdLst/>
              <a:ahLst/>
              <a:cxnLst/>
              <a:rect l="l" t="t" r="r" b="b"/>
              <a:pathLst>
                <a:path w="31598" h="56613" extrusionOk="0">
                  <a:moveTo>
                    <a:pt x="31598" y="40815"/>
                  </a:moveTo>
                  <a:cubicBezTo>
                    <a:pt x="31598" y="49467"/>
                    <a:pt x="24639" y="56614"/>
                    <a:pt x="15799" y="56614"/>
                  </a:cubicBezTo>
                  <a:lnTo>
                    <a:pt x="15799" y="56614"/>
                  </a:lnTo>
                  <a:cubicBezTo>
                    <a:pt x="7147" y="56614"/>
                    <a:pt x="0" y="49467"/>
                    <a:pt x="0" y="40815"/>
                  </a:cubicBezTo>
                  <a:lnTo>
                    <a:pt x="0" y="15799"/>
                  </a:lnTo>
                  <a:cubicBezTo>
                    <a:pt x="0" y="7147"/>
                    <a:pt x="7147" y="0"/>
                    <a:pt x="15799" y="0"/>
                  </a:cubicBezTo>
                  <a:lnTo>
                    <a:pt x="15799" y="0"/>
                  </a:lnTo>
                  <a:cubicBezTo>
                    <a:pt x="24451" y="0"/>
                    <a:pt x="31598" y="6959"/>
                    <a:pt x="31598" y="15799"/>
                  </a:cubicBezTo>
                  <a:lnTo>
                    <a:pt x="31598" y="40815"/>
                  </a:lnTo>
                  <a:close/>
                </a:path>
              </a:pathLst>
            </a:custGeom>
            <a:solidFill>
              <a:srgbClr val="EEA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2" name="Google Shape;2712;p187"/>
            <p:cNvSpPr/>
            <p:nvPr/>
          </p:nvSpPr>
          <p:spPr>
            <a:xfrm>
              <a:off x="6120929" y="3148535"/>
              <a:ext cx="11883" cy="51493"/>
            </a:xfrm>
            <a:custGeom>
              <a:avLst/>
              <a:gdLst/>
              <a:ahLst/>
              <a:cxnLst/>
              <a:rect l="l" t="t" r="r" b="b"/>
              <a:pathLst>
                <a:path w="13542" h="58682" extrusionOk="0">
                  <a:moveTo>
                    <a:pt x="13542" y="51912"/>
                  </a:moveTo>
                  <a:cubicBezTo>
                    <a:pt x="13542" y="55673"/>
                    <a:pt x="10533" y="58683"/>
                    <a:pt x="6771" y="58683"/>
                  </a:cubicBezTo>
                  <a:lnTo>
                    <a:pt x="6771" y="58683"/>
                  </a:lnTo>
                  <a:cubicBezTo>
                    <a:pt x="3009" y="58683"/>
                    <a:pt x="0" y="55673"/>
                    <a:pt x="0" y="51912"/>
                  </a:cubicBezTo>
                  <a:lnTo>
                    <a:pt x="0" y="6771"/>
                  </a:lnTo>
                  <a:cubicBezTo>
                    <a:pt x="0" y="3009"/>
                    <a:pt x="3009" y="0"/>
                    <a:pt x="6771" y="0"/>
                  </a:cubicBezTo>
                  <a:lnTo>
                    <a:pt x="6771" y="0"/>
                  </a:lnTo>
                  <a:cubicBezTo>
                    <a:pt x="10533" y="0"/>
                    <a:pt x="13542" y="3009"/>
                    <a:pt x="13542" y="6771"/>
                  </a:cubicBezTo>
                  <a:lnTo>
                    <a:pt x="13542" y="51912"/>
                  </a:lnTo>
                  <a:close/>
                </a:path>
              </a:pathLst>
            </a:custGeom>
            <a:solidFill>
              <a:srgbClr val="2040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3" name="Google Shape;2713;p187"/>
            <p:cNvSpPr/>
            <p:nvPr/>
          </p:nvSpPr>
          <p:spPr>
            <a:xfrm>
              <a:off x="6103089" y="2819974"/>
              <a:ext cx="47532" cy="354021"/>
            </a:xfrm>
            <a:custGeom>
              <a:avLst/>
              <a:gdLst/>
              <a:ahLst/>
              <a:cxnLst/>
              <a:rect l="l" t="t" r="r" b="b"/>
              <a:pathLst>
                <a:path w="54168" h="403443" extrusionOk="0">
                  <a:moveTo>
                    <a:pt x="54169" y="358491"/>
                  </a:moveTo>
                  <a:cubicBezTo>
                    <a:pt x="54169" y="368460"/>
                    <a:pt x="46081" y="403444"/>
                    <a:pt x="36112" y="403444"/>
                  </a:cubicBezTo>
                  <a:lnTo>
                    <a:pt x="18056" y="403444"/>
                  </a:lnTo>
                  <a:cubicBezTo>
                    <a:pt x="8088" y="403444"/>
                    <a:pt x="0" y="368460"/>
                    <a:pt x="0" y="358491"/>
                  </a:cubicBezTo>
                  <a:lnTo>
                    <a:pt x="0" y="18056"/>
                  </a:lnTo>
                  <a:cubicBezTo>
                    <a:pt x="0" y="8088"/>
                    <a:pt x="8088" y="0"/>
                    <a:pt x="18056" y="0"/>
                  </a:cubicBezTo>
                  <a:lnTo>
                    <a:pt x="36112" y="0"/>
                  </a:lnTo>
                  <a:cubicBezTo>
                    <a:pt x="46081" y="0"/>
                    <a:pt x="54169" y="8088"/>
                    <a:pt x="54169" y="18056"/>
                  </a:cubicBezTo>
                  <a:lnTo>
                    <a:pt x="54169" y="358303"/>
                  </a:lnTo>
                  <a:close/>
                </a:path>
              </a:pathLst>
            </a:custGeom>
            <a:solidFill>
              <a:srgbClr val="CC17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4" name="Google Shape;2714;p187"/>
            <p:cNvSpPr/>
            <p:nvPr/>
          </p:nvSpPr>
          <p:spPr>
            <a:xfrm>
              <a:off x="6103089" y="2633146"/>
              <a:ext cx="47532" cy="330255"/>
            </a:xfrm>
            <a:custGeom>
              <a:avLst/>
              <a:gdLst/>
              <a:ahLst/>
              <a:cxnLst/>
              <a:rect l="l" t="t" r="r" b="b"/>
              <a:pathLst>
                <a:path w="54168" h="376359" extrusionOk="0">
                  <a:moveTo>
                    <a:pt x="18244" y="0"/>
                  </a:moveTo>
                  <a:lnTo>
                    <a:pt x="36301" y="0"/>
                  </a:lnTo>
                  <a:cubicBezTo>
                    <a:pt x="46269" y="0"/>
                    <a:pt x="54169" y="8088"/>
                    <a:pt x="54169" y="17868"/>
                  </a:cubicBezTo>
                  <a:lnTo>
                    <a:pt x="54169" y="358303"/>
                  </a:lnTo>
                  <a:cubicBezTo>
                    <a:pt x="54169" y="368272"/>
                    <a:pt x="46081" y="376360"/>
                    <a:pt x="36112" y="376360"/>
                  </a:cubicBezTo>
                  <a:lnTo>
                    <a:pt x="18056" y="376360"/>
                  </a:lnTo>
                  <a:cubicBezTo>
                    <a:pt x="8088" y="376360"/>
                    <a:pt x="0" y="368272"/>
                    <a:pt x="0" y="358303"/>
                  </a:cubicBezTo>
                  <a:lnTo>
                    <a:pt x="0" y="18056"/>
                  </a:lnTo>
                  <a:cubicBezTo>
                    <a:pt x="0" y="8088"/>
                    <a:pt x="8088" y="0"/>
                    <a:pt x="18056" y="0"/>
                  </a:cubicBezTo>
                  <a:close/>
                </a:path>
              </a:pathLst>
            </a:custGeom>
            <a:solidFill>
              <a:srgbClr val="D625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5" name="Google Shape;2715;p187"/>
            <p:cNvSpPr/>
            <p:nvPr/>
          </p:nvSpPr>
          <p:spPr>
            <a:xfrm>
              <a:off x="6103254" y="2947996"/>
              <a:ext cx="47367" cy="19475"/>
            </a:xfrm>
            <a:custGeom>
              <a:avLst/>
              <a:gdLst/>
              <a:ahLst/>
              <a:cxnLst/>
              <a:rect l="l" t="t" r="r" b="b"/>
              <a:pathLst>
                <a:path w="53980" h="22194" extrusionOk="0">
                  <a:moveTo>
                    <a:pt x="0" y="0"/>
                  </a:moveTo>
                  <a:lnTo>
                    <a:pt x="53981" y="0"/>
                  </a:lnTo>
                  <a:lnTo>
                    <a:pt x="53981" y="22194"/>
                  </a:lnTo>
                  <a:lnTo>
                    <a:pt x="0" y="22194"/>
                  </a:lnTo>
                  <a:close/>
                </a:path>
              </a:pathLst>
            </a:custGeom>
            <a:solidFill>
              <a:srgbClr val="EEA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>
          <a:extLst>
            <a:ext uri="{FF2B5EF4-FFF2-40B4-BE49-F238E27FC236}">
              <a16:creationId xmlns:a16="http://schemas.microsoft.com/office/drawing/2014/main" id="{05B04F8A-B031-11D3-D8F8-CB0ED39C2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187">
            <a:extLst>
              <a:ext uri="{FF2B5EF4-FFF2-40B4-BE49-F238E27FC236}">
                <a16:creationId xmlns:a16="http://schemas.microsoft.com/office/drawing/2014/main" id="{FE8762B3-193C-D29D-94D5-C010583AF7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357" y="445025"/>
            <a:ext cx="512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Unanswered Questions</a:t>
            </a:r>
            <a:endParaRPr/>
          </a:p>
        </p:txBody>
      </p:sp>
      <p:sp>
        <p:nvSpPr>
          <p:cNvPr id="2687" name="Google Shape;2687;p187">
            <a:extLst>
              <a:ext uri="{FF2B5EF4-FFF2-40B4-BE49-F238E27FC236}">
                <a16:creationId xmlns:a16="http://schemas.microsoft.com/office/drawing/2014/main" id="{F146CA0B-C940-8EF0-5525-66DB751E588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77825" y="1301000"/>
            <a:ext cx="5120400" cy="22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How does the New York hospital data compare to the rest of the USA?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Why is so much data missing in smaller hospitals</a:t>
            </a:r>
            <a:endParaRPr sz="1400" b="1" dirty="0"/>
          </a:p>
          <a:p>
            <a:pPr marL="457200" lvl="0" indent="-317500" algn="l" rtl="0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How does the mortality rate of heart procedures compare to other large operations?</a:t>
            </a:r>
            <a:endParaRPr sz="1400" b="1" dirty="0"/>
          </a:p>
          <a:p>
            <a:pPr marL="457200" lvl="0" indent="-317500" algn="l" rtl="0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Do past trends of mortality rate over time agree with the trend we see from the data?</a:t>
            </a:r>
            <a:endParaRPr sz="1400" b="1" dirty="0"/>
          </a:p>
          <a:p>
            <a:pPr marL="457200" lvl="0" indent="-317500" algn="l" rtl="0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What was the severity of each case prior to the procedure?</a:t>
            </a:r>
            <a:endParaRPr sz="1400" b="1" dirty="0"/>
          </a:p>
          <a:p>
            <a:pPr marL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endParaRPr sz="1400" b="1" dirty="0"/>
          </a:p>
        </p:txBody>
      </p:sp>
      <p:grpSp>
        <p:nvGrpSpPr>
          <p:cNvPr id="2688" name="Google Shape;2688;p187">
            <a:extLst>
              <a:ext uri="{FF2B5EF4-FFF2-40B4-BE49-F238E27FC236}">
                <a16:creationId xmlns:a16="http://schemas.microsoft.com/office/drawing/2014/main" id="{3F58232F-B42F-DE05-AEF4-21D1375329DE}"/>
              </a:ext>
            </a:extLst>
          </p:cNvPr>
          <p:cNvGrpSpPr/>
          <p:nvPr/>
        </p:nvGrpSpPr>
        <p:grpSpPr>
          <a:xfrm>
            <a:off x="6412746" y="1218941"/>
            <a:ext cx="1412640" cy="1848702"/>
            <a:chOff x="5589850" y="2610351"/>
            <a:chExt cx="692199" cy="1033776"/>
          </a:xfrm>
        </p:grpSpPr>
        <p:sp>
          <p:nvSpPr>
            <p:cNvPr id="2689" name="Google Shape;2689;p187">
              <a:extLst>
                <a:ext uri="{FF2B5EF4-FFF2-40B4-BE49-F238E27FC236}">
                  <a16:creationId xmlns:a16="http://schemas.microsoft.com/office/drawing/2014/main" id="{01E83C49-C358-2AB1-A8CF-BE90A564EEFC}"/>
                </a:ext>
              </a:extLst>
            </p:cNvPr>
            <p:cNvSpPr/>
            <p:nvPr/>
          </p:nvSpPr>
          <p:spPr>
            <a:xfrm>
              <a:off x="5874138" y="2630669"/>
              <a:ext cx="124114" cy="136492"/>
            </a:xfrm>
            <a:custGeom>
              <a:avLst/>
              <a:gdLst/>
              <a:ahLst/>
              <a:cxnLst/>
              <a:rect l="l" t="t" r="r" b="b"/>
              <a:pathLst>
                <a:path w="141440" h="155546" extrusionOk="0">
                  <a:moveTo>
                    <a:pt x="121315" y="115108"/>
                  </a:moveTo>
                  <a:cubicBezTo>
                    <a:pt x="121315" y="137491"/>
                    <a:pt x="103259" y="155547"/>
                    <a:pt x="80877" y="155547"/>
                  </a:cubicBezTo>
                  <a:lnTo>
                    <a:pt x="60564" y="155547"/>
                  </a:lnTo>
                  <a:cubicBezTo>
                    <a:pt x="38181" y="155547"/>
                    <a:pt x="20125" y="137491"/>
                    <a:pt x="20125" y="115108"/>
                  </a:cubicBezTo>
                  <a:lnTo>
                    <a:pt x="0" y="40438"/>
                  </a:lnTo>
                  <a:cubicBezTo>
                    <a:pt x="0" y="18056"/>
                    <a:pt x="18056" y="0"/>
                    <a:pt x="40438" y="0"/>
                  </a:cubicBezTo>
                  <a:lnTo>
                    <a:pt x="101002" y="0"/>
                  </a:lnTo>
                  <a:cubicBezTo>
                    <a:pt x="123384" y="0"/>
                    <a:pt x="141440" y="18056"/>
                    <a:pt x="141440" y="40438"/>
                  </a:cubicBezTo>
                  <a:lnTo>
                    <a:pt x="121315" y="115108"/>
                  </a:lnTo>
                  <a:close/>
                </a:path>
              </a:pathLst>
            </a:custGeom>
            <a:solidFill>
              <a:srgbClr val="2040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0" name="Google Shape;2690;p187">
              <a:extLst>
                <a:ext uri="{FF2B5EF4-FFF2-40B4-BE49-F238E27FC236}">
                  <a16:creationId xmlns:a16="http://schemas.microsoft.com/office/drawing/2014/main" id="{ED431FFD-2494-263B-F2C0-141BA377DF6C}"/>
                </a:ext>
              </a:extLst>
            </p:cNvPr>
            <p:cNvSpPr/>
            <p:nvPr/>
          </p:nvSpPr>
          <p:spPr>
            <a:xfrm>
              <a:off x="5589850" y="2724166"/>
              <a:ext cx="692199" cy="919961"/>
            </a:xfrm>
            <a:custGeom>
              <a:avLst/>
              <a:gdLst/>
              <a:ahLst/>
              <a:cxnLst/>
              <a:rect l="l" t="t" r="r" b="b"/>
              <a:pathLst>
                <a:path w="788831" h="1048389" extrusionOk="0">
                  <a:moveTo>
                    <a:pt x="31975" y="0"/>
                  </a:moveTo>
                  <a:lnTo>
                    <a:pt x="756857" y="0"/>
                  </a:lnTo>
                  <a:cubicBezTo>
                    <a:pt x="774537" y="0"/>
                    <a:pt x="788831" y="14295"/>
                    <a:pt x="788831" y="31975"/>
                  </a:cubicBezTo>
                  <a:lnTo>
                    <a:pt x="788831" y="1016415"/>
                  </a:lnTo>
                  <a:cubicBezTo>
                    <a:pt x="788831" y="1034095"/>
                    <a:pt x="774537" y="1048390"/>
                    <a:pt x="756857" y="1048390"/>
                  </a:cubicBezTo>
                  <a:lnTo>
                    <a:pt x="31975" y="1048390"/>
                  </a:lnTo>
                  <a:cubicBezTo>
                    <a:pt x="14295" y="1048390"/>
                    <a:pt x="0" y="1034095"/>
                    <a:pt x="0" y="1016415"/>
                  </a:cubicBezTo>
                  <a:lnTo>
                    <a:pt x="0" y="31975"/>
                  </a:lnTo>
                  <a:cubicBezTo>
                    <a:pt x="0" y="14295"/>
                    <a:pt x="14295" y="0"/>
                    <a:pt x="31975" y="0"/>
                  </a:cubicBezTo>
                  <a:close/>
                </a:path>
              </a:pathLst>
            </a:custGeom>
            <a:solidFill>
              <a:srgbClr val="7689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1" name="Google Shape;2691;p187">
              <a:extLst>
                <a:ext uri="{FF2B5EF4-FFF2-40B4-BE49-F238E27FC236}">
                  <a16:creationId xmlns:a16="http://schemas.microsoft.com/office/drawing/2014/main" id="{9CB5A598-55BC-7E6F-A6D2-B134768D8D79}"/>
                </a:ext>
              </a:extLst>
            </p:cNvPr>
            <p:cNvSpPr/>
            <p:nvPr/>
          </p:nvSpPr>
          <p:spPr>
            <a:xfrm>
              <a:off x="5648491" y="2765132"/>
              <a:ext cx="575017" cy="838264"/>
            </a:xfrm>
            <a:custGeom>
              <a:avLst/>
              <a:gdLst/>
              <a:ahLst/>
              <a:cxnLst/>
              <a:rect l="l" t="t" r="r" b="b"/>
              <a:pathLst>
                <a:path w="655290" h="955287" extrusionOk="0">
                  <a:moveTo>
                    <a:pt x="34044" y="0"/>
                  </a:moveTo>
                  <a:lnTo>
                    <a:pt x="621247" y="0"/>
                  </a:lnTo>
                  <a:cubicBezTo>
                    <a:pt x="640056" y="0"/>
                    <a:pt x="655291" y="15235"/>
                    <a:pt x="655291" y="34044"/>
                  </a:cubicBezTo>
                  <a:lnTo>
                    <a:pt x="655291" y="921244"/>
                  </a:lnTo>
                  <a:cubicBezTo>
                    <a:pt x="655291" y="940052"/>
                    <a:pt x="640056" y="955287"/>
                    <a:pt x="621247" y="955287"/>
                  </a:cubicBezTo>
                  <a:lnTo>
                    <a:pt x="34044" y="955287"/>
                  </a:lnTo>
                  <a:cubicBezTo>
                    <a:pt x="15235" y="955287"/>
                    <a:pt x="0" y="940052"/>
                    <a:pt x="0" y="921244"/>
                  </a:cubicBezTo>
                  <a:lnTo>
                    <a:pt x="0" y="34044"/>
                  </a:lnTo>
                  <a:cubicBezTo>
                    <a:pt x="0" y="15235"/>
                    <a:pt x="15235" y="0"/>
                    <a:pt x="340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2" name="Google Shape;2692;p187">
              <a:extLst>
                <a:ext uri="{FF2B5EF4-FFF2-40B4-BE49-F238E27FC236}">
                  <a16:creationId xmlns:a16="http://schemas.microsoft.com/office/drawing/2014/main" id="{46FE94CA-629F-9738-85DB-2F8CE89E71B3}"/>
                </a:ext>
              </a:extLst>
            </p:cNvPr>
            <p:cNvSpPr/>
            <p:nvPr/>
          </p:nvSpPr>
          <p:spPr>
            <a:xfrm>
              <a:off x="5807733" y="2702030"/>
              <a:ext cx="256810" cy="104968"/>
            </a:xfrm>
            <a:custGeom>
              <a:avLst/>
              <a:gdLst/>
              <a:ahLst/>
              <a:cxnLst/>
              <a:rect l="l" t="t" r="r" b="b"/>
              <a:pathLst>
                <a:path w="292661" h="119622" extrusionOk="0">
                  <a:moveTo>
                    <a:pt x="28213" y="0"/>
                  </a:moveTo>
                  <a:lnTo>
                    <a:pt x="264449" y="0"/>
                  </a:lnTo>
                  <a:cubicBezTo>
                    <a:pt x="280060" y="0"/>
                    <a:pt x="292661" y="12602"/>
                    <a:pt x="292661" y="28213"/>
                  </a:cubicBezTo>
                  <a:lnTo>
                    <a:pt x="292661" y="91410"/>
                  </a:lnTo>
                  <a:cubicBezTo>
                    <a:pt x="292661" y="107021"/>
                    <a:pt x="280060" y="119623"/>
                    <a:pt x="264449" y="119623"/>
                  </a:cubicBezTo>
                  <a:lnTo>
                    <a:pt x="28213" y="119623"/>
                  </a:lnTo>
                  <a:cubicBezTo>
                    <a:pt x="12602" y="119623"/>
                    <a:pt x="0" y="107021"/>
                    <a:pt x="0" y="91410"/>
                  </a:cubicBezTo>
                  <a:lnTo>
                    <a:pt x="0" y="28213"/>
                  </a:lnTo>
                  <a:cubicBezTo>
                    <a:pt x="0" y="12602"/>
                    <a:pt x="12602" y="0"/>
                    <a:pt x="28213" y="0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3" name="Google Shape;2693;p187">
              <a:extLst>
                <a:ext uri="{FF2B5EF4-FFF2-40B4-BE49-F238E27FC236}">
                  <a16:creationId xmlns:a16="http://schemas.microsoft.com/office/drawing/2014/main" id="{7B615908-573A-19AA-0971-28BFB6BF0037}"/>
                </a:ext>
              </a:extLst>
            </p:cNvPr>
            <p:cNvSpPr/>
            <p:nvPr/>
          </p:nvSpPr>
          <p:spPr>
            <a:xfrm>
              <a:off x="5928485" y="2863915"/>
              <a:ext cx="231723" cy="13699"/>
            </a:xfrm>
            <a:custGeom>
              <a:avLst/>
              <a:gdLst/>
              <a:ahLst/>
              <a:cxnLst/>
              <a:rect l="l" t="t" r="r" b="b"/>
              <a:pathLst>
                <a:path w="264072" h="15611" extrusionOk="0">
                  <a:moveTo>
                    <a:pt x="0" y="0"/>
                  </a:moveTo>
                  <a:lnTo>
                    <a:pt x="264072" y="0"/>
                  </a:lnTo>
                  <a:lnTo>
                    <a:pt x="264072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4" name="Google Shape;2694;p187">
              <a:extLst>
                <a:ext uri="{FF2B5EF4-FFF2-40B4-BE49-F238E27FC236}">
                  <a16:creationId xmlns:a16="http://schemas.microsoft.com/office/drawing/2014/main" id="{FF25C19B-EEFD-D8D2-ADD5-8268119331E6}"/>
                </a:ext>
              </a:extLst>
            </p:cNvPr>
            <p:cNvSpPr/>
            <p:nvPr/>
          </p:nvSpPr>
          <p:spPr>
            <a:xfrm>
              <a:off x="5928485" y="2898439"/>
              <a:ext cx="231723" cy="13699"/>
            </a:xfrm>
            <a:custGeom>
              <a:avLst/>
              <a:gdLst/>
              <a:ahLst/>
              <a:cxnLst/>
              <a:rect l="l" t="t" r="r" b="b"/>
              <a:pathLst>
                <a:path w="264072" h="15611" extrusionOk="0">
                  <a:moveTo>
                    <a:pt x="0" y="0"/>
                  </a:moveTo>
                  <a:lnTo>
                    <a:pt x="264072" y="0"/>
                  </a:lnTo>
                  <a:lnTo>
                    <a:pt x="264072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5" name="Google Shape;2695;p187">
              <a:extLst>
                <a:ext uri="{FF2B5EF4-FFF2-40B4-BE49-F238E27FC236}">
                  <a16:creationId xmlns:a16="http://schemas.microsoft.com/office/drawing/2014/main" id="{F4B647F1-F2B7-B689-ADBA-12D005C4089F}"/>
                </a:ext>
              </a:extLst>
            </p:cNvPr>
            <p:cNvSpPr/>
            <p:nvPr/>
          </p:nvSpPr>
          <p:spPr>
            <a:xfrm>
              <a:off x="5691440" y="3010767"/>
              <a:ext cx="379604" cy="13699"/>
            </a:xfrm>
            <a:custGeom>
              <a:avLst/>
              <a:gdLst/>
              <a:ahLst/>
              <a:cxnLst/>
              <a:rect l="l" t="t" r="r" b="b"/>
              <a:pathLst>
                <a:path w="432597" h="15611" extrusionOk="0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6" name="Google Shape;2696;p187">
              <a:extLst>
                <a:ext uri="{FF2B5EF4-FFF2-40B4-BE49-F238E27FC236}">
                  <a16:creationId xmlns:a16="http://schemas.microsoft.com/office/drawing/2014/main" id="{0329168C-DF4F-F5B6-045A-EF2DFB702E0F}"/>
                </a:ext>
              </a:extLst>
            </p:cNvPr>
            <p:cNvSpPr/>
            <p:nvPr/>
          </p:nvSpPr>
          <p:spPr>
            <a:xfrm>
              <a:off x="5691440" y="3045292"/>
              <a:ext cx="379604" cy="13699"/>
            </a:xfrm>
            <a:custGeom>
              <a:avLst/>
              <a:gdLst/>
              <a:ahLst/>
              <a:cxnLst/>
              <a:rect l="l" t="t" r="r" b="b"/>
              <a:pathLst>
                <a:path w="432597" h="15611" extrusionOk="0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7" name="Google Shape;2697;p187">
              <a:extLst>
                <a:ext uri="{FF2B5EF4-FFF2-40B4-BE49-F238E27FC236}">
                  <a16:creationId xmlns:a16="http://schemas.microsoft.com/office/drawing/2014/main" id="{D51B6AAD-FB01-B3CD-8C29-BBE6D00AE43A}"/>
                </a:ext>
              </a:extLst>
            </p:cNvPr>
            <p:cNvSpPr/>
            <p:nvPr/>
          </p:nvSpPr>
          <p:spPr>
            <a:xfrm>
              <a:off x="5691440" y="3148370"/>
              <a:ext cx="379604" cy="13699"/>
            </a:xfrm>
            <a:custGeom>
              <a:avLst/>
              <a:gdLst/>
              <a:ahLst/>
              <a:cxnLst/>
              <a:rect l="l" t="t" r="r" b="b"/>
              <a:pathLst>
                <a:path w="432597" h="15611" extrusionOk="0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8" name="Google Shape;2698;p187">
              <a:extLst>
                <a:ext uri="{FF2B5EF4-FFF2-40B4-BE49-F238E27FC236}">
                  <a16:creationId xmlns:a16="http://schemas.microsoft.com/office/drawing/2014/main" id="{2387378B-B5A2-2ACF-2A6F-CB6D65199CA7}"/>
                </a:ext>
              </a:extLst>
            </p:cNvPr>
            <p:cNvSpPr/>
            <p:nvPr/>
          </p:nvSpPr>
          <p:spPr>
            <a:xfrm>
              <a:off x="5691440" y="3182729"/>
              <a:ext cx="379604" cy="13699"/>
            </a:xfrm>
            <a:custGeom>
              <a:avLst/>
              <a:gdLst/>
              <a:ahLst/>
              <a:cxnLst/>
              <a:rect l="l" t="t" r="r" b="b"/>
              <a:pathLst>
                <a:path w="432597" h="15611" extrusionOk="0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9" name="Google Shape;2699;p187">
              <a:extLst>
                <a:ext uri="{FF2B5EF4-FFF2-40B4-BE49-F238E27FC236}">
                  <a16:creationId xmlns:a16="http://schemas.microsoft.com/office/drawing/2014/main" id="{A37F8DC3-D5B7-6167-B718-34DC9234C1F4}"/>
                </a:ext>
              </a:extLst>
            </p:cNvPr>
            <p:cNvSpPr/>
            <p:nvPr/>
          </p:nvSpPr>
          <p:spPr>
            <a:xfrm>
              <a:off x="5691440" y="3281347"/>
              <a:ext cx="379604" cy="13699"/>
            </a:xfrm>
            <a:custGeom>
              <a:avLst/>
              <a:gdLst/>
              <a:ahLst/>
              <a:cxnLst/>
              <a:rect l="l" t="t" r="r" b="b"/>
              <a:pathLst>
                <a:path w="432597" h="15611" extrusionOk="0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0" name="Google Shape;2700;p187">
              <a:extLst>
                <a:ext uri="{FF2B5EF4-FFF2-40B4-BE49-F238E27FC236}">
                  <a16:creationId xmlns:a16="http://schemas.microsoft.com/office/drawing/2014/main" id="{518535A7-1242-24C1-5C2B-72D29D5186EA}"/>
                </a:ext>
              </a:extLst>
            </p:cNvPr>
            <p:cNvSpPr/>
            <p:nvPr/>
          </p:nvSpPr>
          <p:spPr>
            <a:xfrm>
              <a:off x="5691440" y="3315871"/>
              <a:ext cx="379604" cy="13699"/>
            </a:xfrm>
            <a:custGeom>
              <a:avLst/>
              <a:gdLst/>
              <a:ahLst/>
              <a:cxnLst/>
              <a:rect l="l" t="t" r="r" b="b"/>
              <a:pathLst>
                <a:path w="432597" h="15611" extrusionOk="0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1" name="Google Shape;2701;p187">
              <a:extLst>
                <a:ext uri="{FF2B5EF4-FFF2-40B4-BE49-F238E27FC236}">
                  <a16:creationId xmlns:a16="http://schemas.microsoft.com/office/drawing/2014/main" id="{64CA1A5D-E497-BB0E-9F77-F8A194C3C473}"/>
                </a:ext>
              </a:extLst>
            </p:cNvPr>
            <p:cNvSpPr/>
            <p:nvPr/>
          </p:nvSpPr>
          <p:spPr>
            <a:xfrm>
              <a:off x="5691440" y="3418453"/>
              <a:ext cx="379604" cy="13699"/>
            </a:xfrm>
            <a:custGeom>
              <a:avLst/>
              <a:gdLst/>
              <a:ahLst/>
              <a:cxnLst/>
              <a:rect l="l" t="t" r="r" b="b"/>
              <a:pathLst>
                <a:path w="432597" h="15611" extrusionOk="0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2" name="Google Shape;2702;p187">
              <a:extLst>
                <a:ext uri="{FF2B5EF4-FFF2-40B4-BE49-F238E27FC236}">
                  <a16:creationId xmlns:a16="http://schemas.microsoft.com/office/drawing/2014/main" id="{B0A96EF5-9283-E28A-FB26-7A8F8833BED2}"/>
                </a:ext>
              </a:extLst>
            </p:cNvPr>
            <p:cNvSpPr/>
            <p:nvPr/>
          </p:nvSpPr>
          <p:spPr>
            <a:xfrm>
              <a:off x="5691440" y="3452812"/>
              <a:ext cx="379604" cy="13699"/>
            </a:xfrm>
            <a:custGeom>
              <a:avLst/>
              <a:gdLst/>
              <a:ahLst/>
              <a:cxnLst/>
              <a:rect l="l" t="t" r="r" b="b"/>
              <a:pathLst>
                <a:path w="432597" h="15611" extrusionOk="0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3" name="Google Shape;2703;p187">
              <a:extLst>
                <a:ext uri="{FF2B5EF4-FFF2-40B4-BE49-F238E27FC236}">
                  <a16:creationId xmlns:a16="http://schemas.microsoft.com/office/drawing/2014/main" id="{BA157153-3FC4-8F0F-6767-3EC6F4726650}"/>
                </a:ext>
              </a:extLst>
            </p:cNvPr>
            <p:cNvSpPr/>
            <p:nvPr/>
          </p:nvSpPr>
          <p:spPr>
            <a:xfrm>
              <a:off x="5738023" y="2823939"/>
              <a:ext cx="117181" cy="116851"/>
            </a:xfrm>
            <a:custGeom>
              <a:avLst/>
              <a:gdLst/>
              <a:ahLst/>
              <a:cxnLst/>
              <a:rect l="l" t="t" r="r" b="b"/>
              <a:pathLst>
                <a:path w="133540" h="133164" extrusionOk="0">
                  <a:moveTo>
                    <a:pt x="124701" y="41943"/>
                  </a:moveTo>
                  <a:lnTo>
                    <a:pt x="91598" y="41943"/>
                  </a:lnTo>
                  <a:lnTo>
                    <a:pt x="91598" y="8840"/>
                  </a:lnTo>
                  <a:cubicBezTo>
                    <a:pt x="91598" y="3950"/>
                    <a:pt x="87648" y="0"/>
                    <a:pt x="82758" y="0"/>
                  </a:cubicBezTo>
                  <a:lnTo>
                    <a:pt x="50783" y="0"/>
                  </a:lnTo>
                  <a:cubicBezTo>
                    <a:pt x="45893" y="0"/>
                    <a:pt x="41943" y="3950"/>
                    <a:pt x="41943" y="8840"/>
                  </a:cubicBezTo>
                  <a:lnTo>
                    <a:pt x="41943" y="41943"/>
                  </a:lnTo>
                  <a:lnTo>
                    <a:pt x="8840" y="41943"/>
                  </a:lnTo>
                  <a:cubicBezTo>
                    <a:pt x="3950" y="41943"/>
                    <a:pt x="0" y="45893"/>
                    <a:pt x="0" y="50783"/>
                  </a:cubicBezTo>
                  <a:lnTo>
                    <a:pt x="0" y="82570"/>
                  </a:lnTo>
                  <a:cubicBezTo>
                    <a:pt x="0" y="87460"/>
                    <a:pt x="3950" y="91410"/>
                    <a:pt x="8840" y="91410"/>
                  </a:cubicBezTo>
                  <a:lnTo>
                    <a:pt x="41943" y="91410"/>
                  </a:lnTo>
                  <a:lnTo>
                    <a:pt x="41943" y="124325"/>
                  </a:lnTo>
                  <a:cubicBezTo>
                    <a:pt x="41943" y="129215"/>
                    <a:pt x="45893" y="133165"/>
                    <a:pt x="50783" y="133165"/>
                  </a:cubicBezTo>
                  <a:lnTo>
                    <a:pt x="82758" y="133165"/>
                  </a:lnTo>
                  <a:cubicBezTo>
                    <a:pt x="87648" y="133165"/>
                    <a:pt x="91598" y="129215"/>
                    <a:pt x="91598" y="124325"/>
                  </a:cubicBezTo>
                  <a:lnTo>
                    <a:pt x="91598" y="91410"/>
                  </a:lnTo>
                  <a:lnTo>
                    <a:pt x="124701" y="91410"/>
                  </a:lnTo>
                  <a:cubicBezTo>
                    <a:pt x="129591" y="91410"/>
                    <a:pt x="133541" y="87460"/>
                    <a:pt x="133541" y="82570"/>
                  </a:cubicBezTo>
                  <a:lnTo>
                    <a:pt x="133541" y="50783"/>
                  </a:lnTo>
                  <a:cubicBezTo>
                    <a:pt x="133541" y="45893"/>
                    <a:pt x="129591" y="41943"/>
                    <a:pt x="124701" y="41943"/>
                  </a:cubicBezTo>
                  <a:close/>
                </a:path>
              </a:pathLst>
            </a:custGeom>
            <a:solidFill>
              <a:srgbClr val="2A6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4" name="Google Shape;2704;p187">
              <a:extLst>
                <a:ext uri="{FF2B5EF4-FFF2-40B4-BE49-F238E27FC236}">
                  <a16:creationId xmlns:a16="http://schemas.microsoft.com/office/drawing/2014/main" id="{F1636236-7D61-DB51-178A-8FEE9897831C}"/>
                </a:ext>
              </a:extLst>
            </p:cNvPr>
            <p:cNvSpPr/>
            <p:nvPr/>
          </p:nvSpPr>
          <p:spPr>
            <a:xfrm>
              <a:off x="6101437" y="2988137"/>
              <a:ext cx="63707" cy="62387"/>
            </a:xfrm>
            <a:custGeom>
              <a:avLst/>
              <a:gdLst/>
              <a:ahLst/>
              <a:cxnLst/>
              <a:rect l="l" t="t" r="r" b="b"/>
              <a:pathLst>
                <a:path w="72601" h="71096" extrusionOk="0">
                  <a:moveTo>
                    <a:pt x="3574" y="0"/>
                  </a:moveTo>
                  <a:lnTo>
                    <a:pt x="68839" y="0"/>
                  </a:lnTo>
                  <a:cubicBezTo>
                    <a:pt x="70908" y="0"/>
                    <a:pt x="72601" y="1693"/>
                    <a:pt x="72601" y="3762"/>
                  </a:cubicBezTo>
                  <a:lnTo>
                    <a:pt x="72601" y="67335"/>
                  </a:lnTo>
                  <a:cubicBezTo>
                    <a:pt x="72601" y="69404"/>
                    <a:pt x="70908" y="71096"/>
                    <a:pt x="68839" y="71096"/>
                  </a:cubicBezTo>
                  <a:lnTo>
                    <a:pt x="3574" y="71096"/>
                  </a:lnTo>
                  <a:cubicBezTo>
                    <a:pt x="1505" y="71096"/>
                    <a:pt x="0" y="69404"/>
                    <a:pt x="0" y="67523"/>
                  </a:cubicBezTo>
                  <a:lnTo>
                    <a:pt x="0" y="3950"/>
                  </a:lnTo>
                  <a:cubicBezTo>
                    <a:pt x="0" y="1881"/>
                    <a:pt x="1693" y="188"/>
                    <a:pt x="3762" y="188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5" name="Google Shape;2705;p187">
              <a:extLst>
                <a:ext uri="{FF2B5EF4-FFF2-40B4-BE49-F238E27FC236}">
                  <a16:creationId xmlns:a16="http://schemas.microsoft.com/office/drawing/2014/main" id="{07F56806-9A75-D91D-A255-75D701171E85}"/>
                </a:ext>
              </a:extLst>
            </p:cNvPr>
            <p:cNvSpPr/>
            <p:nvPr/>
          </p:nvSpPr>
          <p:spPr>
            <a:xfrm>
              <a:off x="6101437" y="3079981"/>
              <a:ext cx="63707" cy="62387"/>
            </a:xfrm>
            <a:custGeom>
              <a:avLst/>
              <a:gdLst/>
              <a:ahLst/>
              <a:cxnLst/>
              <a:rect l="l" t="t" r="r" b="b"/>
              <a:pathLst>
                <a:path w="72601" h="71096" extrusionOk="0">
                  <a:moveTo>
                    <a:pt x="3574" y="0"/>
                  </a:moveTo>
                  <a:lnTo>
                    <a:pt x="68839" y="0"/>
                  </a:lnTo>
                  <a:cubicBezTo>
                    <a:pt x="70908" y="0"/>
                    <a:pt x="72601" y="1693"/>
                    <a:pt x="72601" y="3762"/>
                  </a:cubicBezTo>
                  <a:lnTo>
                    <a:pt x="72601" y="67335"/>
                  </a:lnTo>
                  <a:cubicBezTo>
                    <a:pt x="72601" y="69404"/>
                    <a:pt x="70908" y="71096"/>
                    <a:pt x="68839" y="71096"/>
                  </a:cubicBezTo>
                  <a:lnTo>
                    <a:pt x="3574" y="71096"/>
                  </a:lnTo>
                  <a:cubicBezTo>
                    <a:pt x="1505" y="71096"/>
                    <a:pt x="0" y="69404"/>
                    <a:pt x="0" y="67523"/>
                  </a:cubicBezTo>
                  <a:lnTo>
                    <a:pt x="0" y="3950"/>
                  </a:lnTo>
                  <a:cubicBezTo>
                    <a:pt x="0" y="1881"/>
                    <a:pt x="1693" y="188"/>
                    <a:pt x="3762" y="188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6" name="Google Shape;2706;p187">
              <a:extLst>
                <a:ext uri="{FF2B5EF4-FFF2-40B4-BE49-F238E27FC236}">
                  <a16:creationId xmlns:a16="http://schemas.microsoft.com/office/drawing/2014/main" id="{B283A334-085E-CD38-6994-D160652A0766}"/>
                </a:ext>
              </a:extLst>
            </p:cNvPr>
            <p:cNvSpPr/>
            <p:nvPr/>
          </p:nvSpPr>
          <p:spPr>
            <a:xfrm>
              <a:off x="6101272" y="3171661"/>
              <a:ext cx="63707" cy="62387"/>
            </a:xfrm>
            <a:custGeom>
              <a:avLst/>
              <a:gdLst/>
              <a:ahLst/>
              <a:cxnLst/>
              <a:rect l="l" t="t" r="r" b="b"/>
              <a:pathLst>
                <a:path w="72601" h="71096" extrusionOk="0">
                  <a:moveTo>
                    <a:pt x="3574" y="0"/>
                  </a:moveTo>
                  <a:lnTo>
                    <a:pt x="68839" y="0"/>
                  </a:lnTo>
                  <a:cubicBezTo>
                    <a:pt x="70908" y="0"/>
                    <a:pt x="72601" y="1693"/>
                    <a:pt x="72601" y="3762"/>
                  </a:cubicBezTo>
                  <a:lnTo>
                    <a:pt x="72601" y="67335"/>
                  </a:lnTo>
                  <a:cubicBezTo>
                    <a:pt x="72601" y="69404"/>
                    <a:pt x="70908" y="71096"/>
                    <a:pt x="68839" y="71096"/>
                  </a:cubicBezTo>
                  <a:lnTo>
                    <a:pt x="3574" y="71096"/>
                  </a:lnTo>
                  <a:cubicBezTo>
                    <a:pt x="1505" y="71096"/>
                    <a:pt x="0" y="69404"/>
                    <a:pt x="0" y="67523"/>
                  </a:cubicBezTo>
                  <a:lnTo>
                    <a:pt x="0" y="3950"/>
                  </a:lnTo>
                  <a:cubicBezTo>
                    <a:pt x="0" y="1881"/>
                    <a:pt x="1693" y="376"/>
                    <a:pt x="3574" y="376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7" name="Google Shape;2707;p187">
              <a:extLst>
                <a:ext uri="{FF2B5EF4-FFF2-40B4-BE49-F238E27FC236}">
                  <a16:creationId xmlns:a16="http://schemas.microsoft.com/office/drawing/2014/main" id="{2159783C-0A46-945E-1672-1CEA655E7CB1}"/>
                </a:ext>
              </a:extLst>
            </p:cNvPr>
            <p:cNvSpPr/>
            <p:nvPr/>
          </p:nvSpPr>
          <p:spPr>
            <a:xfrm>
              <a:off x="6101437" y="3263506"/>
              <a:ext cx="63707" cy="62387"/>
            </a:xfrm>
            <a:custGeom>
              <a:avLst/>
              <a:gdLst/>
              <a:ahLst/>
              <a:cxnLst/>
              <a:rect l="l" t="t" r="r" b="b"/>
              <a:pathLst>
                <a:path w="72601" h="71096" extrusionOk="0">
                  <a:moveTo>
                    <a:pt x="3574" y="0"/>
                  </a:moveTo>
                  <a:lnTo>
                    <a:pt x="68839" y="0"/>
                  </a:lnTo>
                  <a:cubicBezTo>
                    <a:pt x="70908" y="0"/>
                    <a:pt x="72601" y="1693"/>
                    <a:pt x="72601" y="3762"/>
                  </a:cubicBezTo>
                  <a:lnTo>
                    <a:pt x="72601" y="67335"/>
                  </a:lnTo>
                  <a:cubicBezTo>
                    <a:pt x="72601" y="69404"/>
                    <a:pt x="70908" y="71096"/>
                    <a:pt x="68839" y="71096"/>
                  </a:cubicBezTo>
                  <a:lnTo>
                    <a:pt x="3574" y="71096"/>
                  </a:lnTo>
                  <a:cubicBezTo>
                    <a:pt x="1505" y="71096"/>
                    <a:pt x="0" y="69404"/>
                    <a:pt x="0" y="67523"/>
                  </a:cubicBezTo>
                  <a:lnTo>
                    <a:pt x="0" y="3950"/>
                  </a:lnTo>
                  <a:cubicBezTo>
                    <a:pt x="0" y="1881"/>
                    <a:pt x="1693" y="188"/>
                    <a:pt x="3762" y="188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8" name="Google Shape;2708;p187">
              <a:extLst>
                <a:ext uri="{FF2B5EF4-FFF2-40B4-BE49-F238E27FC236}">
                  <a16:creationId xmlns:a16="http://schemas.microsoft.com/office/drawing/2014/main" id="{ACD27DC2-8ABF-9FD3-C682-63741BC3B8CE}"/>
                </a:ext>
              </a:extLst>
            </p:cNvPr>
            <p:cNvSpPr/>
            <p:nvPr/>
          </p:nvSpPr>
          <p:spPr>
            <a:xfrm>
              <a:off x="6101437" y="3355186"/>
              <a:ext cx="63707" cy="62387"/>
            </a:xfrm>
            <a:custGeom>
              <a:avLst/>
              <a:gdLst/>
              <a:ahLst/>
              <a:cxnLst/>
              <a:rect l="l" t="t" r="r" b="b"/>
              <a:pathLst>
                <a:path w="72601" h="71096" extrusionOk="0">
                  <a:moveTo>
                    <a:pt x="3574" y="0"/>
                  </a:moveTo>
                  <a:lnTo>
                    <a:pt x="68839" y="0"/>
                  </a:lnTo>
                  <a:cubicBezTo>
                    <a:pt x="70908" y="0"/>
                    <a:pt x="72601" y="1693"/>
                    <a:pt x="72601" y="3762"/>
                  </a:cubicBezTo>
                  <a:lnTo>
                    <a:pt x="72601" y="67335"/>
                  </a:lnTo>
                  <a:cubicBezTo>
                    <a:pt x="72601" y="69404"/>
                    <a:pt x="70908" y="71096"/>
                    <a:pt x="68839" y="71096"/>
                  </a:cubicBezTo>
                  <a:lnTo>
                    <a:pt x="3574" y="71096"/>
                  </a:lnTo>
                  <a:cubicBezTo>
                    <a:pt x="1505" y="71096"/>
                    <a:pt x="0" y="69404"/>
                    <a:pt x="0" y="67523"/>
                  </a:cubicBezTo>
                  <a:lnTo>
                    <a:pt x="0" y="3950"/>
                  </a:lnTo>
                  <a:cubicBezTo>
                    <a:pt x="0" y="1881"/>
                    <a:pt x="1693" y="188"/>
                    <a:pt x="3762" y="188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9" name="Google Shape;2709;p187">
              <a:extLst>
                <a:ext uri="{FF2B5EF4-FFF2-40B4-BE49-F238E27FC236}">
                  <a16:creationId xmlns:a16="http://schemas.microsoft.com/office/drawing/2014/main" id="{B670FA6F-F517-36F4-6660-76110B9BCADA}"/>
                </a:ext>
              </a:extLst>
            </p:cNvPr>
            <p:cNvSpPr/>
            <p:nvPr/>
          </p:nvSpPr>
          <p:spPr>
            <a:xfrm>
              <a:off x="6101437" y="3447031"/>
              <a:ext cx="63707" cy="62387"/>
            </a:xfrm>
            <a:custGeom>
              <a:avLst/>
              <a:gdLst/>
              <a:ahLst/>
              <a:cxnLst/>
              <a:rect l="l" t="t" r="r" b="b"/>
              <a:pathLst>
                <a:path w="72601" h="71096" extrusionOk="0">
                  <a:moveTo>
                    <a:pt x="3574" y="0"/>
                  </a:moveTo>
                  <a:lnTo>
                    <a:pt x="68839" y="0"/>
                  </a:lnTo>
                  <a:cubicBezTo>
                    <a:pt x="70908" y="0"/>
                    <a:pt x="72601" y="1693"/>
                    <a:pt x="72601" y="3762"/>
                  </a:cubicBezTo>
                  <a:lnTo>
                    <a:pt x="72601" y="67335"/>
                  </a:lnTo>
                  <a:cubicBezTo>
                    <a:pt x="72601" y="69404"/>
                    <a:pt x="70908" y="71096"/>
                    <a:pt x="68839" y="71096"/>
                  </a:cubicBezTo>
                  <a:lnTo>
                    <a:pt x="3574" y="71096"/>
                  </a:lnTo>
                  <a:cubicBezTo>
                    <a:pt x="1505" y="71096"/>
                    <a:pt x="0" y="69404"/>
                    <a:pt x="0" y="67523"/>
                  </a:cubicBezTo>
                  <a:lnTo>
                    <a:pt x="0" y="3950"/>
                  </a:lnTo>
                  <a:cubicBezTo>
                    <a:pt x="0" y="1881"/>
                    <a:pt x="1693" y="188"/>
                    <a:pt x="3762" y="188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0" name="Google Shape;2710;p187">
              <a:extLst>
                <a:ext uri="{FF2B5EF4-FFF2-40B4-BE49-F238E27FC236}">
                  <a16:creationId xmlns:a16="http://schemas.microsoft.com/office/drawing/2014/main" id="{129C6CCF-DB5F-5AF5-EDB7-6A3C8BFFE65E}"/>
                </a:ext>
              </a:extLst>
            </p:cNvPr>
            <p:cNvSpPr/>
            <p:nvPr/>
          </p:nvSpPr>
          <p:spPr>
            <a:xfrm>
              <a:off x="6142733" y="2637276"/>
              <a:ext cx="52606" cy="185016"/>
            </a:xfrm>
            <a:custGeom>
              <a:avLst/>
              <a:gdLst/>
              <a:ahLst/>
              <a:cxnLst/>
              <a:rect l="l" t="t" r="r" b="b"/>
              <a:pathLst>
                <a:path w="59950" h="210844" extrusionOk="0">
                  <a:moveTo>
                    <a:pt x="50971" y="210656"/>
                  </a:moveTo>
                  <a:cubicBezTo>
                    <a:pt x="50971" y="210656"/>
                    <a:pt x="49090" y="210656"/>
                    <a:pt x="48150" y="210280"/>
                  </a:cubicBezTo>
                  <a:cubicBezTo>
                    <a:pt x="46645" y="209716"/>
                    <a:pt x="9216" y="196738"/>
                    <a:pt x="7523" y="149340"/>
                  </a:cubicBezTo>
                  <a:cubicBezTo>
                    <a:pt x="6959" y="136550"/>
                    <a:pt x="12790" y="120375"/>
                    <a:pt x="18997" y="103259"/>
                  </a:cubicBezTo>
                  <a:cubicBezTo>
                    <a:pt x="26332" y="82946"/>
                    <a:pt x="34608" y="59999"/>
                    <a:pt x="31598" y="43448"/>
                  </a:cubicBezTo>
                  <a:cubicBezTo>
                    <a:pt x="27272" y="18997"/>
                    <a:pt x="10721" y="17868"/>
                    <a:pt x="8840" y="17868"/>
                  </a:cubicBezTo>
                  <a:cubicBezTo>
                    <a:pt x="3950" y="17868"/>
                    <a:pt x="0" y="13730"/>
                    <a:pt x="0" y="8840"/>
                  </a:cubicBezTo>
                  <a:cubicBezTo>
                    <a:pt x="0" y="3950"/>
                    <a:pt x="3950" y="0"/>
                    <a:pt x="8840" y="0"/>
                  </a:cubicBezTo>
                  <a:cubicBezTo>
                    <a:pt x="20313" y="0"/>
                    <a:pt x="43448" y="8464"/>
                    <a:pt x="49278" y="40438"/>
                  </a:cubicBezTo>
                  <a:cubicBezTo>
                    <a:pt x="53040" y="61504"/>
                    <a:pt x="44012" y="87084"/>
                    <a:pt x="35924" y="109466"/>
                  </a:cubicBezTo>
                  <a:cubicBezTo>
                    <a:pt x="30470" y="124889"/>
                    <a:pt x="25015" y="139560"/>
                    <a:pt x="25392" y="148964"/>
                  </a:cubicBezTo>
                  <a:cubicBezTo>
                    <a:pt x="26708" y="183948"/>
                    <a:pt x="53416" y="193352"/>
                    <a:pt x="53793" y="193352"/>
                  </a:cubicBezTo>
                  <a:cubicBezTo>
                    <a:pt x="58495" y="194857"/>
                    <a:pt x="61128" y="199935"/>
                    <a:pt x="59435" y="204637"/>
                  </a:cubicBezTo>
                  <a:cubicBezTo>
                    <a:pt x="58118" y="208399"/>
                    <a:pt x="54733" y="210844"/>
                    <a:pt x="50971" y="210844"/>
                  </a:cubicBezTo>
                  <a:close/>
                </a:path>
              </a:pathLst>
            </a:custGeom>
            <a:solidFill>
              <a:srgbClr val="EEA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1" name="Google Shape;2711;p187">
              <a:extLst>
                <a:ext uri="{FF2B5EF4-FFF2-40B4-BE49-F238E27FC236}">
                  <a16:creationId xmlns:a16="http://schemas.microsoft.com/office/drawing/2014/main" id="{FC453010-B98C-B22E-7BF9-6AA83F3A995E}"/>
                </a:ext>
              </a:extLst>
            </p:cNvPr>
            <p:cNvSpPr/>
            <p:nvPr/>
          </p:nvSpPr>
          <p:spPr>
            <a:xfrm>
              <a:off x="6112340" y="2610351"/>
              <a:ext cx="27727" cy="49678"/>
            </a:xfrm>
            <a:custGeom>
              <a:avLst/>
              <a:gdLst/>
              <a:ahLst/>
              <a:cxnLst/>
              <a:rect l="l" t="t" r="r" b="b"/>
              <a:pathLst>
                <a:path w="31598" h="56613" extrusionOk="0">
                  <a:moveTo>
                    <a:pt x="31598" y="40815"/>
                  </a:moveTo>
                  <a:cubicBezTo>
                    <a:pt x="31598" y="49467"/>
                    <a:pt x="24639" y="56614"/>
                    <a:pt x="15799" y="56614"/>
                  </a:cubicBezTo>
                  <a:lnTo>
                    <a:pt x="15799" y="56614"/>
                  </a:lnTo>
                  <a:cubicBezTo>
                    <a:pt x="7147" y="56614"/>
                    <a:pt x="0" y="49467"/>
                    <a:pt x="0" y="40815"/>
                  </a:cubicBezTo>
                  <a:lnTo>
                    <a:pt x="0" y="15799"/>
                  </a:lnTo>
                  <a:cubicBezTo>
                    <a:pt x="0" y="7147"/>
                    <a:pt x="7147" y="0"/>
                    <a:pt x="15799" y="0"/>
                  </a:cubicBezTo>
                  <a:lnTo>
                    <a:pt x="15799" y="0"/>
                  </a:lnTo>
                  <a:cubicBezTo>
                    <a:pt x="24451" y="0"/>
                    <a:pt x="31598" y="6959"/>
                    <a:pt x="31598" y="15799"/>
                  </a:cubicBezTo>
                  <a:lnTo>
                    <a:pt x="31598" y="40815"/>
                  </a:lnTo>
                  <a:close/>
                </a:path>
              </a:pathLst>
            </a:custGeom>
            <a:solidFill>
              <a:srgbClr val="EEA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2" name="Google Shape;2712;p187">
              <a:extLst>
                <a:ext uri="{FF2B5EF4-FFF2-40B4-BE49-F238E27FC236}">
                  <a16:creationId xmlns:a16="http://schemas.microsoft.com/office/drawing/2014/main" id="{1F9CCDBA-E9EF-5E64-E55F-94AB3F355909}"/>
                </a:ext>
              </a:extLst>
            </p:cNvPr>
            <p:cNvSpPr/>
            <p:nvPr/>
          </p:nvSpPr>
          <p:spPr>
            <a:xfrm>
              <a:off x="6120929" y="3148535"/>
              <a:ext cx="11883" cy="51493"/>
            </a:xfrm>
            <a:custGeom>
              <a:avLst/>
              <a:gdLst/>
              <a:ahLst/>
              <a:cxnLst/>
              <a:rect l="l" t="t" r="r" b="b"/>
              <a:pathLst>
                <a:path w="13542" h="58682" extrusionOk="0">
                  <a:moveTo>
                    <a:pt x="13542" y="51912"/>
                  </a:moveTo>
                  <a:cubicBezTo>
                    <a:pt x="13542" y="55673"/>
                    <a:pt x="10533" y="58683"/>
                    <a:pt x="6771" y="58683"/>
                  </a:cubicBezTo>
                  <a:lnTo>
                    <a:pt x="6771" y="58683"/>
                  </a:lnTo>
                  <a:cubicBezTo>
                    <a:pt x="3009" y="58683"/>
                    <a:pt x="0" y="55673"/>
                    <a:pt x="0" y="51912"/>
                  </a:cubicBezTo>
                  <a:lnTo>
                    <a:pt x="0" y="6771"/>
                  </a:lnTo>
                  <a:cubicBezTo>
                    <a:pt x="0" y="3009"/>
                    <a:pt x="3009" y="0"/>
                    <a:pt x="6771" y="0"/>
                  </a:cubicBezTo>
                  <a:lnTo>
                    <a:pt x="6771" y="0"/>
                  </a:lnTo>
                  <a:cubicBezTo>
                    <a:pt x="10533" y="0"/>
                    <a:pt x="13542" y="3009"/>
                    <a:pt x="13542" y="6771"/>
                  </a:cubicBezTo>
                  <a:lnTo>
                    <a:pt x="13542" y="51912"/>
                  </a:lnTo>
                  <a:close/>
                </a:path>
              </a:pathLst>
            </a:custGeom>
            <a:solidFill>
              <a:srgbClr val="2040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3" name="Google Shape;2713;p187">
              <a:extLst>
                <a:ext uri="{FF2B5EF4-FFF2-40B4-BE49-F238E27FC236}">
                  <a16:creationId xmlns:a16="http://schemas.microsoft.com/office/drawing/2014/main" id="{8FE30E8E-947A-CE2A-9557-D9E1D15E90A8}"/>
                </a:ext>
              </a:extLst>
            </p:cNvPr>
            <p:cNvSpPr/>
            <p:nvPr/>
          </p:nvSpPr>
          <p:spPr>
            <a:xfrm>
              <a:off x="6103089" y="2819974"/>
              <a:ext cx="47532" cy="354021"/>
            </a:xfrm>
            <a:custGeom>
              <a:avLst/>
              <a:gdLst/>
              <a:ahLst/>
              <a:cxnLst/>
              <a:rect l="l" t="t" r="r" b="b"/>
              <a:pathLst>
                <a:path w="54168" h="403443" extrusionOk="0">
                  <a:moveTo>
                    <a:pt x="54169" y="358491"/>
                  </a:moveTo>
                  <a:cubicBezTo>
                    <a:pt x="54169" y="368460"/>
                    <a:pt x="46081" y="403444"/>
                    <a:pt x="36112" y="403444"/>
                  </a:cubicBezTo>
                  <a:lnTo>
                    <a:pt x="18056" y="403444"/>
                  </a:lnTo>
                  <a:cubicBezTo>
                    <a:pt x="8088" y="403444"/>
                    <a:pt x="0" y="368460"/>
                    <a:pt x="0" y="358491"/>
                  </a:cubicBezTo>
                  <a:lnTo>
                    <a:pt x="0" y="18056"/>
                  </a:lnTo>
                  <a:cubicBezTo>
                    <a:pt x="0" y="8088"/>
                    <a:pt x="8088" y="0"/>
                    <a:pt x="18056" y="0"/>
                  </a:cubicBezTo>
                  <a:lnTo>
                    <a:pt x="36112" y="0"/>
                  </a:lnTo>
                  <a:cubicBezTo>
                    <a:pt x="46081" y="0"/>
                    <a:pt x="54169" y="8088"/>
                    <a:pt x="54169" y="18056"/>
                  </a:cubicBezTo>
                  <a:lnTo>
                    <a:pt x="54169" y="358303"/>
                  </a:lnTo>
                  <a:close/>
                </a:path>
              </a:pathLst>
            </a:custGeom>
            <a:solidFill>
              <a:srgbClr val="CC17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4" name="Google Shape;2714;p187">
              <a:extLst>
                <a:ext uri="{FF2B5EF4-FFF2-40B4-BE49-F238E27FC236}">
                  <a16:creationId xmlns:a16="http://schemas.microsoft.com/office/drawing/2014/main" id="{2CC573C1-EBD1-129B-3A70-CE4F9DEF097D}"/>
                </a:ext>
              </a:extLst>
            </p:cNvPr>
            <p:cNvSpPr/>
            <p:nvPr/>
          </p:nvSpPr>
          <p:spPr>
            <a:xfrm>
              <a:off x="6103089" y="2633146"/>
              <a:ext cx="47532" cy="330255"/>
            </a:xfrm>
            <a:custGeom>
              <a:avLst/>
              <a:gdLst/>
              <a:ahLst/>
              <a:cxnLst/>
              <a:rect l="l" t="t" r="r" b="b"/>
              <a:pathLst>
                <a:path w="54168" h="376359" extrusionOk="0">
                  <a:moveTo>
                    <a:pt x="18244" y="0"/>
                  </a:moveTo>
                  <a:lnTo>
                    <a:pt x="36301" y="0"/>
                  </a:lnTo>
                  <a:cubicBezTo>
                    <a:pt x="46269" y="0"/>
                    <a:pt x="54169" y="8088"/>
                    <a:pt x="54169" y="17868"/>
                  </a:cubicBezTo>
                  <a:lnTo>
                    <a:pt x="54169" y="358303"/>
                  </a:lnTo>
                  <a:cubicBezTo>
                    <a:pt x="54169" y="368272"/>
                    <a:pt x="46081" y="376360"/>
                    <a:pt x="36112" y="376360"/>
                  </a:cubicBezTo>
                  <a:lnTo>
                    <a:pt x="18056" y="376360"/>
                  </a:lnTo>
                  <a:cubicBezTo>
                    <a:pt x="8088" y="376360"/>
                    <a:pt x="0" y="368272"/>
                    <a:pt x="0" y="358303"/>
                  </a:cubicBezTo>
                  <a:lnTo>
                    <a:pt x="0" y="18056"/>
                  </a:lnTo>
                  <a:cubicBezTo>
                    <a:pt x="0" y="8088"/>
                    <a:pt x="8088" y="0"/>
                    <a:pt x="18056" y="0"/>
                  </a:cubicBezTo>
                  <a:close/>
                </a:path>
              </a:pathLst>
            </a:custGeom>
            <a:solidFill>
              <a:srgbClr val="D625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5" name="Google Shape;2715;p187">
              <a:extLst>
                <a:ext uri="{FF2B5EF4-FFF2-40B4-BE49-F238E27FC236}">
                  <a16:creationId xmlns:a16="http://schemas.microsoft.com/office/drawing/2014/main" id="{F3727598-1215-3342-04C6-AECC19C461B4}"/>
                </a:ext>
              </a:extLst>
            </p:cNvPr>
            <p:cNvSpPr/>
            <p:nvPr/>
          </p:nvSpPr>
          <p:spPr>
            <a:xfrm>
              <a:off x="6103254" y="2947996"/>
              <a:ext cx="47367" cy="19475"/>
            </a:xfrm>
            <a:custGeom>
              <a:avLst/>
              <a:gdLst/>
              <a:ahLst/>
              <a:cxnLst/>
              <a:rect l="l" t="t" r="r" b="b"/>
              <a:pathLst>
                <a:path w="53980" h="22194" extrusionOk="0">
                  <a:moveTo>
                    <a:pt x="0" y="0"/>
                  </a:moveTo>
                  <a:lnTo>
                    <a:pt x="53981" y="0"/>
                  </a:lnTo>
                  <a:lnTo>
                    <a:pt x="53981" y="22194"/>
                  </a:lnTo>
                  <a:lnTo>
                    <a:pt x="0" y="22194"/>
                  </a:lnTo>
                  <a:close/>
                </a:path>
              </a:pathLst>
            </a:custGeom>
            <a:solidFill>
              <a:srgbClr val="EEA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034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188"/>
          <p:cNvSpPr txBox="1">
            <a:spLocks noGrp="1"/>
          </p:cNvSpPr>
          <p:nvPr>
            <p:ph type="ctrTitle"/>
          </p:nvPr>
        </p:nvSpPr>
        <p:spPr>
          <a:xfrm>
            <a:off x="657875" y="2072850"/>
            <a:ext cx="51384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721" name="Google Shape;2721;p188"/>
          <p:cNvSpPr txBox="1"/>
          <p:nvPr/>
        </p:nvSpPr>
        <p:spPr>
          <a:xfrm>
            <a:off x="716000" y="4052583"/>
            <a:ext cx="37764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Please keep this slide for attribution</a:t>
            </a:r>
            <a:endParaRPr sz="1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722" name="Google Shape;2722;p188"/>
          <p:cNvGrpSpPr/>
          <p:nvPr/>
        </p:nvGrpSpPr>
        <p:grpSpPr>
          <a:xfrm>
            <a:off x="5734068" y="674862"/>
            <a:ext cx="1761966" cy="3793781"/>
            <a:chOff x="6054125" y="726350"/>
            <a:chExt cx="1694850" cy="3649621"/>
          </a:xfrm>
        </p:grpSpPr>
        <p:sp>
          <p:nvSpPr>
            <p:cNvPr id="2723" name="Google Shape;2723;p188"/>
            <p:cNvSpPr/>
            <p:nvPr/>
          </p:nvSpPr>
          <p:spPr>
            <a:xfrm>
              <a:off x="6642671" y="760108"/>
              <a:ext cx="937212" cy="1313115"/>
            </a:xfrm>
            <a:custGeom>
              <a:avLst/>
              <a:gdLst/>
              <a:ahLst/>
              <a:cxnLst/>
              <a:rect l="l" t="t" r="r" b="b"/>
              <a:pathLst>
                <a:path w="1637052" h="2293651" extrusionOk="0">
                  <a:moveTo>
                    <a:pt x="1539843" y="1432343"/>
                  </a:moveTo>
                  <a:cubicBezTo>
                    <a:pt x="1539843" y="1432343"/>
                    <a:pt x="999828" y="1598182"/>
                    <a:pt x="702020" y="1772808"/>
                  </a:cubicBezTo>
                  <a:cubicBezTo>
                    <a:pt x="627249" y="1816585"/>
                    <a:pt x="558708" y="1864515"/>
                    <a:pt x="499115" y="1909889"/>
                  </a:cubicBezTo>
                  <a:cubicBezTo>
                    <a:pt x="496079" y="1773287"/>
                    <a:pt x="491926" y="1553926"/>
                    <a:pt x="491926" y="1410934"/>
                  </a:cubicBezTo>
                  <a:cubicBezTo>
                    <a:pt x="491926" y="1190454"/>
                    <a:pt x="737489" y="1095073"/>
                    <a:pt x="866901" y="1220490"/>
                  </a:cubicBezTo>
                  <a:cubicBezTo>
                    <a:pt x="996313" y="1345908"/>
                    <a:pt x="1022195" y="1410934"/>
                    <a:pt x="1022195" y="1410934"/>
                  </a:cubicBezTo>
                  <a:lnTo>
                    <a:pt x="1109589" y="1367317"/>
                  </a:lnTo>
                  <a:lnTo>
                    <a:pt x="1150649" y="1346867"/>
                  </a:lnTo>
                  <a:lnTo>
                    <a:pt x="1365377" y="1239662"/>
                  </a:lnTo>
                  <a:lnTo>
                    <a:pt x="1404041" y="1220331"/>
                  </a:lnTo>
                  <a:cubicBezTo>
                    <a:pt x="1404041" y="1220331"/>
                    <a:pt x="1318565" y="956554"/>
                    <a:pt x="1121571" y="778572"/>
                  </a:cubicBezTo>
                  <a:cubicBezTo>
                    <a:pt x="1122849" y="770264"/>
                    <a:pt x="1124926" y="760518"/>
                    <a:pt x="1128441" y="748216"/>
                  </a:cubicBezTo>
                  <a:cubicBezTo>
                    <a:pt x="1127003" y="745340"/>
                    <a:pt x="1125725" y="742305"/>
                    <a:pt x="1124447" y="739429"/>
                  </a:cubicBezTo>
                  <a:cubicBezTo>
                    <a:pt x="1155442" y="662900"/>
                    <a:pt x="1229414" y="544832"/>
                    <a:pt x="1406277" y="399603"/>
                  </a:cubicBezTo>
                  <a:cubicBezTo>
                    <a:pt x="1400685" y="349435"/>
                    <a:pt x="1384389" y="306458"/>
                    <a:pt x="1361063" y="272108"/>
                  </a:cubicBezTo>
                  <a:cubicBezTo>
                    <a:pt x="1361063" y="272108"/>
                    <a:pt x="1361063" y="272108"/>
                    <a:pt x="1361223" y="272108"/>
                  </a:cubicBezTo>
                  <a:cubicBezTo>
                    <a:pt x="1348761" y="253894"/>
                    <a:pt x="1334062" y="238716"/>
                    <a:pt x="1318085" y="226254"/>
                  </a:cubicBezTo>
                  <a:cubicBezTo>
                    <a:pt x="1318565" y="225935"/>
                    <a:pt x="1318884" y="225615"/>
                    <a:pt x="1319364" y="225296"/>
                  </a:cubicBezTo>
                  <a:cubicBezTo>
                    <a:pt x="1311056" y="218905"/>
                    <a:pt x="1302428" y="213473"/>
                    <a:pt x="1293481" y="208680"/>
                  </a:cubicBezTo>
                  <a:cubicBezTo>
                    <a:pt x="1277664" y="200052"/>
                    <a:pt x="1260729" y="194141"/>
                    <a:pt x="1243474" y="190786"/>
                  </a:cubicBezTo>
                  <a:cubicBezTo>
                    <a:pt x="1236923" y="189508"/>
                    <a:pt x="1230213" y="188389"/>
                    <a:pt x="1223503" y="187910"/>
                  </a:cubicBezTo>
                  <a:cubicBezTo>
                    <a:pt x="1222544" y="188709"/>
                    <a:pt x="1221586" y="189508"/>
                    <a:pt x="1220787" y="190466"/>
                  </a:cubicBezTo>
                  <a:cubicBezTo>
                    <a:pt x="1199538" y="189508"/>
                    <a:pt x="1177969" y="192224"/>
                    <a:pt x="1156400" y="200212"/>
                  </a:cubicBezTo>
                  <a:cubicBezTo>
                    <a:pt x="1013089" y="317482"/>
                    <a:pt x="906843" y="480126"/>
                    <a:pt x="847889" y="583815"/>
                  </a:cubicBezTo>
                  <a:cubicBezTo>
                    <a:pt x="837663" y="509842"/>
                    <a:pt x="843255" y="363655"/>
                    <a:pt x="958128" y="128636"/>
                  </a:cubicBezTo>
                  <a:cubicBezTo>
                    <a:pt x="935122" y="89493"/>
                    <a:pt x="906683" y="59457"/>
                    <a:pt x="875688" y="37888"/>
                  </a:cubicBezTo>
                  <a:cubicBezTo>
                    <a:pt x="856516" y="24627"/>
                    <a:pt x="836385" y="14722"/>
                    <a:pt x="816095" y="8331"/>
                  </a:cubicBezTo>
                  <a:cubicBezTo>
                    <a:pt x="800437" y="3378"/>
                    <a:pt x="784780" y="1141"/>
                    <a:pt x="769123" y="342"/>
                  </a:cubicBezTo>
                  <a:cubicBezTo>
                    <a:pt x="754264" y="-456"/>
                    <a:pt x="739566" y="23"/>
                    <a:pt x="725187" y="3059"/>
                  </a:cubicBezTo>
                  <a:cubicBezTo>
                    <a:pt x="715601" y="4976"/>
                    <a:pt x="706174" y="7692"/>
                    <a:pt x="697068" y="11366"/>
                  </a:cubicBezTo>
                  <a:cubicBezTo>
                    <a:pt x="676298" y="19515"/>
                    <a:pt x="656806" y="31657"/>
                    <a:pt x="639711" y="48752"/>
                  </a:cubicBezTo>
                  <a:cubicBezTo>
                    <a:pt x="548803" y="232645"/>
                    <a:pt x="543211" y="447054"/>
                    <a:pt x="549282" y="567519"/>
                  </a:cubicBezTo>
                  <a:cubicBezTo>
                    <a:pt x="413320" y="583176"/>
                    <a:pt x="297488" y="652036"/>
                    <a:pt x="199231" y="753009"/>
                  </a:cubicBezTo>
                  <a:cubicBezTo>
                    <a:pt x="0" y="957672"/>
                    <a:pt x="0" y="1983862"/>
                    <a:pt x="0" y="1983862"/>
                  </a:cubicBezTo>
                  <a:lnTo>
                    <a:pt x="199231" y="2293652"/>
                  </a:lnTo>
                  <a:lnTo>
                    <a:pt x="328643" y="2182613"/>
                  </a:lnTo>
                  <a:cubicBezTo>
                    <a:pt x="582194" y="2443354"/>
                    <a:pt x="1209124" y="2161683"/>
                    <a:pt x="1209124" y="2161683"/>
                  </a:cubicBezTo>
                  <a:cubicBezTo>
                    <a:pt x="1209124" y="2161683"/>
                    <a:pt x="1643373" y="1973477"/>
                    <a:pt x="1636982" y="1805241"/>
                  </a:cubicBezTo>
                  <a:cubicBezTo>
                    <a:pt x="1630432" y="1637005"/>
                    <a:pt x="1540003" y="1432343"/>
                    <a:pt x="1540003" y="1432343"/>
                  </a:cubicBezTo>
                  <a:close/>
                  <a:moveTo>
                    <a:pt x="827918" y="605703"/>
                  </a:moveTo>
                  <a:cubicBezTo>
                    <a:pt x="807148" y="573430"/>
                    <a:pt x="791331" y="538760"/>
                    <a:pt x="779987" y="502813"/>
                  </a:cubicBezTo>
                  <a:cubicBezTo>
                    <a:pt x="791331" y="538920"/>
                    <a:pt x="807148" y="573590"/>
                    <a:pt x="827918" y="6057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4" name="Google Shape;2724;p188"/>
            <p:cNvSpPr/>
            <p:nvPr/>
          </p:nvSpPr>
          <p:spPr>
            <a:xfrm>
              <a:off x="7183108" y="869217"/>
              <a:ext cx="214598" cy="235619"/>
            </a:xfrm>
            <a:custGeom>
              <a:avLst/>
              <a:gdLst/>
              <a:ahLst/>
              <a:cxnLst/>
              <a:rect l="l" t="t" r="r" b="b"/>
              <a:pathLst>
                <a:path w="374844" h="411562" extrusionOk="0">
                  <a:moveTo>
                    <a:pt x="349281" y="20610"/>
                  </a:moveTo>
                  <a:cubicBezTo>
                    <a:pt x="333464" y="11983"/>
                    <a:pt x="316849" y="6071"/>
                    <a:pt x="299594" y="2876"/>
                  </a:cubicBezTo>
                  <a:cubicBezTo>
                    <a:pt x="293043" y="1598"/>
                    <a:pt x="286492" y="479"/>
                    <a:pt x="279782" y="0"/>
                  </a:cubicBezTo>
                  <a:cubicBezTo>
                    <a:pt x="135032" y="129732"/>
                    <a:pt x="-15629" y="310908"/>
                    <a:pt x="1307" y="411562"/>
                  </a:cubicBezTo>
                  <a:cubicBezTo>
                    <a:pt x="109629" y="270647"/>
                    <a:pt x="234728" y="143472"/>
                    <a:pt x="374844" y="37226"/>
                  </a:cubicBezTo>
                  <a:cubicBezTo>
                    <a:pt x="366696" y="30835"/>
                    <a:pt x="358069" y="25403"/>
                    <a:pt x="349122" y="20610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5" name="Google Shape;2725;p188"/>
            <p:cNvSpPr/>
            <p:nvPr/>
          </p:nvSpPr>
          <p:spPr>
            <a:xfrm>
              <a:off x="6711531" y="1174379"/>
              <a:ext cx="677040" cy="610267"/>
            </a:xfrm>
            <a:custGeom>
              <a:avLst/>
              <a:gdLst/>
              <a:ahLst/>
              <a:cxnLst/>
              <a:rect l="l" t="t" r="r" b="b"/>
              <a:pathLst>
                <a:path w="1182602" h="1065968" extrusionOk="0">
                  <a:moveTo>
                    <a:pt x="1182603" y="547361"/>
                  </a:moveTo>
                  <a:cubicBezTo>
                    <a:pt x="1139465" y="458531"/>
                    <a:pt x="1076357" y="342060"/>
                    <a:pt x="1052871" y="308988"/>
                  </a:cubicBezTo>
                  <a:cubicBezTo>
                    <a:pt x="933205" y="139953"/>
                    <a:pt x="786059" y="30033"/>
                    <a:pt x="579798" y="4949"/>
                  </a:cubicBezTo>
                  <a:cubicBezTo>
                    <a:pt x="201947" y="-40904"/>
                    <a:pt x="-319" y="233737"/>
                    <a:pt x="0" y="750586"/>
                  </a:cubicBezTo>
                  <a:cubicBezTo>
                    <a:pt x="0" y="905881"/>
                    <a:pt x="29078" y="1017399"/>
                    <a:pt x="63109" y="1065968"/>
                  </a:cubicBezTo>
                  <a:cubicBezTo>
                    <a:pt x="53363" y="1000463"/>
                    <a:pt x="62949" y="747231"/>
                    <a:pt x="94902" y="619417"/>
                  </a:cubicBezTo>
                  <a:cubicBezTo>
                    <a:pt x="126537" y="493360"/>
                    <a:pt x="199710" y="371936"/>
                    <a:pt x="316021" y="307550"/>
                  </a:cubicBezTo>
                  <a:cubicBezTo>
                    <a:pt x="442717" y="237412"/>
                    <a:pt x="589384" y="264253"/>
                    <a:pt x="706974" y="340622"/>
                  </a:cubicBezTo>
                  <a:cubicBezTo>
                    <a:pt x="764330" y="377848"/>
                    <a:pt x="813858" y="426098"/>
                    <a:pt x="857954" y="478022"/>
                  </a:cubicBezTo>
                  <a:cubicBezTo>
                    <a:pt x="878884" y="502626"/>
                    <a:pt x="928572" y="581232"/>
                    <a:pt x="967715" y="654566"/>
                  </a:cubicBezTo>
                  <a:lnTo>
                    <a:pt x="1025711" y="625648"/>
                  </a:lnTo>
                  <a:lnTo>
                    <a:pt x="1148412" y="564457"/>
                  </a:lnTo>
                  <a:cubicBezTo>
                    <a:pt x="1148412" y="564457"/>
                    <a:pt x="1148412" y="564457"/>
                    <a:pt x="1148412" y="564457"/>
                  </a:cubicBezTo>
                  <a:lnTo>
                    <a:pt x="1182443" y="547521"/>
                  </a:lnTo>
                  <a:close/>
                  <a:moveTo>
                    <a:pt x="677257" y="104964"/>
                  </a:moveTo>
                  <a:cubicBezTo>
                    <a:pt x="668310" y="102248"/>
                    <a:pt x="659363" y="99532"/>
                    <a:pt x="650256" y="97135"/>
                  </a:cubicBezTo>
                  <a:cubicBezTo>
                    <a:pt x="659203" y="99372"/>
                    <a:pt x="668310" y="102088"/>
                    <a:pt x="677257" y="104964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6" name="Google Shape;2726;p188"/>
            <p:cNvSpPr/>
            <p:nvPr/>
          </p:nvSpPr>
          <p:spPr>
            <a:xfrm>
              <a:off x="6129926" y="1648807"/>
              <a:ext cx="1619048" cy="2713028"/>
            </a:xfrm>
            <a:custGeom>
              <a:avLst/>
              <a:gdLst/>
              <a:ahLst/>
              <a:cxnLst/>
              <a:rect l="l" t="t" r="r" b="b"/>
              <a:pathLst>
                <a:path w="2828032" h="4738913" extrusionOk="0">
                  <a:moveTo>
                    <a:pt x="2667006" y="1997579"/>
                  </a:moveTo>
                  <a:cubicBezTo>
                    <a:pt x="2544624" y="1740033"/>
                    <a:pt x="2350027" y="1587774"/>
                    <a:pt x="2146802" y="1397969"/>
                  </a:cubicBezTo>
                  <a:cubicBezTo>
                    <a:pt x="1791638" y="1066451"/>
                    <a:pt x="2063403" y="727583"/>
                    <a:pt x="2412177" y="548004"/>
                  </a:cubicBezTo>
                  <a:cubicBezTo>
                    <a:pt x="2426556" y="540655"/>
                    <a:pt x="2678350" y="416515"/>
                    <a:pt x="2774850" y="358679"/>
                  </a:cubicBezTo>
                  <a:cubicBezTo>
                    <a:pt x="2770536" y="275919"/>
                    <a:pt x="2767181" y="192840"/>
                    <a:pt x="2742736" y="117749"/>
                  </a:cubicBezTo>
                  <a:cubicBezTo>
                    <a:pt x="2728996" y="75410"/>
                    <a:pt x="2708067" y="35628"/>
                    <a:pt x="2676593" y="0"/>
                  </a:cubicBezTo>
                  <a:cubicBezTo>
                    <a:pt x="2471930" y="41220"/>
                    <a:pt x="1786046" y="261860"/>
                    <a:pt x="1564608" y="374177"/>
                  </a:cubicBezTo>
                  <a:cubicBezTo>
                    <a:pt x="1307381" y="504707"/>
                    <a:pt x="1047598" y="654250"/>
                    <a:pt x="824722" y="837663"/>
                  </a:cubicBezTo>
                  <a:cubicBezTo>
                    <a:pt x="623255" y="1003502"/>
                    <a:pt x="462688" y="1213118"/>
                    <a:pt x="320974" y="1431681"/>
                  </a:cubicBezTo>
                  <a:cubicBezTo>
                    <a:pt x="81162" y="1801543"/>
                    <a:pt x="0" y="2201443"/>
                    <a:pt x="0" y="2473847"/>
                  </a:cubicBezTo>
                  <a:cubicBezTo>
                    <a:pt x="0" y="2935736"/>
                    <a:pt x="230066" y="3358003"/>
                    <a:pt x="357401" y="3558991"/>
                  </a:cubicBezTo>
                  <a:cubicBezTo>
                    <a:pt x="456617" y="3725309"/>
                    <a:pt x="572449" y="3883320"/>
                    <a:pt x="704577" y="4033022"/>
                  </a:cubicBezTo>
                  <a:cubicBezTo>
                    <a:pt x="966117" y="4329072"/>
                    <a:pt x="1499742" y="4887142"/>
                    <a:pt x="1947571" y="4702130"/>
                  </a:cubicBezTo>
                  <a:cubicBezTo>
                    <a:pt x="2135778" y="4624324"/>
                    <a:pt x="2244261" y="4433561"/>
                    <a:pt x="2339961" y="4265804"/>
                  </a:cubicBezTo>
                  <a:cubicBezTo>
                    <a:pt x="2484232" y="4012892"/>
                    <a:pt x="2614123" y="3749594"/>
                    <a:pt x="2705191" y="3472716"/>
                  </a:cubicBezTo>
                  <a:cubicBezTo>
                    <a:pt x="2755837" y="3318540"/>
                    <a:pt x="2792584" y="3158932"/>
                    <a:pt x="2812236" y="2997886"/>
                  </a:cubicBezTo>
                  <a:cubicBezTo>
                    <a:pt x="2853456" y="2658379"/>
                    <a:pt x="2817028" y="2312641"/>
                    <a:pt x="2667166" y="19975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7" name="Google Shape;2727;p188"/>
            <p:cNvSpPr/>
            <p:nvPr/>
          </p:nvSpPr>
          <p:spPr>
            <a:xfrm>
              <a:off x="6130018" y="1648898"/>
              <a:ext cx="1610005" cy="2713028"/>
            </a:xfrm>
            <a:custGeom>
              <a:avLst/>
              <a:gdLst/>
              <a:ahLst/>
              <a:cxnLst/>
              <a:rect l="l" t="t" r="r" b="b"/>
              <a:pathLst>
                <a:path w="2812235" h="4738913" extrusionOk="0">
                  <a:moveTo>
                    <a:pt x="1775341" y="4453692"/>
                  </a:moveTo>
                  <a:cubicBezTo>
                    <a:pt x="1380235" y="4466633"/>
                    <a:pt x="1091055" y="4133037"/>
                    <a:pt x="860670" y="3857597"/>
                  </a:cubicBezTo>
                  <a:cubicBezTo>
                    <a:pt x="640829" y="3594619"/>
                    <a:pt x="469718" y="3297770"/>
                    <a:pt x="386319" y="2964015"/>
                  </a:cubicBezTo>
                  <a:cubicBezTo>
                    <a:pt x="224154" y="2314558"/>
                    <a:pt x="383603" y="1601674"/>
                    <a:pt x="822485" y="1092014"/>
                  </a:cubicBezTo>
                  <a:cubicBezTo>
                    <a:pt x="1020917" y="861469"/>
                    <a:pt x="1266640" y="677736"/>
                    <a:pt x="1538086" y="540016"/>
                  </a:cubicBezTo>
                  <a:cubicBezTo>
                    <a:pt x="1803461" y="405491"/>
                    <a:pt x="2441574" y="202266"/>
                    <a:pt x="2742736" y="117749"/>
                  </a:cubicBezTo>
                  <a:cubicBezTo>
                    <a:pt x="2728996" y="75410"/>
                    <a:pt x="2708067" y="35628"/>
                    <a:pt x="2676592" y="0"/>
                  </a:cubicBezTo>
                  <a:cubicBezTo>
                    <a:pt x="2471930" y="41220"/>
                    <a:pt x="1786046" y="261860"/>
                    <a:pt x="1564608" y="374177"/>
                  </a:cubicBezTo>
                  <a:cubicBezTo>
                    <a:pt x="1307381" y="504707"/>
                    <a:pt x="1047598" y="654250"/>
                    <a:pt x="824722" y="837663"/>
                  </a:cubicBezTo>
                  <a:cubicBezTo>
                    <a:pt x="623255" y="1003503"/>
                    <a:pt x="462688" y="1213118"/>
                    <a:pt x="320974" y="1431681"/>
                  </a:cubicBezTo>
                  <a:cubicBezTo>
                    <a:pt x="81162" y="1801543"/>
                    <a:pt x="0" y="2201443"/>
                    <a:pt x="0" y="2473847"/>
                  </a:cubicBezTo>
                  <a:cubicBezTo>
                    <a:pt x="0" y="2935736"/>
                    <a:pt x="230066" y="3358003"/>
                    <a:pt x="357401" y="3558991"/>
                  </a:cubicBezTo>
                  <a:cubicBezTo>
                    <a:pt x="456617" y="3725309"/>
                    <a:pt x="572449" y="3883320"/>
                    <a:pt x="704577" y="4033022"/>
                  </a:cubicBezTo>
                  <a:cubicBezTo>
                    <a:pt x="966117" y="4329072"/>
                    <a:pt x="1499742" y="4887142"/>
                    <a:pt x="1947571" y="4702131"/>
                  </a:cubicBezTo>
                  <a:cubicBezTo>
                    <a:pt x="2135778" y="4624324"/>
                    <a:pt x="2244260" y="4433561"/>
                    <a:pt x="2339962" y="4265804"/>
                  </a:cubicBezTo>
                  <a:cubicBezTo>
                    <a:pt x="2484232" y="4012891"/>
                    <a:pt x="2614123" y="3749594"/>
                    <a:pt x="2705191" y="3472716"/>
                  </a:cubicBezTo>
                  <a:cubicBezTo>
                    <a:pt x="2755837" y="3318540"/>
                    <a:pt x="2792584" y="3158932"/>
                    <a:pt x="2812236" y="2997886"/>
                  </a:cubicBezTo>
                  <a:cubicBezTo>
                    <a:pt x="2738263" y="3247284"/>
                    <a:pt x="2681066" y="3495084"/>
                    <a:pt x="2552133" y="3732978"/>
                  </a:cubicBezTo>
                  <a:cubicBezTo>
                    <a:pt x="2397318" y="4018324"/>
                    <a:pt x="2142808" y="4441869"/>
                    <a:pt x="1775661" y="4453851"/>
                  </a:cubicBezTo>
                  <a:close/>
                </a:path>
              </a:pathLst>
            </a:custGeom>
            <a:solidFill>
              <a:srgbClr val="FFFFFF">
                <a:alpha val="81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8" name="Google Shape;2728;p188"/>
            <p:cNvSpPr/>
            <p:nvPr/>
          </p:nvSpPr>
          <p:spPr>
            <a:xfrm>
              <a:off x="6924201" y="2513815"/>
              <a:ext cx="522094" cy="672954"/>
            </a:xfrm>
            <a:custGeom>
              <a:avLst/>
              <a:gdLst/>
              <a:ahLst/>
              <a:cxnLst/>
              <a:rect l="l" t="t" r="r" b="b"/>
              <a:pathLst>
                <a:path w="911954" h="1175466" extrusionOk="0">
                  <a:moveTo>
                    <a:pt x="821430" y="382472"/>
                  </a:moveTo>
                  <a:cubicBezTo>
                    <a:pt x="747777" y="238681"/>
                    <a:pt x="457638" y="-61043"/>
                    <a:pt x="113658" y="11012"/>
                  </a:cubicBezTo>
                  <a:cubicBezTo>
                    <a:pt x="-21985" y="39450"/>
                    <a:pt x="-12239" y="218870"/>
                    <a:pt x="21312" y="337258"/>
                  </a:cubicBezTo>
                  <a:cubicBezTo>
                    <a:pt x="81065" y="548311"/>
                    <a:pt x="195619" y="761761"/>
                    <a:pt x="323753" y="938145"/>
                  </a:cubicBezTo>
                  <a:cubicBezTo>
                    <a:pt x="406832" y="1052539"/>
                    <a:pt x="514516" y="1202082"/>
                    <a:pt x="674923" y="1171407"/>
                  </a:cubicBezTo>
                  <a:cubicBezTo>
                    <a:pt x="1002447" y="1108777"/>
                    <a:pt x="927676" y="590171"/>
                    <a:pt x="821270" y="382632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9" name="Google Shape;2729;p188"/>
            <p:cNvSpPr/>
            <p:nvPr/>
          </p:nvSpPr>
          <p:spPr>
            <a:xfrm>
              <a:off x="6490866" y="726350"/>
              <a:ext cx="482655" cy="1434963"/>
            </a:xfrm>
            <a:custGeom>
              <a:avLst/>
              <a:gdLst/>
              <a:ahLst/>
              <a:cxnLst/>
              <a:rect l="l" t="t" r="r" b="b"/>
              <a:pathLst>
                <a:path w="843065" h="2506486" extrusionOk="0">
                  <a:moveTo>
                    <a:pt x="842620" y="740891"/>
                  </a:moveTo>
                  <a:cubicBezTo>
                    <a:pt x="841342" y="709896"/>
                    <a:pt x="836390" y="679220"/>
                    <a:pt x="827922" y="649983"/>
                  </a:cubicBezTo>
                  <a:cubicBezTo>
                    <a:pt x="825845" y="642953"/>
                    <a:pt x="822809" y="636402"/>
                    <a:pt x="820253" y="629373"/>
                  </a:cubicBezTo>
                  <a:cubicBezTo>
                    <a:pt x="812424" y="607484"/>
                    <a:pt x="802519" y="586555"/>
                    <a:pt x="790057" y="567223"/>
                  </a:cubicBezTo>
                  <a:cubicBezTo>
                    <a:pt x="787500" y="563388"/>
                    <a:pt x="785743" y="559075"/>
                    <a:pt x="783027" y="555240"/>
                  </a:cubicBezTo>
                  <a:cubicBezTo>
                    <a:pt x="769607" y="536547"/>
                    <a:pt x="753789" y="519292"/>
                    <a:pt x="735097" y="504274"/>
                  </a:cubicBezTo>
                  <a:cubicBezTo>
                    <a:pt x="735097" y="504274"/>
                    <a:pt x="491450" y="560832"/>
                    <a:pt x="358843" y="692161"/>
                  </a:cubicBezTo>
                  <a:cubicBezTo>
                    <a:pt x="345902" y="454586"/>
                    <a:pt x="419395" y="77215"/>
                    <a:pt x="419395" y="77215"/>
                  </a:cubicBezTo>
                  <a:cubicBezTo>
                    <a:pt x="399105" y="50853"/>
                    <a:pt x="365074" y="29284"/>
                    <a:pt x="325452" y="15544"/>
                  </a:cubicBezTo>
                  <a:cubicBezTo>
                    <a:pt x="298930" y="6437"/>
                    <a:pt x="269693" y="1325"/>
                    <a:pt x="240455" y="206"/>
                  </a:cubicBezTo>
                  <a:cubicBezTo>
                    <a:pt x="209780" y="-912"/>
                    <a:pt x="179104" y="2443"/>
                    <a:pt x="150985" y="12029"/>
                  </a:cubicBezTo>
                  <a:cubicBezTo>
                    <a:pt x="119830" y="22734"/>
                    <a:pt x="91871" y="40628"/>
                    <a:pt x="70941" y="67469"/>
                  </a:cubicBezTo>
                  <a:cubicBezTo>
                    <a:pt x="70941" y="67469"/>
                    <a:pt x="-635" y="872699"/>
                    <a:pt x="4" y="1564974"/>
                  </a:cubicBezTo>
                  <a:cubicBezTo>
                    <a:pt x="324" y="1848402"/>
                    <a:pt x="57521" y="2506486"/>
                    <a:pt x="57521" y="2506486"/>
                  </a:cubicBezTo>
                  <a:lnTo>
                    <a:pt x="300208" y="2399602"/>
                  </a:lnTo>
                  <a:lnTo>
                    <a:pt x="397028" y="2356944"/>
                  </a:lnTo>
                  <a:cubicBezTo>
                    <a:pt x="397028" y="2356944"/>
                    <a:pt x="287427" y="1669142"/>
                    <a:pt x="399105" y="1208851"/>
                  </a:cubicBezTo>
                  <a:cubicBezTo>
                    <a:pt x="456621" y="971436"/>
                    <a:pt x="746760" y="841225"/>
                    <a:pt x="841182" y="804638"/>
                  </a:cubicBezTo>
                  <a:cubicBezTo>
                    <a:pt x="843260" y="783549"/>
                    <a:pt x="843419" y="762140"/>
                    <a:pt x="842620" y="7407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0" name="Google Shape;2730;p188"/>
            <p:cNvSpPr/>
            <p:nvPr/>
          </p:nvSpPr>
          <p:spPr>
            <a:xfrm>
              <a:off x="7000916" y="2550194"/>
              <a:ext cx="255826" cy="219360"/>
            </a:xfrm>
            <a:custGeom>
              <a:avLst/>
              <a:gdLst/>
              <a:ahLst/>
              <a:cxnLst/>
              <a:rect l="l" t="t" r="r" b="b"/>
              <a:pathLst>
                <a:path w="446857" h="383161" extrusionOk="0">
                  <a:moveTo>
                    <a:pt x="432572" y="162820"/>
                  </a:moveTo>
                  <a:cubicBezTo>
                    <a:pt x="385281" y="75267"/>
                    <a:pt x="21010" y="-125082"/>
                    <a:pt x="400" y="111214"/>
                  </a:cubicBezTo>
                  <a:cubicBezTo>
                    <a:pt x="-5672" y="181033"/>
                    <a:pt x="58875" y="261556"/>
                    <a:pt x="96740" y="317315"/>
                  </a:cubicBezTo>
                  <a:cubicBezTo>
                    <a:pt x="129812" y="366044"/>
                    <a:pt x="167038" y="387293"/>
                    <a:pt x="227590" y="382501"/>
                  </a:cubicBezTo>
                  <a:cubicBezTo>
                    <a:pt x="329522" y="374512"/>
                    <a:pt x="496799" y="281687"/>
                    <a:pt x="432572" y="16282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1" name="Google Shape;2731;p188"/>
            <p:cNvSpPr/>
            <p:nvPr/>
          </p:nvSpPr>
          <p:spPr>
            <a:xfrm>
              <a:off x="7224151" y="2778984"/>
              <a:ext cx="174763" cy="327300"/>
            </a:xfrm>
            <a:custGeom>
              <a:avLst/>
              <a:gdLst/>
              <a:ahLst/>
              <a:cxnLst/>
              <a:rect l="l" t="t" r="r" b="b"/>
              <a:pathLst>
                <a:path w="305263" h="571703" extrusionOk="0">
                  <a:moveTo>
                    <a:pt x="298663" y="208373"/>
                  </a:moveTo>
                  <a:cubicBezTo>
                    <a:pt x="285083" y="139832"/>
                    <a:pt x="226288" y="32788"/>
                    <a:pt x="155991" y="6107"/>
                  </a:cubicBezTo>
                  <a:cubicBezTo>
                    <a:pt x="109338" y="-11628"/>
                    <a:pt x="59171" y="11059"/>
                    <a:pt x="30892" y="51001"/>
                  </a:cubicBezTo>
                  <a:cubicBezTo>
                    <a:pt x="-46915" y="160762"/>
                    <a:pt x="45431" y="354720"/>
                    <a:pt x="56615" y="420225"/>
                  </a:cubicBezTo>
                  <a:cubicBezTo>
                    <a:pt x="64603" y="466877"/>
                    <a:pt x="94001" y="550276"/>
                    <a:pt x="144807" y="568490"/>
                  </a:cubicBezTo>
                  <a:cubicBezTo>
                    <a:pt x="200726" y="588620"/>
                    <a:pt x="246899" y="509216"/>
                    <a:pt x="265272" y="468475"/>
                  </a:cubicBezTo>
                  <a:cubicBezTo>
                    <a:pt x="299622" y="392266"/>
                    <a:pt x="315119" y="290973"/>
                    <a:pt x="298663" y="208532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2" name="Google Shape;2732;p188"/>
            <p:cNvSpPr/>
            <p:nvPr/>
          </p:nvSpPr>
          <p:spPr>
            <a:xfrm>
              <a:off x="6531072" y="726350"/>
              <a:ext cx="432307" cy="1223594"/>
            </a:xfrm>
            <a:custGeom>
              <a:avLst/>
              <a:gdLst/>
              <a:ahLst/>
              <a:cxnLst/>
              <a:rect l="l" t="t" r="r" b="b"/>
              <a:pathLst>
                <a:path w="755121" h="2137282" extrusionOk="0">
                  <a:moveTo>
                    <a:pt x="747612" y="629373"/>
                  </a:moveTo>
                  <a:cubicBezTo>
                    <a:pt x="739784" y="607484"/>
                    <a:pt x="729878" y="586555"/>
                    <a:pt x="717416" y="567223"/>
                  </a:cubicBezTo>
                  <a:cubicBezTo>
                    <a:pt x="714860" y="563388"/>
                    <a:pt x="713103" y="559075"/>
                    <a:pt x="710386" y="555240"/>
                  </a:cubicBezTo>
                  <a:cubicBezTo>
                    <a:pt x="708629" y="556039"/>
                    <a:pt x="706712" y="556678"/>
                    <a:pt x="704954" y="557477"/>
                  </a:cubicBezTo>
                  <a:cubicBezTo>
                    <a:pt x="598389" y="592786"/>
                    <a:pt x="492303" y="652219"/>
                    <a:pt x="407626" y="707819"/>
                  </a:cubicBezTo>
                  <a:cubicBezTo>
                    <a:pt x="214786" y="834195"/>
                    <a:pt x="91286" y="1062663"/>
                    <a:pt x="85854" y="1075764"/>
                  </a:cubicBezTo>
                  <a:cubicBezTo>
                    <a:pt x="85854" y="1028633"/>
                    <a:pt x="85534" y="981501"/>
                    <a:pt x="86652" y="935009"/>
                  </a:cubicBezTo>
                  <a:cubicBezTo>
                    <a:pt x="90007" y="794253"/>
                    <a:pt x="94161" y="653178"/>
                    <a:pt x="102150" y="512582"/>
                  </a:cubicBezTo>
                  <a:cubicBezTo>
                    <a:pt x="110298" y="369111"/>
                    <a:pt x="122920" y="225160"/>
                    <a:pt x="148962" y="83765"/>
                  </a:cubicBezTo>
                  <a:cubicBezTo>
                    <a:pt x="154074" y="55646"/>
                    <a:pt x="160785" y="28006"/>
                    <a:pt x="167495" y="206"/>
                  </a:cubicBezTo>
                  <a:cubicBezTo>
                    <a:pt x="136819" y="-912"/>
                    <a:pt x="106144" y="2443"/>
                    <a:pt x="78025" y="12029"/>
                  </a:cubicBezTo>
                  <a:cubicBezTo>
                    <a:pt x="32811" y="222124"/>
                    <a:pt x="23864" y="439568"/>
                    <a:pt x="12360" y="653657"/>
                  </a:cubicBezTo>
                  <a:cubicBezTo>
                    <a:pt x="-2019" y="921748"/>
                    <a:pt x="-2338" y="1702694"/>
                    <a:pt x="3733" y="1776187"/>
                  </a:cubicBezTo>
                  <a:cubicBezTo>
                    <a:pt x="5650" y="1888344"/>
                    <a:pt x="11881" y="2000821"/>
                    <a:pt x="17313" y="2111700"/>
                  </a:cubicBezTo>
                  <a:cubicBezTo>
                    <a:pt x="18911" y="2145570"/>
                    <a:pt x="70835" y="2146050"/>
                    <a:pt x="70356" y="2111700"/>
                  </a:cubicBezTo>
                  <a:cubicBezTo>
                    <a:pt x="70036" y="2091090"/>
                    <a:pt x="69238" y="2070639"/>
                    <a:pt x="68758" y="2050029"/>
                  </a:cubicBezTo>
                  <a:cubicBezTo>
                    <a:pt x="74031" y="2062491"/>
                    <a:pt x="79623" y="2074634"/>
                    <a:pt x="85534" y="2086776"/>
                  </a:cubicBezTo>
                  <a:cubicBezTo>
                    <a:pt x="85854" y="2087575"/>
                    <a:pt x="86652" y="2087734"/>
                    <a:pt x="87291" y="2088214"/>
                  </a:cubicBezTo>
                  <a:cubicBezTo>
                    <a:pt x="89209" y="2093486"/>
                    <a:pt x="90647" y="2099078"/>
                    <a:pt x="92724" y="2104350"/>
                  </a:cubicBezTo>
                  <a:cubicBezTo>
                    <a:pt x="94800" y="2109942"/>
                    <a:pt x="103907" y="2109623"/>
                    <a:pt x="103748" y="2102912"/>
                  </a:cubicBezTo>
                  <a:cubicBezTo>
                    <a:pt x="96079" y="1843290"/>
                    <a:pt x="53900" y="1591815"/>
                    <a:pt x="101830" y="1346571"/>
                  </a:cubicBezTo>
                  <a:cubicBezTo>
                    <a:pt x="125156" y="1262693"/>
                    <a:pt x="157749" y="1181531"/>
                    <a:pt x="200727" y="1105321"/>
                  </a:cubicBezTo>
                  <a:cubicBezTo>
                    <a:pt x="330618" y="874137"/>
                    <a:pt x="522979" y="733701"/>
                    <a:pt x="755121" y="649823"/>
                  </a:cubicBezTo>
                  <a:cubicBezTo>
                    <a:pt x="753045" y="642793"/>
                    <a:pt x="750009" y="636243"/>
                    <a:pt x="747453" y="629213"/>
                  </a:cubicBezTo>
                  <a:close/>
                </a:path>
              </a:pathLst>
            </a:custGeom>
            <a:solidFill>
              <a:srgbClr val="FFFFFF">
                <a:alpha val="118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3" name="Google Shape;2733;p188"/>
            <p:cNvSpPr/>
            <p:nvPr/>
          </p:nvSpPr>
          <p:spPr>
            <a:xfrm>
              <a:off x="7391189" y="2518272"/>
              <a:ext cx="337357" cy="525231"/>
            </a:xfrm>
            <a:custGeom>
              <a:avLst/>
              <a:gdLst/>
              <a:ahLst/>
              <a:cxnLst/>
              <a:rect l="l" t="t" r="r" b="b"/>
              <a:pathLst>
                <a:path w="589269" h="917434" extrusionOk="0">
                  <a:moveTo>
                    <a:pt x="298407" y="513364"/>
                  </a:moveTo>
                  <a:cubicBezTo>
                    <a:pt x="207819" y="344329"/>
                    <a:pt x="167078" y="124169"/>
                    <a:pt x="6191" y="828"/>
                  </a:cubicBezTo>
                  <a:cubicBezTo>
                    <a:pt x="2517" y="-2047"/>
                    <a:pt x="-1318" y="3225"/>
                    <a:pt x="440" y="6580"/>
                  </a:cubicBezTo>
                  <a:cubicBezTo>
                    <a:pt x="42299" y="93494"/>
                    <a:pt x="109881" y="168744"/>
                    <a:pt x="155255" y="255019"/>
                  </a:cubicBezTo>
                  <a:cubicBezTo>
                    <a:pt x="201588" y="343211"/>
                    <a:pt x="227630" y="440030"/>
                    <a:pt x="273483" y="527903"/>
                  </a:cubicBezTo>
                  <a:cubicBezTo>
                    <a:pt x="349533" y="673611"/>
                    <a:pt x="514893" y="745187"/>
                    <a:pt x="563622" y="907991"/>
                  </a:cubicBezTo>
                  <a:cubicBezTo>
                    <a:pt x="568575" y="924607"/>
                    <a:pt x="591901" y="917417"/>
                    <a:pt x="589025" y="900961"/>
                  </a:cubicBezTo>
                  <a:cubicBezTo>
                    <a:pt x="560427" y="733045"/>
                    <a:pt x="374616" y="655398"/>
                    <a:pt x="298567" y="513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4" name="Google Shape;2734;p188"/>
            <p:cNvSpPr/>
            <p:nvPr/>
          </p:nvSpPr>
          <p:spPr>
            <a:xfrm>
              <a:off x="6118656" y="2401258"/>
              <a:ext cx="782120" cy="1755844"/>
            </a:xfrm>
            <a:custGeom>
              <a:avLst/>
              <a:gdLst/>
              <a:ahLst/>
              <a:cxnLst/>
              <a:rect l="l" t="t" r="r" b="b"/>
              <a:pathLst>
                <a:path w="1366148" h="3066976" extrusionOk="0">
                  <a:moveTo>
                    <a:pt x="1224660" y="2097715"/>
                  </a:moveTo>
                  <a:cubicBezTo>
                    <a:pt x="1110586" y="1964309"/>
                    <a:pt x="931007" y="1899602"/>
                    <a:pt x="774754" y="1826589"/>
                  </a:cubicBezTo>
                  <a:cubicBezTo>
                    <a:pt x="740723" y="1723538"/>
                    <a:pt x="697586" y="1634228"/>
                    <a:pt x="640708" y="1549551"/>
                  </a:cubicBezTo>
                  <a:cubicBezTo>
                    <a:pt x="553156" y="1419340"/>
                    <a:pt x="465283" y="1295360"/>
                    <a:pt x="422625" y="1141823"/>
                  </a:cubicBezTo>
                  <a:cubicBezTo>
                    <a:pt x="399778" y="1059223"/>
                    <a:pt x="388914" y="977741"/>
                    <a:pt x="386198" y="896739"/>
                  </a:cubicBezTo>
                  <a:cubicBezTo>
                    <a:pt x="428696" y="950900"/>
                    <a:pt x="493882" y="970871"/>
                    <a:pt x="554593" y="1006499"/>
                  </a:cubicBezTo>
                  <a:cubicBezTo>
                    <a:pt x="672502" y="1075519"/>
                    <a:pt x="704775" y="1214038"/>
                    <a:pt x="749191" y="1333864"/>
                  </a:cubicBezTo>
                  <a:cubicBezTo>
                    <a:pt x="808625" y="1494431"/>
                    <a:pt x="881958" y="1697177"/>
                    <a:pt x="1041726" y="1783930"/>
                  </a:cubicBezTo>
                  <a:cubicBezTo>
                    <a:pt x="1050353" y="1788564"/>
                    <a:pt x="1059620" y="1777380"/>
                    <a:pt x="1052430" y="1770191"/>
                  </a:cubicBezTo>
                  <a:cubicBezTo>
                    <a:pt x="977979" y="1694940"/>
                    <a:pt x="911835" y="1621766"/>
                    <a:pt x="863265" y="1526225"/>
                  </a:cubicBezTo>
                  <a:cubicBezTo>
                    <a:pt x="812619" y="1426370"/>
                    <a:pt x="777630" y="1319645"/>
                    <a:pt x="737528" y="1215316"/>
                  </a:cubicBezTo>
                  <a:cubicBezTo>
                    <a:pt x="708929" y="1140545"/>
                    <a:pt x="677455" y="1063696"/>
                    <a:pt x="613867" y="1011612"/>
                  </a:cubicBezTo>
                  <a:cubicBezTo>
                    <a:pt x="787216" y="1020240"/>
                    <a:pt x="828596" y="1179209"/>
                    <a:pt x="917107" y="1308781"/>
                  </a:cubicBezTo>
                  <a:cubicBezTo>
                    <a:pt x="981174" y="1402404"/>
                    <a:pt x="1102278" y="1429405"/>
                    <a:pt x="1162830" y="1524148"/>
                  </a:cubicBezTo>
                  <a:cubicBezTo>
                    <a:pt x="1172416" y="1539006"/>
                    <a:pt x="1185357" y="1536450"/>
                    <a:pt x="1178328" y="1520952"/>
                  </a:cubicBezTo>
                  <a:cubicBezTo>
                    <a:pt x="1153404" y="1465673"/>
                    <a:pt x="1108988" y="1436275"/>
                    <a:pt x="1060898" y="1402245"/>
                  </a:cubicBezTo>
                  <a:cubicBezTo>
                    <a:pt x="964558" y="1334184"/>
                    <a:pt x="920143" y="1253021"/>
                    <a:pt x="861827" y="1153646"/>
                  </a:cubicBezTo>
                  <a:cubicBezTo>
                    <a:pt x="811181" y="1067211"/>
                    <a:pt x="678414" y="930610"/>
                    <a:pt x="568334" y="981256"/>
                  </a:cubicBezTo>
                  <a:cubicBezTo>
                    <a:pt x="499474" y="933645"/>
                    <a:pt x="441957" y="932846"/>
                    <a:pt x="385239" y="867022"/>
                  </a:cubicBezTo>
                  <a:cubicBezTo>
                    <a:pt x="382683" y="611074"/>
                    <a:pt x="455857" y="260064"/>
                    <a:pt x="534143" y="441"/>
                  </a:cubicBezTo>
                  <a:cubicBezTo>
                    <a:pt x="535901" y="-5151"/>
                    <a:pt x="492284" y="44217"/>
                    <a:pt x="490207" y="49649"/>
                  </a:cubicBezTo>
                  <a:cubicBezTo>
                    <a:pt x="423424" y="224915"/>
                    <a:pt x="380606" y="441720"/>
                    <a:pt x="360316" y="635678"/>
                  </a:cubicBezTo>
                  <a:cubicBezTo>
                    <a:pt x="325007" y="702940"/>
                    <a:pt x="145747" y="926456"/>
                    <a:pt x="101492" y="955693"/>
                  </a:cubicBezTo>
                  <a:cubicBezTo>
                    <a:pt x="55798" y="985890"/>
                    <a:pt x="37265" y="983333"/>
                    <a:pt x="19211" y="1004103"/>
                  </a:cubicBezTo>
                  <a:cubicBezTo>
                    <a:pt x="678" y="1025352"/>
                    <a:pt x="-9228" y="1041808"/>
                    <a:pt x="11862" y="1065135"/>
                  </a:cubicBezTo>
                  <a:cubicBezTo>
                    <a:pt x="29916" y="1031423"/>
                    <a:pt x="65863" y="1017044"/>
                    <a:pt x="105965" y="989404"/>
                  </a:cubicBezTo>
                  <a:cubicBezTo>
                    <a:pt x="135203" y="969274"/>
                    <a:pt x="163162" y="947385"/>
                    <a:pt x="188246" y="923261"/>
                  </a:cubicBezTo>
                  <a:cubicBezTo>
                    <a:pt x="159967" y="987967"/>
                    <a:pt x="140954" y="1056187"/>
                    <a:pt x="132327" y="1126485"/>
                  </a:cubicBezTo>
                  <a:cubicBezTo>
                    <a:pt x="111078" y="1298396"/>
                    <a:pt x="155174" y="1497467"/>
                    <a:pt x="246561" y="1644613"/>
                  </a:cubicBezTo>
                  <a:cubicBezTo>
                    <a:pt x="252472" y="1654039"/>
                    <a:pt x="267331" y="1647968"/>
                    <a:pt x="264615" y="1636944"/>
                  </a:cubicBezTo>
                  <a:cubicBezTo>
                    <a:pt x="241129" y="1542841"/>
                    <a:pt x="194317" y="1456406"/>
                    <a:pt x="174346" y="1360545"/>
                  </a:cubicBezTo>
                  <a:cubicBezTo>
                    <a:pt x="152458" y="1255418"/>
                    <a:pt x="152937" y="1148374"/>
                    <a:pt x="178979" y="1044045"/>
                  </a:cubicBezTo>
                  <a:cubicBezTo>
                    <a:pt x="201027" y="955693"/>
                    <a:pt x="239851" y="872295"/>
                    <a:pt x="292894" y="798322"/>
                  </a:cubicBezTo>
                  <a:cubicBezTo>
                    <a:pt x="313184" y="770043"/>
                    <a:pt x="335552" y="744800"/>
                    <a:pt x="352487" y="717320"/>
                  </a:cubicBezTo>
                  <a:cubicBezTo>
                    <a:pt x="343860" y="835867"/>
                    <a:pt x="347854" y="954096"/>
                    <a:pt x="369422" y="1068330"/>
                  </a:cubicBezTo>
                  <a:cubicBezTo>
                    <a:pt x="383961" y="1145658"/>
                    <a:pt x="409684" y="1217233"/>
                    <a:pt x="441797" y="1285774"/>
                  </a:cubicBezTo>
                  <a:cubicBezTo>
                    <a:pt x="477905" y="1471744"/>
                    <a:pt x="441957" y="1650045"/>
                    <a:pt x="458733" y="1839051"/>
                  </a:cubicBezTo>
                  <a:cubicBezTo>
                    <a:pt x="472952" y="1999138"/>
                    <a:pt x="557310" y="2156989"/>
                    <a:pt x="676816" y="2264513"/>
                  </a:cubicBezTo>
                  <a:cubicBezTo>
                    <a:pt x="685124" y="2272021"/>
                    <a:pt x="699823" y="2262276"/>
                    <a:pt x="692952" y="2252050"/>
                  </a:cubicBezTo>
                  <a:cubicBezTo>
                    <a:pt x="644543" y="2179196"/>
                    <a:pt x="584310" y="2116727"/>
                    <a:pt x="544528" y="2038121"/>
                  </a:cubicBezTo>
                  <a:cubicBezTo>
                    <a:pt x="492604" y="1935550"/>
                    <a:pt x="481739" y="1826589"/>
                    <a:pt x="484935" y="1713153"/>
                  </a:cubicBezTo>
                  <a:cubicBezTo>
                    <a:pt x="487970" y="1604671"/>
                    <a:pt x="505545" y="1484366"/>
                    <a:pt x="487012" y="1373806"/>
                  </a:cubicBezTo>
                  <a:cubicBezTo>
                    <a:pt x="550440" y="1488679"/>
                    <a:pt x="643265" y="1589972"/>
                    <a:pt x="689917" y="1713793"/>
                  </a:cubicBezTo>
                  <a:cubicBezTo>
                    <a:pt x="731137" y="1822914"/>
                    <a:pt x="767884" y="1947852"/>
                    <a:pt x="827158" y="2043074"/>
                  </a:cubicBezTo>
                  <a:cubicBezTo>
                    <a:pt x="892183" y="2147722"/>
                    <a:pt x="1010252" y="2217700"/>
                    <a:pt x="1088538" y="2310525"/>
                  </a:cubicBezTo>
                  <a:cubicBezTo>
                    <a:pt x="1199896" y="2442654"/>
                    <a:pt x="1134711" y="2585646"/>
                    <a:pt x="1124166" y="2741100"/>
                  </a:cubicBezTo>
                  <a:cubicBezTo>
                    <a:pt x="1115699" y="2865400"/>
                    <a:pt x="1153084" y="2976598"/>
                    <a:pt x="1246708" y="3061435"/>
                  </a:cubicBezTo>
                  <a:cubicBezTo>
                    <a:pt x="1261087" y="3074536"/>
                    <a:pt x="1263644" y="3062553"/>
                    <a:pt x="1253418" y="3044819"/>
                  </a:cubicBezTo>
                  <a:cubicBezTo>
                    <a:pt x="1207405" y="2965415"/>
                    <a:pt x="1163309" y="2908697"/>
                    <a:pt x="1159635" y="2811877"/>
                  </a:cubicBezTo>
                  <a:cubicBezTo>
                    <a:pt x="1157238" y="2750846"/>
                    <a:pt x="1176730" y="2661856"/>
                    <a:pt x="1183760" y="2601623"/>
                  </a:cubicBezTo>
                  <a:cubicBezTo>
                    <a:pt x="1197340" y="2484513"/>
                    <a:pt x="1198778" y="2398078"/>
                    <a:pt x="1125444" y="2301099"/>
                  </a:cubicBezTo>
                  <a:cubicBezTo>
                    <a:pt x="1047797" y="2198528"/>
                    <a:pt x="938995" y="2128390"/>
                    <a:pt x="867579" y="2019428"/>
                  </a:cubicBezTo>
                  <a:cubicBezTo>
                    <a:pt x="833868" y="1967983"/>
                    <a:pt x="814696" y="1926444"/>
                    <a:pt x="790890" y="1870525"/>
                  </a:cubicBezTo>
                  <a:cubicBezTo>
                    <a:pt x="846170" y="1894490"/>
                    <a:pt x="1041566" y="1975652"/>
                    <a:pt x="1147013" y="2072311"/>
                  </a:cubicBezTo>
                  <a:cubicBezTo>
                    <a:pt x="1274987" y="2189741"/>
                    <a:pt x="1327870" y="2325064"/>
                    <a:pt x="1345285" y="2503365"/>
                  </a:cubicBezTo>
                  <a:cubicBezTo>
                    <a:pt x="1346084" y="2511514"/>
                    <a:pt x="1360303" y="2511514"/>
                    <a:pt x="1361581" y="2503365"/>
                  </a:cubicBezTo>
                  <a:cubicBezTo>
                    <a:pt x="1384748" y="2358935"/>
                    <a:pt x="1316846" y="2206038"/>
                    <a:pt x="1224341" y="20978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5" name="Google Shape;2735;p188"/>
            <p:cNvSpPr/>
            <p:nvPr/>
          </p:nvSpPr>
          <p:spPr>
            <a:xfrm>
              <a:off x="6054125" y="1857251"/>
              <a:ext cx="702824" cy="754659"/>
            </a:xfrm>
            <a:custGeom>
              <a:avLst/>
              <a:gdLst/>
              <a:ahLst/>
              <a:cxnLst/>
              <a:rect l="l" t="t" r="r" b="b"/>
              <a:pathLst>
                <a:path w="1227641" h="1318182" extrusionOk="0">
                  <a:moveTo>
                    <a:pt x="936545" y="30293"/>
                  </a:moveTo>
                  <a:cubicBezTo>
                    <a:pt x="875514" y="11280"/>
                    <a:pt x="815441" y="1854"/>
                    <a:pt x="756966" y="256"/>
                  </a:cubicBezTo>
                  <a:cubicBezTo>
                    <a:pt x="717344" y="-862"/>
                    <a:pt x="678520" y="1694"/>
                    <a:pt x="640655" y="7606"/>
                  </a:cubicBezTo>
                  <a:cubicBezTo>
                    <a:pt x="337256" y="55376"/>
                    <a:pt x="94248" y="319633"/>
                    <a:pt x="24909" y="634056"/>
                  </a:cubicBezTo>
                  <a:cubicBezTo>
                    <a:pt x="8932" y="706111"/>
                    <a:pt x="-334" y="785516"/>
                    <a:pt x="2062" y="864281"/>
                  </a:cubicBezTo>
                  <a:cubicBezTo>
                    <a:pt x="2062" y="864601"/>
                    <a:pt x="1903" y="864761"/>
                    <a:pt x="1903" y="865080"/>
                  </a:cubicBezTo>
                  <a:cubicBezTo>
                    <a:pt x="-2092" y="903105"/>
                    <a:pt x="305" y="944964"/>
                    <a:pt x="8134" y="987143"/>
                  </a:cubicBezTo>
                  <a:cubicBezTo>
                    <a:pt x="16282" y="1031079"/>
                    <a:pt x="30501" y="1075655"/>
                    <a:pt x="50472" y="1117194"/>
                  </a:cubicBezTo>
                  <a:cubicBezTo>
                    <a:pt x="98083" y="1217049"/>
                    <a:pt x="178286" y="1299809"/>
                    <a:pt x="285331" y="1315945"/>
                  </a:cubicBezTo>
                  <a:cubicBezTo>
                    <a:pt x="357706" y="1326810"/>
                    <a:pt x="402920" y="1297253"/>
                    <a:pt x="450691" y="1245807"/>
                  </a:cubicBezTo>
                  <a:cubicBezTo>
                    <a:pt x="546392" y="1142757"/>
                    <a:pt x="610459" y="1002481"/>
                    <a:pt x="702166" y="893040"/>
                  </a:cubicBezTo>
                  <a:cubicBezTo>
                    <a:pt x="800423" y="775930"/>
                    <a:pt x="912420" y="676235"/>
                    <a:pt x="1021542" y="569989"/>
                  </a:cubicBezTo>
                  <a:cubicBezTo>
                    <a:pt x="1090242" y="503046"/>
                    <a:pt x="1208310" y="410541"/>
                    <a:pt x="1225565" y="310845"/>
                  </a:cubicBezTo>
                  <a:cubicBezTo>
                    <a:pt x="1250329" y="168652"/>
                    <a:pt x="1047584" y="64483"/>
                    <a:pt x="936705" y="301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6" name="Google Shape;2736;p188"/>
            <p:cNvSpPr/>
            <p:nvPr/>
          </p:nvSpPr>
          <p:spPr>
            <a:xfrm>
              <a:off x="6277972" y="1887519"/>
              <a:ext cx="237295" cy="242484"/>
            </a:xfrm>
            <a:custGeom>
              <a:avLst/>
              <a:gdLst/>
              <a:ahLst/>
              <a:cxnLst/>
              <a:rect l="l" t="t" r="r" b="b"/>
              <a:pathLst>
                <a:path w="414489" h="423553" extrusionOk="0">
                  <a:moveTo>
                    <a:pt x="258357" y="2975"/>
                  </a:moveTo>
                  <a:cubicBezTo>
                    <a:pt x="203556" y="-8368"/>
                    <a:pt x="118720" y="13360"/>
                    <a:pt x="46664" y="57296"/>
                  </a:cubicBezTo>
                  <a:cubicBezTo>
                    <a:pt x="4006" y="83179"/>
                    <a:pt x="-15805" y="119127"/>
                    <a:pt x="14870" y="163862"/>
                  </a:cubicBezTo>
                  <a:cubicBezTo>
                    <a:pt x="27971" y="183034"/>
                    <a:pt x="51298" y="195496"/>
                    <a:pt x="66635" y="212591"/>
                  </a:cubicBezTo>
                  <a:cubicBezTo>
                    <a:pt x="90121" y="238633"/>
                    <a:pt x="104021" y="268989"/>
                    <a:pt x="117122" y="301102"/>
                  </a:cubicBezTo>
                  <a:cubicBezTo>
                    <a:pt x="128785" y="329701"/>
                    <a:pt x="136134" y="361335"/>
                    <a:pt x="156904" y="385460"/>
                  </a:cubicBezTo>
                  <a:cubicBezTo>
                    <a:pt x="248930" y="492664"/>
                    <a:pt x="388887" y="349672"/>
                    <a:pt x="403746" y="250935"/>
                  </a:cubicBezTo>
                  <a:cubicBezTo>
                    <a:pt x="412852" y="190064"/>
                    <a:pt x="457907" y="44355"/>
                    <a:pt x="258357" y="2975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7" name="Google Shape;2737;p188"/>
            <p:cNvSpPr/>
            <p:nvPr/>
          </p:nvSpPr>
          <p:spPr>
            <a:xfrm>
              <a:off x="6345995" y="1910202"/>
              <a:ext cx="145016" cy="183701"/>
            </a:xfrm>
            <a:custGeom>
              <a:avLst/>
              <a:gdLst/>
              <a:ahLst/>
              <a:cxnLst/>
              <a:rect l="l" t="t" r="r" b="b"/>
              <a:pathLst>
                <a:path w="253303" h="320875" extrusionOk="0">
                  <a:moveTo>
                    <a:pt x="165877" y="8240"/>
                  </a:moveTo>
                  <a:cubicBezTo>
                    <a:pt x="88549" y="-13169"/>
                    <a:pt x="15376" y="10476"/>
                    <a:pt x="3553" y="40992"/>
                  </a:cubicBezTo>
                  <a:cubicBezTo>
                    <a:pt x="-2998" y="57768"/>
                    <a:pt x="198" y="73425"/>
                    <a:pt x="7547" y="89242"/>
                  </a:cubicBezTo>
                  <a:cubicBezTo>
                    <a:pt x="25920" y="129024"/>
                    <a:pt x="44453" y="152351"/>
                    <a:pt x="50844" y="197565"/>
                  </a:cubicBezTo>
                  <a:cubicBezTo>
                    <a:pt x="56915" y="240223"/>
                    <a:pt x="63945" y="293106"/>
                    <a:pt x="107721" y="314195"/>
                  </a:cubicBezTo>
                  <a:cubicBezTo>
                    <a:pt x="148143" y="333687"/>
                    <a:pt x="185049" y="307485"/>
                    <a:pt x="208375" y="274733"/>
                  </a:cubicBezTo>
                  <a:cubicBezTo>
                    <a:pt x="267969" y="191334"/>
                    <a:pt x="281549" y="40353"/>
                    <a:pt x="165877" y="824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8" name="Google Shape;2738;p188"/>
            <p:cNvSpPr/>
            <p:nvPr/>
          </p:nvSpPr>
          <p:spPr>
            <a:xfrm>
              <a:off x="6399385" y="1978667"/>
              <a:ext cx="62087" cy="85385"/>
            </a:xfrm>
            <a:custGeom>
              <a:avLst/>
              <a:gdLst/>
              <a:ahLst/>
              <a:cxnLst/>
              <a:rect l="l" t="t" r="r" b="b"/>
              <a:pathLst>
                <a:path w="108449" h="149144" extrusionOk="0">
                  <a:moveTo>
                    <a:pt x="72439" y="1421"/>
                  </a:moveTo>
                  <a:cubicBezTo>
                    <a:pt x="7094" y="-14716"/>
                    <a:pt x="-37162" y="111181"/>
                    <a:pt x="43681" y="147608"/>
                  </a:cubicBezTo>
                  <a:cubicBezTo>
                    <a:pt x="61095" y="155437"/>
                    <a:pt x="81546" y="131472"/>
                    <a:pt x="91451" y="117892"/>
                  </a:cubicBezTo>
                  <a:cubicBezTo>
                    <a:pt x="111582" y="90412"/>
                    <a:pt x="122766" y="13883"/>
                    <a:pt x="72439" y="1421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9" name="Google Shape;2739;p188"/>
            <p:cNvSpPr/>
            <p:nvPr/>
          </p:nvSpPr>
          <p:spPr>
            <a:xfrm>
              <a:off x="6118831" y="2979448"/>
              <a:ext cx="1630063" cy="1396523"/>
            </a:xfrm>
            <a:custGeom>
              <a:avLst/>
              <a:gdLst/>
              <a:ahLst/>
              <a:cxnLst/>
              <a:rect l="l" t="t" r="r" b="b"/>
              <a:pathLst>
                <a:path w="2847272" h="2439341" extrusionOk="0">
                  <a:moveTo>
                    <a:pt x="2831621" y="467338"/>
                  </a:moveTo>
                  <a:cubicBezTo>
                    <a:pt x="2830982" y="463823"/>
                    <a:pt x="2825869" y="464941"/>
                    <a:pt x="2825709" y="468136"/>
                  </a:cubicBezTo>
                  <a:cubicBezTo>
                    <a:pt x="2817082" y="686060"/>
                    <a:pt x="2781454" y="892480"/>
                    <a:pt x="2715470" y="1101137"/>
                  </a:cubicBezTo>
                  <a:cubicBezTo>
                    <a:pt x="2649485" y="1310114"/>
                    <a:pt x="2552986" y="1516054"/>
                    <a:pt x="2453450" y="1710971"/>
                  </a:cubicBezTo>
                  <a:cubicBezTo>
                    <a:pt x="2361424" y="1891030"/>
                    <a:pt x="2272433" y="2101444"/>
                    <a:pt x="2122091" y="2240922"/>
                  </a:cubicBezTo>
                  <a:cubicBezTo>
                    <a:pt x="2039811" y="2317291"/>
                    <a:pt x="1876208" y="2348445"/>
                    <a:pt x="1692635" y="2320646"/>
                  </a:cubicBezTo>
                  <a:cubicBezTo>
                    <a:pt x="1515772" y="2293964"/>
                    <a:pt x="1332997" y="2197624"/>
                    <a:pt x="1290180" y="2168706"/>
                  </a:cubicBezTo>
                  <a:cubicBezTo>
                    <a:pt x="1071617" y="2021241"/>
                    <a:pt x="881014" y="1836069"/>
                    <a:pt x="715814" y="1631407"/>
                  </a:cubicBezTo>
                  <a:cubicBezTo>
                    <a:pt x="542146" y="1416359"/>
                    <a:pt x="387011" y="1182778"/>
                    <a:pt x="262712" y="936097"/>
                  </a:cubicBezTo>
                  <a:cubicBezTo>
                    <a:pt x="140010" y="692610"/>
                    <a:pt x="46546" y="429473"/>
                    <a:pt x="30409" y="136298"/>
                  </a:cubicBezTo>
                  <a:cubicBezTo>
                    <a:pt x="28173" y="95238"/>
                    <a:pt x="26096" y="49065"/>
                    <a:pt x="28971" y="11040"/>
                  </a:cubicBezTo>
                  <a:cubicBezTo>
                    <a:pt x="30250" y="-5416"/>
                    <a:pt x="23699" y="-1741"/>
                    <a:pt x="20823" y="10721"/>
                  </a:cubicBezTo>
                  <a:cubicBezTo>
                    <a:pt x="-47078" y="308688"/>
                    <a:pt x="61564" y="636851"/>
                    <a:pt x="195450" y="919321"/>
                  </a:cubicBezTo>
                  <a:cubicBezTo>
                    <a:pt x="325181" y="1192844"/>
                    <a:pt x="494535" y="1441762"/>
                    <a:pt x="685458" y="1677101"/>
                  </a:cubicBezTo>
                  <a:cubicBezTo>
                    <a:pt x="863280" y="1896142"/>
                    <a:pt x="1068262" y="2112948"/>
                    <a:pt x="1308233" y="2262650"/>
                  </a:cubicBezTo>
                  <a:cubicBezTo>
                    <a:pt x="1517689" y="2393340"/>
                    <a:pt x="1827160" y="2518918"/>
                    <a:pt x="2065533" y="2375925"/>
                  </a:cubicBezTo>
                  <a:cubicBezTo>
                    <a:pt x="2254379" y="2262650"/>
                    <a:pt x="2341133" y="2065976"/>
                    <a:pt x="2434118" y="1889752"/>
                  </a:cubicBezTo>
                  <a:cubicBezTo>
                    <a:pt x="2656675" y="1467644"/>
                    <a:pt x="2913742" y="959902"/>
                    <a:pt x="2831621" y="4674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0" name="Google Shape;2740;p188"/>
            <p:cNvSpPr/>
            <p:nvPr/>
          </p:nvSpPr>
          <p:spPr>
            <a:xfrm>
              <a:off x="6090242" y="1936239"/>
              <a:ext cx="668749" cy="677646"/>
            </a:xfrm>
            <a:custGeom>
              <a:avLst/>
              <a:gdLst/>
              <a:ahLst/>
              <a:cxnLst/>
              <a:rect l="l" t="t" r="r" b="b"/>
              <a:pathLst>
                <a:path w="1168121" h="1183662" extrusionOk="0">
                  <a:moveTo>
                    <a:pt x="1079544" y="936"/>
                  </a:moveTo>
                  <a:cubicBezTo>
                    <a:pt x="1074112" y="-2579"/>
                    <a:pt x="1072195" y="4610"/>
                    <a:pt x="1076349" y="9244"/>
                  </a:cubicBezTo>
                  <a:cubicBezTo>
                    <a:pt x="1207998" y="151117"/>
                    <a:pt x="1075071" y="305773"/>
                    <a:pt x="953168" y="393326"/>
                  </a:cubicBezTo>
                  <a:cubicBezTo>
                    <a:pt x="847082" y="469535"/>
                    <a:pt x="758571" y="539673"/>
                    <a:pt x="672456" y="640167"/>
                  </a:cubicBezTo>
                  <a:cubicBezTo>
                    <a:pt x="583944" y="743218"/>
                    <a:pt x="518599" y="858091"/>
                    <a:pt x="450858" y="973763"/>
                  </a:cubicBezTo>
                  <a:cubicBezTo>
                    <a:pt x="408199" y="1046617"/>
                    <a:pt x="344772" y="1126820"/>
                    <a:pt x="251787" y="1130974"/>
                  </a:cubicBezTo>
                  <a:cubicBezTo>
                    <a:pt x="161518" y="1134969"/>
                    <a:pt x="77959" y="1058599"/>
                    <a:pt x="13253" y="1005557"/>
                  </a:cubicBezTo>
                  <a:cubicBezTo>
                    <a:pt x="2549" y="996769"/>
                    <a:pt x="-3842" y="997408"/>
                    <a:pt x="2549" y="1009391"/>
                  </a:cubicBezTo>
                  <a:cubicBezTo>
                    <a:pt x="80356" y="1154620"/>
                    <a:pt x="223508" y="1236741"/>
                    <a:pt x="370974" y="1145034"/>
                  </a:cubicBezTo>
                  <a:cubicBezTo>
                    <a:pt x="446224" y="1098222"/>
                    <a:pt x="490640" y="1021373"/>
                    <a:pt x="529304" y="944365"/>
                  </a:cubicBezTo>
                  <a:cubicBezTo>
                    <a:pt x="579631" y="843871"/>
                    <a:pt x="656958" y="747691"/>
                    <a:pt x="732209" y="662854"/>
                  </a:cubicBezTo>
                  <a:cubicBezTo>
                    <a:pt x="805223" y="580574"/>
                    <a:pt x="875681" y="522099"/>
                    <a:pt x="965151" y="459150"/>
                  </a:cubicBezTo>
                  <a:cubicBezTo>
                    <a:pt x="1029058" y="414255"/>
                    <a:pt x="1084338" y="363130"/>
                    <a:pt x="1125877" y="295548"/>
                  </a:cubicBezTo>
                  <a:cubicBezTo>
                    <a:pt x="1184512" y="200166"/>
                    <a:pt x="1193299" y="74269"/>
                    <a:pt x="1079385" y="10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1" name="Google Shape;2741;p188"/>
            <p:cNvSpPr/>
            <p:nvPr/>
          </p:nvSpPr>
          <p:spPr>
            <a:xfrm>
              <a:off x="7005087" y="760199"/>
              <a:ext cx="104352" cy="322801"/>
            </a:xfrm>
            <a:custGeom>
              <a:avLst/>
              <a:gdLst/>
              <a:ahLst/>
              <a:cxnLst/>
              <a:rect l="l" t="t" r="r" b="b"/>
              <a:pathLst>
                <a:path w="182275" h="563844" extrusionOk="0">
                  <a:moveTo>
                    <a:pt x="115972" y="136625"/>
                  </a:moveTo>
                  <a:cubicBezTo>
                    <a:pt x="133706" y="90611"/>
                    <a:pt x="156393" y="48273"/>
                    <a:pt x="182276" y="8331"/>
                  </a:cubicBezTo>
                  <a:cubicBezTo>
                    <a:pt x="166619" y="3378"/>
                    <a:pt x="150961" y="1141"/>
                    <a:pt x="135304" y="342"/>
                  </a:cubicBezTo>
                  <a:cubicBezTo>
                    <a:pt x="120446" y="-456"/>
                    <a:pt x="105747" y="23"/>
                    <a:pt x="91368" y="3059"/>
                  </a:cubicBezTo>
                  <a:cubicBezTo>
                    <a:pt x="81782" y="4976"/>
                    <a:pt x="72356" y="7692"/>
                    <a:pt x="63249" y="11366"/>
                  </a:cubicBezTo>
                  <a:cubicBezTo>
                    <a:pt x="45514" y="52427"/>
                    <a:pt x="31615" y="94126"/>
                    <a:pt x="21230" y="132471"/>
                  </a:cubicBezTo>
                  <a:cubicBezTo>
                    <a:pt x="-5132" y="230728"/>
                    <a:pt x="-6570" y="321636"/>
                    <a:pt x="14839" y="412384"/>
                  </a:cubicBezTo>
                  <a:cubicBezTo>
                    <a:pt x="19952" y="452646"/>
                    <a:pt x="67882" y="563684"/>
                    <a:pt x="68202" y="563844"/>
                  </a:cubicBezTo>
                  <a:cubicBezTo>
                    <a:pt x="63409" y="526139"/>
                    <a:pt x="61491" y="409668"/>
                    <a:pt x="66284" y="355986"/>
                  </a:cubicBezTo>
                  <a:cubicBezTo>
                    <a:pt x="72835" y="281215"/>
                    <a:pt x="88812" y="206763"/>
                    <a:pt x="115812" y="136625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2" name="Google Shape;2742;p188"/>
            <p:cNvSpPr/>
            <p:nvPr/>
          </p:nvSpPr>
          <p:spPr>
            <a:xfrm>
              <a:off x="6965309" y="2382462"/>
              <a:ext cx="764715" cy="1664691"/>
            </a:xfrm>
            <a:custGeom>
              <a:avLst/>
              <a:gdLst/>
              <a:ahLst/>
              <a:cxnLst/>
              <a:rect l="l" t="t" r="r" b="b"/>
              <a:pathLst>
                <a:path w="1335747" h="2907758" extrusionOk="0">
                  <a:moveTo>
                    <a:pt x="985906" y="1850160"/>
                  </a:moveTo>
                  <a:cubicBezTo>
                    <a:pt x="979675" y="1766442"/>
                    <a:pt x="955071" y="1668664"/>
                    <a:pt x="951875" y="1594212"/>
                  </a:cubicBezTo>
                  <a:cubicBezTo>
                    <a:pt x="1007635" y="1649332"/>
                    <a:pt x="1062754" y="1698381"/>
                    <a:pt x="1114040" y="1749187"/>
                  </a:cubicBezTo>
                  <a:cubicBezTo>
                    <a:pt x="1215013" y="1849362"/>
                    <a:pt x="1303046" y="1979413"/>
                    <a:pt x="1309915" y="2111221"/>
                  </a:cubicBezTo>
                  <a:cubicBezTo>
                    <a:pt x="1352094" y="2077830"/>
                    <a:pt x="1329886" y="2030379"/>
                    <a:pt x="1330046" y="2029740"/>
                  </a:cubicBezTo>
                  <a:cubicBezTo>
                    <a:pt x="1316146" y="1977496"/>
                    <a:pt x="1289945" y="1917902"/>
                    <a:pt x="1261027" y="1874446"/>
                  </a:cubicBezTo>
                  <a:cubicBezTo>
                    <a:pt x="1204628" y="1789449"/>
                    <a:pt x="1128898" y="1720269"/>
                    <a:pt x="1054446" y="1651409"/>
                  </a:cubicBezTo>
                  <a:cubicBezTo>
                    <a:pt x="972166" y="1575360"/>
                    <a:pt x="895797" y="1479499"/>
                    <a:pt x="877424" y="1371017"/>
                  </a:cubicBezTo>
                  <a:cubicBezTo>
                    <a:pt x="861447" y="1277392"/>
                    <a:pt x="892602" y="1227865"/>
                    <a:pt x="896276" y="1129767"/>
                  </a:cubicBezTo>
                  <a:cubicBezTo>
                    <a:pt x="903146" y="939323"/>
                    <a:pt x="849784" y="752075"/>
                    <a:pt x="776131" y="578088"/>
                  </a:cubicBezTo>
                  <a:cubicBezTo>
                    <a:pt x="693531" y="383012"/>
                    <a:pt x="594155" y="184899"/>
                    <a:pt x="489188" y="1006"/>
                  </a:cubicBezTo>
                  <a:cubicBezTo>
                    <a:pt x="488069" y="-1071"/>
                    <a:pt x="484554" y="367"/>
                    <a:pt x="485353" y="2604"/>
                  </a:cubicBezTo>
                  <a:cubicBezTo>
                    <a:pt x="548461" y="205669"/>
                    <a:pt x="669725" y="390361"/>
                    <a:pt x="750728" y="586875"/>
                  </a:cubicBezTo>
                  <a:cubicBezTo>
                    <a:pt x="835085" y="791538"/>
                    <a:pt x="897235" y="1019687"/>
                    <a:pt x="840517" y="1238249"/>
                  </a:cubicBezTo>
                  <a:cubicBezTo>
                    <a:pt x="805528" y="1373094"/>
                    <a:pt x="619079" y="1498831"/>
                    <a:pt x="612528" y="1502985"/>
                  </a:cubicBezTo>
                  <a:cubicBezTo>
                    <a:pt x="538875" y="1549477"/>
                    <a:pt x="449405" y="1539412"/>
                    <a:pt x="375912" y="1591656"/>
                  </a:cubicBezTo>
                  <a:cubicBezTo>
                    <a:pt x="312644" y="1636551"/>
                    <a:pt x="266151" y="1699979"/>
                    <a:pt x="232440" y="1769158"/>
                  </a:cubicBezTo>
                  <a:cubicBezTo>
                    <a:pt x="194096" y="1847764"/>
                    <a:pt x="172687" y="1933080"/>
                    <a:pt x="148243" y="2016639"/>
                  </a:cubicBezTo>
                  <a:cubicBezTo>
                    <a:pt x="114052" y="2133749"/>
                    <a:pt x="64524" y="2230568"/>
                    <a:pt x="457" y="2333299"/>
                  </a:cubicBezTo>
                  <a:cubicBezTo>
                    <a:pt x="-1300" y="2336015"/>
                    <a:pt x="2375" y="2340328"/>
                    <a:pt x="5250" y="2338092"/>
                  </a:cubicBezTo>
                  <a:cubicBezTo>
                    <a:pt x="139136" y="2235521"/>
                    <a:pt x="162622" y="2032775"/>
                    <a:pt x="212949" y="1883233"/>
                  </a:cubicBezTo>
                  <a:cubicBezTo>
                    <a:pt x="249855" y="1773631"/>
                    <a:pt x="307052" y="1655563"/>
                    <a:pt x="412818" y="1597088"/>
                  </a:cubicBezTo>
                  <a:cubicBezTo>
                    <a:pt x="459151" y="1571366"/>
                    <a:pt x="521940" y="1572164"/>
                    <a:pt x="571788" y="1553631"/>
                  </a:cubicBezTo>
                  <a:cubicBezTo>
                    <a:pt x="489188" y="1622970"/>
                    <a:pt x="417611" y="1700618"/>
                    <a:pt x="360574" y="1793602"/>
                  </a:cubicBezTo>
                  <a:cubicBezTo>
                    <a:pt x="295229" y="1899849"/>
                    <a:pt x="248577" y="2016639"/>
                    <a:pt x="211351" y="2135346"/>
                  </a:cubicBezTo>
                  <a:cubicBezTo>
                    <a:pt x="173166" y="2257569"/>
                    <a:pt x="232281" y="2706357"/>
                    <a:pt x="203363" y="2875392"/>
                  </a:cubicBezTo>
                  <a:cubicBezTo>
                    <a:pt x="196812" y="2913896"/>
                    <a:pt x="213907" y="2921884"/>
                    <a:pt x="224452" y="2878267"/>
                  </a:cubicBezTo>
                  <a:cubicBezTo>
                    <a:pt x="257204" y="2743104"/>
                    <a:pt x="208316" y="2248302"/>
                    <a:pt x="251932" y="2115535"/>
                  </a:cubicBezTo>
                  <a:cubicBezTo>
                    <a:pt x="297306" y="1977815"/>
                    <a:pt x="357059" y="1844089"/>
                    <a:pt x="445251" y="1728417"/>
                  </a:cubicBezTo>
                  <a:cubicBezTo>
                    <a:pt x="525455" y="1623130"/>
                    <a:pt x="629943" y="1553152"/>
                    <a:pt x="728360" y="1467517"/>
                  </a:cubicBezTo>
                  <a:cubicBezTo>
                    <a:pt x="756959" y="1442593"/>
                    <a:pt x="782841" y="1415911"/>
                    <a:pt x="805528" y="1387313"/>
                  </a:cubicBezTo>
                  <a:cubicBezTo>
                    <a:pt x="772456" y="1466398"/>
                    <a:pt x="711904" y="1648373"/>
                    <a:pt x="694649" y="1784656"/>
                  </a:cubicBezTo>
                  <a:cubicBezTo>
                    <a:pt x="670524" y="1975259"/>
                    <a:pt x="699602" y="2288564"/>
                    <a:pt x="817830" y="2464468"/>
                  </a:cubicBezTo>
                  <a:cubicBezTo>
                    <a:pt x="840517" y="2498179"/>
                    <a:pt x="838440" y="2468143"/>
                    <a:pt x="830132" y="2452645"/>
                  </a:cubicBezTo>
                  <a:cubicBezTo>
                    <a:pt x="719253" y="2247823"/>
                    <a:pt x="698483" y="1911192"/>
                    <a:pt x="745775" y="1693109"/>
                  </a:cubicBezTo>
                  <a:cubicBezTo>
                    <a:pt x="764787" y="1605077"/>
                    <a:pt x="811120" y="1497233"/>
                    <a:pt x="840677" y="1413195"/>
                  </a:cubicBezTo>
                  <a:cubicBezTo>
                    <a:pt x="864642" y="1461285"/>
                    <a:pt x="879820" y="1508577"/>
                    <a:pt x="918164" y="1548998"/>
                  </a:cubicBezTo>
                  <a:cubicBezTo>
                    <a:pt x="937816" y="1679528"/>
                    <a:pt x="950917" y="1814692"/>
                    <a:pt x="976320" y="1943625"/>
                  </a:cubicBezTo>
                  <a:cubicBezTo>
                    <a:pt x="997090" y="2048273"/>
                    <a:pt x="1042943" y="2175128"/>
                    <a:pt x="1133532" y="2235201"/>
                  </a:cubicBezTo>
                  <a:cubicBezTo>
                    <a:pt x="1139603" y="2239196"/>
                    <a:pt x="1148550" y="2230888"/>
                    <a:pt x="1143917" y="2224817"/>
                  </a:cubicBezTo>
                  <a:cubicBezTo>
                    <a:pt x="1051091" y="2103553"/>
                    <a:pt x="997569" y="2005775"/>
                    <a:pt x="986066" y="18503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3" name="Google Shape;2743;p188"/>
            <p:cNvSpPr/>
            <p:nvPr/>
          </p:nvSpPr>
          <p:spPr>
            <a:xfrm>
              <a:off x="7098501" y="1983349"/>
              <a:ext cx="260687" cy="434781"/>
            </a:xfrm>
            <a:custGeom>
              <a:avLst/>
              <a:gdLst/>
              <a:ahLst/>
              <a:cxnLst/>
              <a:rect l="l" t="t" r="r" b="b"/>
              <a:pathLst>
                <a:path w="455349" h="759442" extrusionOk="0">
                  <a:moveTo>
                    <a:pt x="452364" y="272"/>
                  </a:moveTo>
                  <a:cubicBezTo>
                    <a:pt x="290519" y="46125"/>
                    <a:pt x="46554" y="149655"/>
                    <a:pt x="5973" y="334347"/>
                  </a:cubicBezTo>
                  <a:cubicBezTo>
                    <a:pt x="-35886" y="524950"/>
                    <a:pt x="150723" y="683120"/>
                    <a:pt x="302023" y="757253"/>
                  </a:cubicBezTo>
                  <a:cubicBezTo>
                    <a:pt x="312727" y="762525"/>
                    <a:pt x="321674" y="757572"/>
                    <a:pt x="325509" y="749903"/>
                  </a:cubicBezTo>
                  <a:cubicBezTo>
                    <a:pt x="343243" y="757732"/>
                    <a:pt x="368007" y="738240"/>
                    <a:pt x="355865" y="716671"/>
                  </a:cubicBezTo>
                  <a:cubicBezTo>
                    <a:pt x="286845" y="593970"/>
                    <a:pt x="260164" y="454173"/>
                    <a:pt x="290839" y="315334"/>
                  </a:cubicBezTo>
                  <a:cubicBezTo>
                    <a:pt x="316721" y="198384"/>
                    <a:pt x="385262" y="117541"/>
                    <a:pt x="445814" y="19124"/>
                  </a:cubicBezTo>
                  <a:cubicBezTo>
                    <a:pt x="447731" y="15929"/>
                    <a:pt x="443897" y="12414"/>
                    <a:pt x="440861" y="14172"/>
                  </a:cubicBezTo>
                  <a:cubicBezTo>
                    <a:pt x="440222" y="14491"/>
                    <a:pt x="439583" y="14970"/>
                    <a:pt x="438944" y="15450"/>
                  </a:cubicBezTo>
                  <a:cubicBezTo>
                    <a:pt x="444056" y="11935"/>
                    <a:pt x="449329" y="8420"/>
                    <a:pt x="454282" y="4586"/>
                  </a:cubicBezTo>
                  <a:cubicBezTo>
                    <a:pt x="456359" y="2988"/>
                    <a:pt x="455240" y="-687"/>
                    <a:pt x="452364" y="1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4" name="Google Shape;2744;p188"/>
            <p:cNvSpPr/>
            <p:nvPr/>
          </p:nvSpPr>
          <p:spPr>
            <a:xfrm>
              <a:off x="7191567" y="1938798"/>
              <a:ext cx="541955" cy="724140"/>
            </a:xfrm>
            <a:custGeom>
              <a:avLst/>
              <a:gdLst/>
              <a:ahLst/>
              <a:cxnLst/>
              <a:rect l="l" t="t" r="r" b="b"/>
              <a:pathLst>
                <a:path w="946647" h="1264873" extrusionOk="0">
                  <a:moveTo>
                    <a:pt x="737597" y="99994"/>
                  </a:moveTo>
                  <a:cubicBezTo>
                    <a:pt x="672252" y="38004"/>
                    <a:pt x="601475" y="8127"/>
                    <a:pt x="530538" y="1417"/>
                  </a:cubicBezTo>
                  <a:cubicBezTo>
                    <a:pt x="475099" y="-3855"/>
                    <a:pt x="419979" y="5891"/>
                    <a:pt x="367255" y="25542"/>
                  </a:cubicBezTo>
                  <a:cubicBezTo>
                    <a:pt x="293922" y="52862"/>
                    <a:pt x="225701" y="99994"/>
                    <a:pt x="170261" y="158150"/>
                  </a:cubicBezTo>
                  <a:cubicBezTo>
                    <a:pt x="39891" y="294591"/>
                    <a:pt x="-44467" y="495580"/>
                    <a:pt x="24872" y="689538"/>
                  </a:cubicBezTo>
                  <a:cubicBezTo>
                    <a:pt x="102360" y="906343"/>
                    <a:pt x="336899" y="996772"/>
                    <a:pt x="492833" y="1147752"/>
                  </a:cubicBezTo>
                  <a:cubicBezTo>
                    <a:pt x="585179" y="1237062"/>
                    <a:pt x="668737" y="1316148"/>
                    <a:pt x="770030" y="1223163"/>
                  </a:cubicBezTo>
                  <a:cubicBezTo>
                    <a:pt x="777699" y="1216133"/>
                    <a:pt x="785368" y="1208464"/>
                    <a:pt x="793037" y="1199517"/>
                  </a:cubicBezTo>
                  <a:cubicBezTo>
                    <a:pt x="818919" y="1169640"/>
                    <a:pt x="841127" y="1135131"/>
                    <a:pt x="860299" y="1097905"/>
                  </a:cubicBezTo>
                  <a:cubicBezTo>
                    <a:pt x="1011599" y="804890"/>
                    <a:pt x="959994" y="311527"/>
                    <a:pt x="737438" y="999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5" name="Google Shape;2745;p188"/>
            <p:cNvSpPr/>
            <p:nvPr/>
          </p:nvSpPr>
          <p:spPr>
            <a:xfrm>
              <a:off x="7463190" y="1984583"/>
              <a:ext cx="232781" cy="494200"/>
            </a:xfrm>
            <a:custGeom>
              <a:avLst/>
              <a:gdLst/>
              <a:ahLst/>
              <a:cxnLst/>
              <a:rect l="l" t="t" r="r" b="b"/>
              <a:pathLst>
                <a:path w="406605" h="863231" extrusionOk="0">
                  <a:moveTo>
                    <a:pt x="353312" y="226583"/>
                  </a:moveTo>
                  <a:cubicBezTo>
                    <a:pt x="317524" y="139349"/>
                    <a:pt x="165584" y="-48218"/>
                    <a:pt x="51829" y="11535"/>
                  </a:cubicBezTo>
                  <a:cubicBezTo>
                    <a:pt x="19716" y="22239"/>
                    <a:pt x="-3929" y="46045"/>
                    <a:pt x="544" y="87904"/>
                  </a:cubicBezTo>
                  <a:cubicBezTo>
                    <a:pt x="5657" y="133917"/>
                    <a:pt x="59499" y="177534"/>
                    <a:pt x="81067" y="213162"/>
                  </a:cubicBezTo>
                  <a:cubicBezTo>
                    <a:pt x="128039" y="290490"/>
                    <a:pt x="138584" y="368456"/>
                    <a:pt x="142897" y="456968"/>
                  </a:cubicBezTo>
                  <a:cubicBezTo>
                    <a:pt x="145613" y="513206"/>
                    <a:pt x="209361" y="943461"/>
                    <a:pt x="339572" y="849997"/>
                  </a:cubicBezTo>
                  <a:cubicBezTo>
                    <a:pt x="407153" y="801428"/>
                    <a:pt x="404278" y="646932"/>
                    <a:pt x="406195" y="573599"/>
                  </a:cubicBezTo>
                  <a:cubicBezTo>
                    <a:pt x="409071" y="458406"/>
                    <a:pt x="397408" y="333947"/>
                    <a:pt x="353152" y="226742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6" name="Google Shape;2746;p188"/>
            <p:cNvSpPr/>
            <p:nvPr/>
          </p:nvSpPr>
          <p:spPr>
            <a:xfrm>
              <a:off x="7487874" y="1962322"/>
              <a:ext cx="194087" cy="473406"/>
            </a:xfrm>
            <a:custGeom>
              <a:avLst/>
              <a:gdLst/>
              <a:ahLst/>
              <a:cxnLst/>
              <a:rect l="l" t="t" r="r" b="b"/>
              <a:pathLst>
                <a:path w="339017" h="826910" extrusionOk="0">
                  <a:moveTo>
                    <a:pt x="266410" y="302861"/>
                  </a:moveTo>
                  <a:cubicBezTo>
                    <a:pt x="236853" y="210196"/>
                    <a:pt x="152496" y="-10923"/>
                    <a:pt x="25800" y="421"/>
                  </a:cubicBezTo>
                  <a:cubicBezTo>
                    <a:pt x="-25166" y="4894"/>
                    <a:pt x="2154" y="51387"/>
                    <a:pt x="83316" y="141656"/>
                  </a:cubicBezTo>
                  <a:cubicBezTo>
                    <a:pt x="152496" y="218664"/>
                    <a:pt x="184130" y="320436"/>
                    <a:pt x="205539" y="424924"/>
                  </a:cubicBezTo>
                  <a:cubicBezTo>
                    <a:pt x="226309" y="526856"/>
                    <a:pt x="199467" y="688541"/>
                    <a:pt x="243404" y="813160"/>
                  </a:cubicBezTo>
                  <a:cubicBezTo>
                    <a:pt x="251871" y="837285"/>
                    <a:pt x="288618" y="826421"/>
                    <a:pt x="302837" y="805491"/>
                  </a:cubicBezTo>
                  <a:cubicBezTo>
                    <a:pt x="385437" y="684387"/>
                    <a:pt x="306193" y="426362"/>
                    <a:pt x="266570" y="302861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7" name="Google Shape;2747;p188"/>
            <p:cNvSpPr/>
            <p:nvPr/>
          </p:nvSpPr>
          <p:spPr>
            <a:xfrm>
              <a:off x="7513391" y="1974669"/>
              <a:ext cx="78063" cy="99250"/>
            </a:xfrm>
            <a:custGeom>
              <a:avLst/>
              <a:gdLst/>
              <a:ahLst/>
              <a:cxnLst/>
              <a:rect l="l" t="t" r="r" b="b"/>
              <a:pathLst>
                <a:path w="136354" h="173362" extrusionOk="0">
                  <a:moveTo>
                    <a:pt x="101363" y="62089"/>
                  </a:moveTo>
                  <a:cubicBezTo>
                    <a:pt x="88742" y="41479"/>
                    <a:pt x="55190" y="5052"/>
                    <a:pt x="29148" y="419"/>
                  </a:cubicBezTo>
                  <a:cubicBezTo>
                    <a:pt x="11254" y="-2617"/>
                    <a:pt x="-1048" y="11283"/>
                    <a:pt x="70" y="28218"/>
                  </a:cubicBezTo>
                  <a:cubicBezTo>
                    <a:pt x="1508" y="48988"/>
                    <a:pt x="91618" y="128712"/>
                    <a:pt x="115583" y="163861"/>
                  </a:cubicBezTo>
                  <a:cubicBezTo>
                    <a:pt x="124690" y="177122"/>
                    <a:pt x="136512" y="178400"/>
                    <a:pt x="136353" y="155394"/>
                  </a:cubicBezTo>
                  <a:cubicBezTo>
                    <a:pt x="136353" y="121363"/>
                    <a:pt x="118938" y="91167"/>
                    <a:pt x="101204" y="61929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8" name="Google Shape;2748;p188"/>
            <p:cNvSpPr/>
            <p:nvPr/>
          </p:nvSpPr>
          <p:spPr>
            <a:xfrm>
              <a:off x="7634279" y="2253427"/>
              <a:ext cx="31796" cy="143627"/>
            </a:xfrm>
            <a:custGeom>
              <a:avLst/>
              <a:gdLst/>
              <a:ahLst/>
              <a:cxnLst/>
              <a:rect l="l" t="t" r="r" b="b"/>
              <a:pathLst>
                <a:path w="55538" h="250877" extrusionOk="0">
                  <a:moveTo>
                    <a:pt x="28040" y="16028"/>
                  </a:moveTo>
                  <a:cubicBezTo>
                    <a:pt x="14620" y="-9854"/>
                    <a:pt x="-3434" y="-6340"/>
                    <a:pt x="6631" y="40952"/>
                  </a:cubicBezTo>
                  <a:cubicBezTo>
                    <a:pt x="16856" y="89202"/>
                    <a:pt x="-9346" y="158541"/>
                    <a:pt x="3755" y="221649"/>
                  </a:cubicBezTo>
                  <a:cubicBezTo>
                    <a:pt x="12702" y="265266"/>
                    <a:pt x="35869" y="255680"/>
                    <a:pt x="45295" y="221649"/>
                  </a:cubicBezTo>
                  <a:cubicBezTo>
                    <a:pt x="62390" y="161097"/>
                    <a:pt x="59035" y="75462"/>
                    <a:pt x="28040" y="15868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9" name="Google Shape;2749;p188"/>
            <p:cNvSpPr/>
            <p:nvPr/>
          </p:nvSpPr>
          <p:spPr>
            <a:xfrm>
              <a:off x="7184645" y="1982516"/>
              <a:ext cx="486667" cy="691970"/>
            </a:xfrm>
            <a:custGeom>
              <a:avLst/>
              <a:gdLst/>
              <a:ahLst/>
              <a:cxnLst/>
              <a:rect l="l" t="t" r="r" b="b"/>
              <a:pathLst>
                <a:path w="850074" h="1208681" extrusionOk="0">
                  <a:moveTo>
                    <a:pt x="841077" y="1062106"/>
                  </a:moveTo>
                  <a:cubicBezTo>
                    <a:pt x="790111" y="1152215"/>
                    <a:pt x="718375" y="1211649"/>
                    <a:pt x="617561" y="1111794"/>
                  </a:cubicBezTo>
                  <a:cubicBezTo>
                    <a:pt x="578897" y="1073449"/>
                    <a:pt x="542950" y="1036224"/>
                    <a:pt x="498694" y="1004270"/>
                  </a:cubicBezTo>
                  <a:cubicBezTo>
                    <a:pt x="395644" y="929818"/>
                    <a:pt x="275498" y="878692"/>
                    <a:pt x="183791" y="788743"/>
                  </a:cubicBezTo>
                  <a:cubicBezTo>
                    <a:pt x="-56020" y="553405"/>
                    <a:pt x="18751" y="180027"/>
                    <a:pt x="285564" y="5081"/>
                  </a:cubicBezTo>
                  <a:cubicBezTo>
                    <a:pt x="288599" y="3164"/>
                    <a:pt x="285883" y="-1150"/>
                    <a:pt x="282847" y="288"/>
                  </a:cubicBezTo>
                  <a:cubicBezTo>
                    <a:pt x="-37168" y="154145"/>
                    <a:pt x="-96601" y="591270"/>
                    <a:pt x="160945" y="831880"/>
                  </a:cubicBezTo>
                  <a:cubicBezTo>
                    <a:pt x="225651" y="892273"/>
                    <a:pt x="303298" y="936528"/>
                    <a:pt x="378389" y="982222"/>
                  </a:cubicBezTo>
                  <a:cubicBezTo>
                    <a:pt x="463545" y="1034146"/>
                    <a:pt x="533523" y="1090704"/>
                    <a:pt x="603502" y="1161002"/>
                  </a:cubicBezTo>
                  <a:cubicBezTo>
                    <a:pt x="706872" y="1264851"/>
                    <a:pt x="813597" y="1183849"/>
                    <a:pt x="848905" y="1063544"/>
                  </a:cubicBezTo>
                  <a:cubicBezTo>
                    <a:pt x="852420" y="1051561"/>
                    <a:pt x="847467" y="1051082"/>
                    <a:pt x="841236" y="10621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50" name="Google Shape;2750;p188"/>
          <p:cNvSpPr/>
          <p:nvPr/>
        </p:nvSpPr>
        <p:spPr>
          <a:xfrm>
            <a:off x="328786" y="3220128"/>
            <a:ext cx="4569600" cy="1416300"/>
          </a:xfrm>
          <a:prstGeom prst="rect">
            <a:avLst/>
          </a:prstGeom>
          <a:solidFill>
            <a:srgbClr val="E8F0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eart Valve Replacement Surgery Case Report by Slidesgo">
  <a:themeElements>
    <a:clrScheme name="Simple Light">
      <a:dk1>
        <a:srgbClr val="3B4D68"/>
      </a:dk1>
      <a:lt1>
        <a:srgbClr val="E6F0FD"/>
      </a:lt1>
      <a:dk2>
        <a:srgbClr val="7689D6"/>
      </a:dk2>
      <a:lt2>
        <a:srgbClr val="20406E"/>
      </a:lt2>
      <a:accent1>
        <a:srgbClr val="CC173A"/>
      </a:accent1>
      <a:accent2>
        <a:srgbClr val="D6253F"/>
      </a:accent2>
      <a:accent3>
        <a:srgbClr val="F44D5D"/>
      </a:accent3>
      <a:accent4>
        <a:srgbClr val="2A66D1"/>
      </a:accent4>
      <a:accent5>
        <a:srgbClr val="EEA127"/>
      </a:accent5>
      <a:accent6>
        <a:srgbClr val="FFFFFF"/>
      </a:accent6>
      <a:hlink>
        <a:srgbClr val="1629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Heart Valve Replacement Surgery Case Report by Slidesgo">
  <a:themeElements>
    <a:clrScheme name="Simple Light">
      <a:dk1>
        <a:srgbClr val="3B4D68"/>
      </a:dk1>
      <a:lt1>
        <a:srgbClr val="E6F0FD"/>
      </a:lt1>
      <a:dk2>
        <a:srgbClr val="7689D6"/>
      </a:dk2>
      <a:lt2>
        <a:srgbClr val="20406E"/>
      </a:lt2>
      <a:accent1>
        <a:srgbClr val="CC173A"/>
      </a:accent1>
      <a:accent2>
        <a:srgbClr val="D6253F"/>
      </a:accent2>
      <a:accent3>
        <a:srgbClr val="F44D5D"/>
      </a:accent3>
      <a:accent4>
        <a:srgbClr val="2A66D1"/>
      </a:accent4>
      <a:accent5>
        <a:srgbClr val="EEA127"/>
      </a:accent5>
      <a:accent6>
        <a:srgbClr val="FFFFFF"/>
      </a:accent6>
      <a:hlink>
        <a:srgbClr val="1629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Heart Valve Replacement Surgery Case Report by Slidesgo">
  <a:themeElements>
    <a:clrScheme name="Simple Light">
      <a:dk1>
        <a:srgbClr val="3B4D68"/>
      </a:dk1>
      <a:lt1>
        <a:srgbClr val="E6F0FD"/>
      </a:lt1>
      <a:dk2>
        <a:srgbClr val="7689D6"/>
      </a:dk2>
      <a:lt2>
        <a:srgbClr val="20406E"/>
      </a:lt2>
      <a:accent1>
        <a:srgbClr val="CC173A"/>
      </a:accent1>
      <a:accent2>
        <a:srgbClr val="D6253F"/>
      </a:accent2>
      <a:accent3>
        <a:srgbClr val="F44D5D"/>
      </a:accent3>
      <a:accent4>
        <a:srgbClr val="2A66D1"/>
      </a:accent4>
      <a:accent5>
        <a:srgbClr val="EEA127"/>
      </a:accent5>
      <a:accent6>
        <a:srgbClr val="FFFFFF"/>
      </a:accent6>
      <a:hlink>
        <a:srgbClr val="1629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Heart Valve Replacement Surgery Case Report by Slidesgo">
  <a:themeElements>
    <a:clrScheme name="Simple Light">
      <a:dk1>
        <a:srgbClr val="3B4D68"/>
      </a:dk1>
      <a:lt1>
        <a:srgbClr val="E6F0FD"/>
      </a:lt1>
      <a:dk2>
        <a:srgbClr val="7689D6"/>
      </a:dk2>
      <a:lt2>
        <a:srgbClr val="20406E"/>
      </a:lt2>
      <a:accent1>
        <a:srgbClr val="CC173A"/>
      </a:accent1>
      <a:accent2>
        <a:srgbClr val="D6253F"/>
      </a:accent2>
      <a:accent3>
        <a:srgbClr val="F44D5D"/>
      </a:accent3>
      <a:accent4>
        <a:srgbClr val="2A66D1"/>
      </a:accent4>
      <a:accent5>
        <a:srgbClr val="EEA127"/>
      </a:accent5>
      <a:accent6>
        <a:srgbClr val="FFFFFF"/>
      </a:accent6>
      <a:hlink>
        <a:srgbClr val="1629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Heart Valve Replacement Surgery Case Report by Slidesgo">
  <a:themeElements>
    <a:clrScheme name="Simple Light">
      <a:dk1>
        <a:srgbClr val="3B4D68"/>
      </a:dk1>
      <a:lt1>
        <a:srgbClr val="E6F0FD"/>
      </a:lt1>
      <a:dk2>
        <a:srgbClr val="7689D6"/>
      </a:dk2>
      <a:lt2>
        <a:srgbClr val="20406E"/>
      </a:lt2>
      <a:accent1>
        <a:srgbClr val="CC173A"/>
      </a:accent1>
      <a:accent2>
        <a:srgbClr val="D6253F"/>
      </a:accent2>
      <a:accent3>
        <a:srgbClr val="F44D5D"/>
      </a:accent3>
      <a:accent4>
        <a:srgbClr val="2A66D1"/>
      </a:accent4>
      <a:accent5>
        <a:srgbClr val="EEA127"/>
      </a:accent5>
      <a:accent6>
        <a:srgbClr val="FFFFFF"/>
      </a:accent6>
      <a:hlink>
        <a:srgbClr val="1629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Heart Valve Replacement Surgery Case Report by Slidesgo">
  <a:themeElements>
    <a:clrScheme name="Simple Light">
      <a:dk1>
        <a:srgbClr val="3B4D68"/>
      </a:dk1>
      <a:lt1>
        <a:srgbClr val="E6F0FD"/>
      </a:lt1>
      <a:dk2>
        <a:srgbClr val="7689D6"/>
      </a:dk2>
      <a:lt2>
        <a:srgbClr val="20406E"/>
      </a:lt2>
      <a:accent1>
        <a:srgbClr val="CC173A"/>
      </a:accent1>
      <a:accent2>
        <a:srgbClr val="D6253F"/>
      </a:accent2>
      <a:accent3>
        <a:srgbClr val="F44D5D"/>
      </a:accent3>
      <a:accent4>
        <a:srgbClr val="2A66D1"/>
      </a:accent4>
      <a:accent5>
        <a:srgbClr val="EEA127"/>
      </a:accent5>
      <a:accent6>
        <a:srgbClr val="FFFFFF"/>
      </a:accent6>
      <a:hlink>
        <a:srgbClr val="1629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323</Words>
  <Application>Microsoft Macintosh PowerPoint</Application>
  <PresentationFormat>On-screen Show (16:9)</PresentationFormat>
  <Paragraphs>37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Work Sans</vt:lpstr>
      <vt:lpstr>Arial</vt:lpstr>
      <vt:lpstr>Raleway</vt:lpstr>
      <vt:lpstr>Inter</vt:lpstr>
      <vt:lpstr>Calibri</vt:lpstr>
      <vt:lpstr>Old Standard TT</vt:lpstr>
      <vt:lpstr>Paperback</vt:lpstr>
      <vt:lpstr>Heart Valve Replacement Surgery Case Report by Slidesgo</vt:lpstr>
      <vt:lpstr>Heart Valve Replacement Surgery Case Report by Slidesgo</vt:lpstr>
      <vt:lpstr>Heart Valve Replacement Surgery Case Report by Slidesgo</vt:lpstr>
      <vt:lpstr>Heart Valve Replacement Surgery Case Report by Slidesgo</vt:lpstr>
      <vt:lpstr>Heart Valve Replacement Surgery Case Report by Slidesgo</vt:lpstr>
      <vt:lpstr>Heart Valve Replacement Surgery Case Report by Slidesgo</vt:lpstr>
      <vt:lpstr>New York Cardiac Surgery Outcome Analysis</vt:lpstr>
      <vt:lpstr>Leading Research Question:</vt:lpstr>
      <vt:lpstr>Our Initial Questions:</vt:lpstr>
      <vt:lpstr>Data Preparation/ Methods</vt:lpstr>
      <vt:lpstr>Shiny App!</vt:lpstr>
      <vt:lpstr>Conclusion</vt:lpstr>
      <vt:lpstr>Unanswered Questions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Microsoft Office User</cp:lastModifiedBy>
  <cp:revision>2</cp:revision>
  <dcterms:modified xsi:type="dcterms:W3CDTF">2025-03-13T20:05:11Z</dcterms:modified>
</cp:coreProperties>
</file>