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2" r:id="rId4"/>
    <p:sldMasterId id="2147483823" r:id="rId5"/>
    <p:sldMasterId id="2147483824" r:id="rId6"/>
    <p:sldMasterId id="2147483825" r:id="rId7"/>
    <p:sldMasterId id="2147483826" r:id="rId8"/>
    <p:sldMasterId id="2147483827" r:id="rId9"/>
    <p:sldMasterId id="214748382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WorkSans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OldStandardTT-regular.fntdata"/><Relationship Id="rId30" Type="http://schemas.openxmlformats.org/officeDocument/2006/relationships/font" Target="fonts/WorkSans-boldItalic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OldStandardTT-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font" Target="fonts/Raleway-regular.fntdata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3f026dd2b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3f026dd2b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33f026dd2b8_0_3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33f026dd2b8_0_3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3f026dd2b8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33f026dd2b8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33f026dd2b8_0_4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33f026dd2b8_0_4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3f026dd2b8_0_7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3f026dd2b8_0_7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3f026dd2b8_0_4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3f026dd2b8_0_4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4" name="Google Shape;1164;p105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65" name="Google Shape;1165;p10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10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7" name="Google Shape;1167;p105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0" name="Google Shape;1170;p106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71" name="Google Shape;1171;p10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72" name="Google Shape;1172;p10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3" name="Google Shape;1173;p10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74" name="Google Shape;1174;p10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7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07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8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0" name="Google Shape;1180;p108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81" name="Google Shape;1181;p108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182" name="Google Shape;1182;p10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3" name="Google Shape;1183;p108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84" name="Google Shape;1184;p10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8" name="Google Shape;1188;p110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9" name="Google Shape;1189;p110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0" name="Google Shape;1190;p110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110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2" name="Google Shape;1192;p110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10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110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5" name="Google Shape;1195;p110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6" name="Google Shape;1196;p110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7" name="Google Shape;1197;p110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8" name="Google Shape;1198;p110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9" name="Google Shape;1199;p110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00" name="Google Shape;1200;p110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110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110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05" name="Google Shape;1205;p111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206" name="Google Shape;1206;p111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111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8" name="Google Shape;1208;p111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1" name="Google Shape;1211;p11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12" name="Google Shape;1212;p11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3" name="Google Shape;1213;p11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14" name="Google Shape;1214;p11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7" name="Google Shape;1217;p113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218" name="Google Shape;1218;p113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113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0" name="Google Shape;1220;p113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3" name="Google Shape;1223;p114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224" name="Google Shape;1224;p114"/>
            <p:cNvCxnSpPr>
              <a:endCxn id="1225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5" name="Google Shape;1225;p114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26" name="Google Shape;1226;p114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9" name="Google Shape;1229;p11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30" name="Google Shape;1230;p11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1" name="Google Shape;1231;p11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32" name="Google Shape;1232;p11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6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116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116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116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8" name="Google Shape;1238;p116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116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40" name="Google Shape;1240;p116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241" name="Google Shape;1241;p116"/>
            <p:cNvCxnSpPr>
              <a:endCxn id="124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2" name="Google Shape;1242;p1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43" name="Google Shape;1243;p116"/>
            <p:cNvCxnSpPr>
              <a:endCxn id="12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4" name="Google Shape;1244;p11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7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7" name="Google Shape;1247;p117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8" name="Google Shape;1248;p117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117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17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17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52" name="Google Shape;1252;p117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253" name="Google Shape;1253;p1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4" name="Google Shape;1254;p117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55" name="Google Shape;1255;p1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8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8" name="Google Shape;1258;p118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9" name="Google Shape;1259;p118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60" name="Google Shape;1260;p118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261" name="Google Shape;1261;p118"/>
            <p:cNvCxnSpPr>
              <a:endCxn id="1262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2" name="Google Shape;1262;p118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63" name="Google Shape;1263;p118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6" name="Google Shape;1266;p119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7" name="Google Shape;1267;p119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8" name="Google Shape;1268;p119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269" name="Google Shape;1269;p1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270" name="Google Shape;1270;p1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1" name="Google Shape;1271;p11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2" name="Google Shape;1272;p1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5" name="Google Shape;1275;p120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6" name="Google Shape;1276;p120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7" name="Google Shape;1277;p120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8" name="Google Shape;1278;p120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9" name="Google Shape;1279;p120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0" name="Google Shape;1280;p120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81" name="Google Shape;1281;p120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282" name="Google Shape;1282;p12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p120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84" name="Google Shape;1284;p12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7" name="Google Shape;1287;p121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8" name="Google Shape;1288;p121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9" name="Google Shape;1289;p121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0" name="Google Shape;1290;p121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1" name="Google Shape;1291;p121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2" name="Google Shape;1292;p121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3" name="Google Shape;1293;p121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4" name="Google Shape;1294;p121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95" name="Google Shape;1295;p121"/>
          <p:cNvCxnSpPr>
            <a:endCxn id="1296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121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97" name="Google Shape;1297;p121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298" name="Google Shape;1298;p121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299" name="Google Shape;1299;p121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21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21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21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21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21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121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306" name="Google Shape;1306;p121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21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21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21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21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21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21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21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21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21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21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21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21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21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21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21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21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21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21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21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21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21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21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21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21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21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21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21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21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21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21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121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338" name="Google Shape;1338;p121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21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21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121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121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21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21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21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21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21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21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21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21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121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21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121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121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21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121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21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21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21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21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21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121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121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21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21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21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21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21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121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21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21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21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21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21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21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21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21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21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21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21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21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21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21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4" name="Google Shape;1384;p121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21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21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21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21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21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21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21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21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121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394" name="Google Shape;1394;p121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21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21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7" name="Google Shape;1397;p121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398" name="Google Shape;1398;p121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21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21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21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21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21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21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21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6" name="Google Shape;1406;p121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21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21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21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21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21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21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21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21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21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21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21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21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122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6" name="Google Shape;1426;p122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7" name="Google Shape;1427;p122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8" name="Google Shape;1428;p122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9" name="Google Shape;1429;p122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0" name="Google Shape;1430;p122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1" name="Google Shape;1431;p122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2" name="Google Shape;1432;p122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3" name="Google Shape;1433;p122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4" name="Google Shape;1434;p122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5" name="Google Shape;1435;p122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6" name="Google Shape;1436;p122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7" name="Google Shape;1437;p122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438" name="Google Shape;1438;p122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122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0" name="Google Shape;1440;p122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3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3" name="Google Shape;1443;p123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44" name="Google Shape;1444;p12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445" name="Google Shape;1445;p12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446" name="Google Shape;1446;p123"/>
              <p:cNvCxnSpPr>
                <a:endCxn id="1447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7" name="Google Shape;1447;p12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448" name="Google Shape;1448;p12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9" name="Google Shape;1449;p12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50" name="Google Shape;1450;p12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124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453" name="Google Shape;1453;p124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124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5" name="Google Shape;1455;p124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8" name="Google Shape;58;p1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60" name="Google Shape;60;p13"/>
              <p:cNvCxnSpPr>
                <a:endCxn id="61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" name="Google Shape;61;p1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62" name="Google Shape;62;p1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1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25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458" name="Google Shape;1458;p12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12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0" name="Google Shape;1460;p125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7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66" name="Google Shape;1466;p127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67" name="Google Shape;1467;p127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468" name="Google Shape;1468;p127"/>
            <p:cNvCxnSpPr>
              <a:endCxn id="1469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9" name="Google Shape;1469;p127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0" name="Google Shape;1470;p127"/>
            <p:cNvCxnSpPr>
              <a:endCxn id="1471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127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8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4" name="Google Shape;1474;p128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128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76" name="Google Shape;1476;p128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477" name="Google Shape;1477;p128"/>
            <p:cNvCxnSpPr>
              <a:endCxn id="1478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8" name="Google Shape;1478;p12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9" name="Google Shape;1479;p128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2" name="Google Shape;1482;p129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83" name="Google Shape;1483;p12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484" name="Google Shape;1484;p12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12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12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9" name="Google Shape;1489;p130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0" name="Google Shape;1490;p130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1" name="Google Shape;1491;p130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2" name="Google Shape;1492;p130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93" name="Google Shape;1493;p130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494" name="Google Shape;1494;p130"/>
            <p:cNvCxnSpPr>
              <a:endCxn id="14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5" name="Google Shape;1495;p13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96" name="Google Shape;1496;p130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99" name="Google Shape;1499;p13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500" name="Google Shape;1500;p13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1" name="Google Shape;1501;p131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02" name="Google Shape;1502;p13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32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5" name="Google Shape;1505;p132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6" name="Google Shape;1506;p132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07" name="Google Shape;1507;p132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08" name="Google Shape;1508;p132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132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132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3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13" name="Google Shape;1513;p133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14" name="Google Shape;1514;p13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13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6" name="Google Shape;1516;p133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34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9" name="Google Shape;1519;p134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20" name="Google Shape;1520;p13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21" name="Google Shape;1521;p13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2" name="Google Shape;1522;p13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23" name="Google Shape;1523;p13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5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35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2" name="Google Shape;72;p15"/>
            <p:cNvCxnSpPr>
              <a:endCxn id="73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4" name="Google Shape;74;p15"/>
            <p:cNvCxnSpPr>
              <a:endCxn id="75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36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9" name="Google Shape;1529;p136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30" name="Google Shape;1530;p136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531" name="Google Shape;1531;p1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2" name="Google Shape;1532;p136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33" name="Google Shape;1533;p1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7" name="Google Shape;1537;p138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8" name="Google Shape;1538;p138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138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38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1" name="Google Shape;1541;p138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138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38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4" name="Google Shape;1544;p138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5" name="Google Shape;1545;p138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6" name="Google Shape;1546;p138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7" name="Google Shape;1547;p138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8" name="Google Shape;1548;p138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49" name="Google Shape;1549;p138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38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138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54" name="Google Shape;1554;p139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55" name="Google Shape;1555;p139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139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7" name="Google Shape;1557;p139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0" name="Google Shape;1560;p14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61" name="Google Shape;1561;p14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2" name="Google Shape;1562;p14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63" name="Google Shape;1563;p14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6" name="Google Shape;1566;p141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567" name="Google Shape;1567;p141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141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9" name="Google Shape;1569;p141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72" name="Google Shape;1572;p142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573" name="Google Shape;1573;p142"/>
            <p:cNvCxnSpPr>
              <a:endCxn id="1574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4" name="Google Shape;1574;p142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75" name="Google Shape;1575;p142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78" name="Google Shape;1578;p14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79" name="Google Shape;1579;p14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0" name="Google Shape;1580;p14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81" name="Google Shape;1581;p14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4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44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5" name="Google Shape;1585;p144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44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7" name="Google Shape;1587;p144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44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89" name="Google Shape;1589;p144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590" name="Google Shape;1590;p144"/>
            <p:cNvCxnSpPr>
              <a:endCxn id="159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1" name="Google Shape;1591;p1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92" name="Google Shape;1592;p144"/>
            <p:cNvCxnSpPr>
              <a:endCxn id="1593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3" name="Google Shape;1593;p14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6" name="Google Shape;1596;p145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7" name="Google Shape;1597;p145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8" name="Google Shape;1598;p145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9" name="Google Shape;1599;p145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0" name="Google Shape;1600;p145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1" name="Google Shape;1601;p145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602" name="Google Shape;1602;p1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3" name="Google Shape;1603;p145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04" name="Google Shape;1604;p1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6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0" name="Google Shape;80;p1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81" name="Google Shape;81;p16"/>
            <p:cNvCxnSpPr>
              <a:endCxn id="8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6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7" name="Google Shape;1607;p146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8" name="Google Shape;1608;p146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09" name="Google Shape;1609;p146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610" name="Google Shape;1610;p146"/>
            <p:cNvCxnSpPr>
              <a:endCxn id="1611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1" name="Google Shape;1611;p146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12" name="Google Shape;1612;p146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5" name="Google Shape;1615;p147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6" name="Google Shape;1616;p147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7" name="Google Shape;1617;p147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18" name="Google Shape;1618;p1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619" name="Google Shape;1619;p1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0" name="Google Shape;1620;p147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21" name="Google Shape;1621;p1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4" name="Google Shape;1624;p148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5" name="Google Shape;1625;p148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6" name="Google Shape;1626;p148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7" name="Google Shape;1627;p148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8" name="Google Shape;1628;p148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9" name="Google Shape;1629;p148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30" name="Google Shape;1630;p148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631" name="Google Shape;1631;p14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2" name="Google Shape;1632;p148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33" name="Google Shape;1633;p14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6" name="Google Shape;1636;p149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7" name="Google Shape;1637;p149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149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9" name="Google Shape;1639;p149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0" name="Google Shape;1640;p149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1" name="Google Shape;1641;p149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2" name="Google Shape;1642;p149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3" name="Google Shape;1643;p149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644" name="Google Shape;1644;p149"/>
          <p:cNvCxnSpPr>
            <a:endCxn id="1645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149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6" name="Google Shape;1646;p149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647" name="Google Shape;1647;p149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648" name="Google Shape;1648;p149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49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49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49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49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49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4" name="Google Shape;1654;p149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655" name="Google Shape;1655;p149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49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49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49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49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49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49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49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49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49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49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49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49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49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49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149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149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49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49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49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49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49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49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49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49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49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49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49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49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49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49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6" name="Google Shape;1686;p149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687" name="Google Shape;1687;p149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49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49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49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49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49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49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49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49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49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49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49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49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49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49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49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49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49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49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9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49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49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9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49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49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9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49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49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9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49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49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9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49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49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9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49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49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9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49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49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9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49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49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9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49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49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3" name="Google Shape;1733;p149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49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49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49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49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49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49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49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49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149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743" name="Google Shape;1743;p149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49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49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149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747" name="Google Shape;1747;p149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49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49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49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49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149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149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49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5" name="Google Shape;1755;p149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49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49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49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49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49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49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49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49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49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49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49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49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4" name="Google Shape;1774;p150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5" name="Google Shape;1775;p150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6" name="Google Shape;1776;p150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7" name="Google Shape;1777;p150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8" name="Google Shape;1778;p150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9" name="Google Shape;1779;p150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0" name="Google Shape;1780;p150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1" name="Google Shape;1781;p150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2" name="Google Shape;1782;p150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3" name="Google Shape;1783;p150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4" name="Google Shape;1784;p150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5" name="Google Shape;1785;p150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86" name="Google Shape;1786;p150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787" name="Google Shape;1787;p150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8" name="Google Shape;1788;p150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9" name="Google Shape;1789;p150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1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2" name="Google Shape;1792;p151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93" name="Google Shape;1793;p151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794" name="Google Shape;1794;p151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795" name="Google Shape;1795;p151"/>
              <p:cNvCxnSpPr>
                <a:endCxn id="1796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96" name="Google Shape;1796;p151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797" name="Google Shape;1797;p15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8" name="Google Shape;1798;p15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99" name="Google Shape;1799;p151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152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802" name="Google Shape;1802;p152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152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4" name="Google Shape;1804;p152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153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807" name="Google Shape;1807;p15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15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9" name="Google Shape;1809;p153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55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15" name="Google Shape;1815;p155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16" name="Google Shape;1816;p15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817" name="Google Shape;1817;p155"/>
            <p:cNvCxnSpPr>
              <a:endCxn id="1818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8" name="Google Shape;1818;p15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9" name="Google Shape;1819;p155"/>
            <p:cNvCxnSpPr>
              <a:endCxn id="1820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0" name="Google Shape;1820;p15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56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3" name="Google Shape;1823;p156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4" name="Google Shape;1824;p156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25" name="Google Shape;1825;p15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826" name="Google Shape;1826;p156"/>
            <p:cNvCxnSpPr>
              <a:endCxn id="1827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7" name="Google Shape;1827;p15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28" name="Google Shape;1828;p15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7" name="Google Shape;87;p1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1" name="Google Shape;1831;p157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32" name="Google Shape;1832;p15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3" name="Google Shape;1833;p15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15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5" name="Google Shape;1835;p15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8" name="Google Shape;1838;p158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9" name="Google Shape;1839;p158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0" name="Google Shape;1840;p158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1" name="Google Shape;1841;p158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42" name="Google Shape;1842;p15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843" name="Google Shape;1843;p158"/>
            <p:cNvCxnSpPr>
              <a:endCxn id="18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4" name="Google Shape;1844;p15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45" name="Google Shape;1845;p15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48" name="Google Shape;1848;p15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849" name="Google Shape;1849;p15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0" name="Google Shape;1850;p15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1" name="Google Shape;1851;p15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60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4" name="Google Shape;1854;p160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55" name="Google Shape;1855;p160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56" name="Google Shape;1856;p160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57" name="Google Shape;1857;p16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16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9" name="Google Shape;1859;p160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1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62" name="Google Shape;1862;p161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63" name="Google Shape;1863;p16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16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5" name="Google Shape;1865;p16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62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8" name="Google Shape;1868;p162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69" name="Google Shape;1869;p16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70" name="Google Shape;1870;p16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1" name="Google Shape;1871;p16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72" name="Google Shape;1872;p16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63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6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64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8" name="Google Shape;1878;p164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79" name="Google Shape;1879;p16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880" name="Google Shape;1880;p1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1" name="Google Shape;1881;p164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82" name="Google Shape;1882;p1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6" name="Google Shape;1886;p166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7" name="Google Shape;1887;p166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8" name="Google Shape;1888;p166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9" name="Google Shape;1889;p166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0" name="Google Shape;1890;p166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1" name="Google Shape;1891;p166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2" name="Google Shape;1892;p166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3" name="Google Shape;1893;p166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4" name="Google Shape;1894;p166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5" name="Google Shape;1895;p166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6" name="Google Shape;1896;p166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7" name="Google Shape;1897;p166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898" name="Google Shape;1898;p16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16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16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7" name="Google Shape;97;p1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98" name="Google Shape;98;p18"/>
            <p:cNvCxnSpPr>
              <a:endCxn id="99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0" name="Google Shape;100;p1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03" name="Google Shape;1903;p16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904" name="Google Shape;1904;p16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16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6" name="Google Shape;1906;p167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09" name="Google Shape;1909;p16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10" name="Google Shape;1910;p16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1" name="Google Shape;1911;p16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12" name="Google Shape;1912;p16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5" name="Google Shape;1915;p16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916" name="Google Shape;1916;p16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16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8" name="Google Shape;1918;p16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1" name="Google Shape;1921;p17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922" name="Google Shape;1922;p170"/>
            <p:cNvCxnSpPr>
              <a:endCxn id="1923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3" name="Google Shape;1923;p17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24" name="Google Shape;1924;p17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7" name="Google Shape;1927;p17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28" name="Google Shape;1928;p17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9" name="Google Shape;1929;p17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30" name="Google Shape;1930;p17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2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172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4" name="Google Shape;1934;p172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172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6" name="Google Shape;1936;p172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7" name="Google Shape;1937;p172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38" name="Google Shape;1938;p17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39" name="Google Shape;1939;p172"/>
            <p:cNvCxnSpPr>
              <a:endCxn id="194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0" name="Google Shape;1940;p1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41" name="Google Shape;1941;p172"/>
            <p:cNvCxnSpPr>
              <a:endCxn id="1942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2" name="Google Shape;1942;p17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3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5" name="Google Shape;1945;p173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6" name="Google Shape;1946;p173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p173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p173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73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0" name="Google Shape;1950;p17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951" name="Google Shape;1951;p1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2" name="Google Shape;1952;p173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53" name="Google Shape;1953;p1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74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6" name="Google Shape;1956;p174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7" name="Google Shape;1957;p174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958" name="Google Shape;1958;p17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959" name="Google Shape;1959;p174"/>
            <p:cNvCxnSpPr>
              <a:endCxn id="1960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0" name="Google Shape;1960;p17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1" name="Google Shape;1961;p17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4" name="Google Shape;1964;p175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5" name="Google Shape;1965;p175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6" name="Google Shape;1966;p175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67" name="Google Shape;1967;p1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968" name="Google Shape;1968;p1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9" name="Google Shape;1969;p17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0" name="Google Shape;1970;p1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3" name="Google Shape;1973;p176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4" name="Google Shape;1974;p176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5" name="Google Shape;1975;p176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6" name="Google Shape;1976;p176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7" name="Google Shape;1977;p176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8" name="Google Shape;1978;p176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79" name="Google Shape;1979;p17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980" name="Google Shape;1980;p17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176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82" name="Google Shape;1982;p17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" name="Google Shape;103;p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04" name="Google Shape;104;p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6" name="Google Shape;106;p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5" name="Google Shape;1985;p177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6" name="Google Shape;1986;p177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7" name="Google Shape;1987;p177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8" name="Google Shape;1988;p177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9" name="Google Shape;1989;p177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0" name="Google Shape;1990;p177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1" name="Google Shape;1991;p177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2" name="Google Shape;1992;p177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993" name="Google Shape;1993;p177"/>
          <p:cNvCxnSpPr>
            <a:endCxn id="1994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4" name="Google Shape;1994;p17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95" name="Google Shape;1995;p17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996" name="Google Shape;1996;p17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997" name="Google Shape;1997;p17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7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7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7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7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7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3" name="Google Shape;2003;p17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004" name="Google Shape;2004;p17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17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7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7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7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7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7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7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7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17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7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7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7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7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7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17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17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7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7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7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7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7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17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7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7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7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7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17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17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7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7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5" name="Google Shape;2035;p17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036" name="Google Shape;2036;p17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7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17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7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7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7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7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7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7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7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7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7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7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7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7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7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17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17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7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7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7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17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17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7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7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7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7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7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17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17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7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7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7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7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7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7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17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7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7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7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7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7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17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17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7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7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2" name="Google Shape;2082;p17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7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7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7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7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7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7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7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7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1" name="Google Shape;2091;p17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2092" name="Google Shape;2092;p17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7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17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5" name="Google Shape;2095;p17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2096" name="Google Shape;2096;p17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7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17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7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7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7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7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7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17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3" name="Google Shape;2123;p178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4" name="Google Shape;2124;p178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5" name="Google Shape;2125;p178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6" name="Google Shape;2126;p178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7" name="Google Shape;2127;p178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8" name="Google Shape;2128;p178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9" name="Google Shape;2129;p178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0" name="Google Shape;2130;p178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1" name="Google Shape;2131;p178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2" name="Google Shape;2132;p178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3" name="Google Shape;2133;p178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4" name="Google Shape;2134;p178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35" name="Google Shape;2135;p178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2136" name="Google Shape;2136;p17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17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8" name="Google Shape;2138;p178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9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41" name="Google Shape;2141;p179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42" name="Google Shape;2142;p17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2143" name="Google Shape;2143;p17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2144" name="Google Shape;2144;p179"/>
              <p:cNvCxnSpPr>
                <a:endCxn id="2145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5" name="Google Shape;2145;p17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2146" name="Google Shape;2146;p17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7" name="Google Shape;2147;p17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148" name="Google Shape;2148;p17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8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2151" name="Google Shape;2151;p18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18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3" name="Google Shape;2153;p18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18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2156" name="Google Shape;2156;p18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18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8" name="Google Shape;2158;p18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1" name="Google Shape;111;p20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2" name="Google Shape;112;p2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20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7" name="Google Shape;117;p21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8" name="Google Shape;118;p2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2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4" name="Google Shape;124;p2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5" name="Google Shape;125;p2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2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" name="Google Shape;127;p2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4" name="Google Shape;134;p2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35" name="Google Shape;135;p2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24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37" name="Google Shape;137;p2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26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9" name="Google Shape;159;p2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27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4" name="Google Shape;164;p2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65" name="Google Shape;165;p2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2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7" name="Google Shape;167;p2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71" name="Google Shape;171;p2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2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6" name="Google Shape;176;p3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77" name="Google Shape;177;p30"/>
            <p:cNvCxnSpPr>
              <a:endCxn id="178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3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9" name="Google Shape;179;p3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3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" name="Google Shape;183;p3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3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3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3" name="Google Shape;193;p3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4" name="Google Shape;194;p32"/>
            <p:cNvCxnSpPr>
              <a:endCxn id="195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" name="Google Shape;196;p32"/>
            <p:cNvCxnSpPr>
              <a:endCxn id="1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3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33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3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3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3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206" name="Google Shape;206;p3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33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8" name="Google Shape;208;p3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3" name="Google Shape;213;p3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214" name="Google Shape;214;p34"/>
            <p:cNvCxnSpPr>
              <a:endCxn id="215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3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16" name="Google Shape;216;p3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22" name="Google Shape;222;p3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3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25" name="Google Shape;225;p3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4" name="Google Shape;234;p3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235" name="Google Shape;235;p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36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7" name="Google Shape;237;p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37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p37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48" name="Google Shape;248;p37"/>
          <p:cNvCxnSpPr>
            <a:endCxn id="249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251" name="Google Shape;251;p3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252" name="Google Shape;252;p3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3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59" name="Google Shape;259;p3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3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91" name="Google Shape;291;p3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3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3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3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351" name="Google Shape;351;p3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3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38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38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38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38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38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6" name="Google Shape;386;p38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7" name="Google Shape;387;p38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90" name="Google Shape;390;p38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391" name="Google Shape;391;p3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38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6" name="Google Shape;396;p39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7" name="Google Shape;397;p3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398" name="Google Shape;398;p3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399" name="Google Shape;399;p39"/>
              <p:cNvCxnSpPr>
                <a:endCxn id="400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0" name="Google Shape;400;p3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401" name="Google Shape;401;p3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" name="Google Shape;402;p3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406" name="Google Shape;406;p4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4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Google Shape;408;p4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411" name="Google Shape;411;p4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4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p4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9" name="Google Shape;419;p43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20" name="Google Shape;420;p43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421" name="Google Shape;421;p43"/>
            <p:cNvCxnSpPr>
              <a:endCxn id="422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3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23" name="Google Shape;423;p43"/>
            <p:cNvCxnSpPr>
              <a:endCxn id="424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43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7" name="Google Shape;427;p44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44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29" name="Google Shape;429;p44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430" name="Google Shape;430;p44"/>
            <p:cNvCxnSpPr>
              <a:endCxn id="43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32" name="Google Shape;432;p44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36" name="Google Shape;436;p4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37" name="Google Shape;437;p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p4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46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46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46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5" name="Google Shape;445;p46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46" name="Google Shape;446;p46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447" name="Google Shape;447;p46"/>
            <p:cNvCxnSpPr>
              <a:endCxn id="448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4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49" name="Google Shape;449;p46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2" name="Google Shape;452;p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453" name="Google Shape;453;p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4" name="Google Shape;454;p47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55" name="Google Shape;455;p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8" name="Google Shape;458;p48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9" name="Google Shape;459;p48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0" name="Google Shape;460;p48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1" name="Google Shape;461;p48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48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3" name="Google Shape;463;p48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66" name="Google Shape;466;p49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7" name="Google Shape;467;p4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4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" name="Google Shape;469;p49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2" name="Google Shape;472;p50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73" name="Google Shape;473;p5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74" name="Google Shape;474;p5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5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52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83" name="Google Shape;483;p52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484" name="Google Shape;484;p5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52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86" name="Google Shape;486;p5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54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54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54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54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54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54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54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54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54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9" name="Google Shape;499;p54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0" name="Google Shape;500;p54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1" name="Google Shape;501;p54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02" name="Google Shape;502;p54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4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54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7" name="Google Shape;507;p55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508" name="Google Shape;508;p55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55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0" name="Google Shape;510;p55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3" name="Google Shape;513;p5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14" name="Google Shape;514;p5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5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6" name="Google Shape;516;p5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9" name="Google Shape;519;p57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520" name="Google Shape;520;p57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57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2" name="Google Shape;522;p57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5" name="Google Shape;525;p58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526" name="Google Shape;526;p58"/>
            <p:cNvCxnSpPr>
              <a:endCxn id="527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7" name="Google Shape;527;p58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8" name="Google Shape;528;p58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1" name="Google Shape;531;p5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32" name="Google Shape;532;p5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5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4" name="Google Shape;534;p5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60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60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0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60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60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42" name="Google Shape;542;p60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543" name="Google Shape;543;p60"/>
            <p:cNvCxnSpPr>
              <a:endCxn id="544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6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5" name="Google Shape;545;p60"/>
            <p:cNvCxnSpPr>
              <a:endCxn id="5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6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61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61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1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1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1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4" name="Google Shape;554;p61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555" name="Google Shape;555;p6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6" name="Google Shape;556;p61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57" name="Google Shape;557;p6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62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1" name="Google Shape;561;p62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62" name="Google Shape;562;p62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563" name="Google Shape;563;p62"/>
            <p:cNvCxnSpPr>
              <a:endCxn id="564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62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65" name="Google Shape;565;p62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63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9" name="Google Shape;569;p63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0" name="Google Shape;570;p63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71" name="Google Shape;571;p6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572" name="Google Shape;572;p6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63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74" name="Google Shape;574;p6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7" name="Google Shape;577;p64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8" name="Google Shape;578;p64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64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64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1" name="Google Shape;581;p64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2" name="Google Shape;582;p64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83" name="Google Shape;583;p64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584" name="Google Shape;584;p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Google Shape;585;p64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86" name="Google Shape;586;p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9" name="Google Shape;589;p65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0" name="Google Shape;590;p65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p65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2" name="Google Shape;592;p65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3" name="Google Shape;593;p65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65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5" name="Google Shape;595;p65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6" name="Google Shape;596;p65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97" name="Google Shape;597;p65"/>
          <p:cNvCxnSpPr>
            <a:endCxn id="598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65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99" name="Google Shape;599;p65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600" name="Google Shape;600;p65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601" name="Google Shape;601;p65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65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608" name="Google Shape;608;p65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65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65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5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5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5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5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5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5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65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65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65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65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65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65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65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65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65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65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65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65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65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65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65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65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65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65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65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65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65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65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65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640" name="Google Shape;640;p65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65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65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65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65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65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65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5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5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5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5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5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5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5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5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5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5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5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5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65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65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65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65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65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65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65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65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5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65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5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65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65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65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65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65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65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65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65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65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65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5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65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65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65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65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65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6" name="Google Shape;686;p65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65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696" name="Google Shape;696;p65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5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65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700" name="Google Shape;700;p65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65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65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65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65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65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65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65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65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5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5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5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7" name="Google Shape;727;p66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8" name="Google Shape;728;p66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66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0" name="Google Shape;730;p66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1" name="Google Shape;731;p66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2" name="Google Shape;732;p66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66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4" name="Google Shape;734;p66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5" name="Google Shape;735;p66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6" name="Google Shape;736;p66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7" name="Google Shape;737;p66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8" name="Google Shape;738;p66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39" name="Google Shape;739;p66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740" name="Google Shape;740;p66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66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2" name="Google Shape;742;p66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5" name="Google Shape;745;p67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46" name="Google Shape;746;p67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747" name="Google Shape;747;p67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748" name="Google Shape;748;p67"/>
              <p:cNvCxnSpPr>
                <a:endCxn id="749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9" name="Google Shape;749;p67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750" name="Google Shape;750;p6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p6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52" name="Google Shape;752;p67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8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755" name="Google Shape;755;p68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68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7" name="Google Shape;757;p68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9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760" name="Google Shape;760;p6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6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2" name="Google Shape;762;p69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68" name="Google Shape;768;p71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69" name="Google Shape;769;p71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70" name="Google Shape;770;p71"/>
            <p:cNvCxnSpPr>
              <a:endCxn id="771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1" name="Google Shape;771;p71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72" name="Google Shape;772;p71"/>
            <p:cNvCxnSpPr>
              <a:endCxn id="773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3" name="Google Shape;773;p71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6" name="Google Shape;776;p72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72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78" name="Google Shape;778;p72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779" name="Google Shape;779;p72"/>
            <p:cNvCxnSpPr>
              <a:endCxn id="78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81" name="Google Shape;781;p72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p73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85" name="Google Shape;785;p7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786" name="Google Shape;786;p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8" name="Google Shape;788;p7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1" name="Google Shape;791;p74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74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74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4" name="Google Shape;794;p74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95" name="Google Shape;795;p74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796" name="Google Shape;796;p74"/>
            <p:cNvCxnSpPr>
              <a:endCxn id="7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7" name="Google Shape;797;p7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98" name="Google Shape;798;p74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1" name="Google Shape;801;p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802" name="Google Shape;802;p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p7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04" name="Google Shape;804;p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7" name="Google Shape;807;p76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8" name="Google Shape;808;p76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09" name="Google Shape;809;p76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0" name="Google Shape;810;p76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76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2" name="Google Shape;812;p76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15" name="Google Shape;815;p77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6" name="Google Shape;816;p7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7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8" name="Google Shape;818;p77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1" name="Google Shape;821;p78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22" name="Google Shape;822;p7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23" name="Google Shape;823;p7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4" name="Google Shape;824;p7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25" name="Google Shape;825;p7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79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1" name="Google Shape;831;p80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2" name="Google Shape;832;p80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833" name="Google Shape;833;p8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80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5" name="Google Shape;835;p8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82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82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82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82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82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82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82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6" name="Google Shape;846;p82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7" name="Google Shape;847;p82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8" name="Google Shape;848;p82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9" name="Google Shape;849;p82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0" name="Google Shape;850;p82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851" name="Google Shape;851;p82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82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82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6" name="Google Shape;856;p83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857" name="Google Shape;857;p83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83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9" name="Google Shape;859;p83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2" name="Google Shape;862;p8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63" name="Google Shape;863;p8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4" name="Google Shape;864;p8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65" name="Google Shape;865;p8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8" name="Google Shape;868;p85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869" name="Google Shape;869;p85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85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1" name="Google Shape;871;p85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4" name="Google Shape;874;p86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875" name="Google Shape;875;p86"/>
            <p:cNvCxnSpPr>
              <a:endCxn id="876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6" name="Google Shape;876;p86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77" name="Google Shape;877;p86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80" name="Google Shape;880;p8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1" name="Google Shape;881;p8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2" name="Google Shape;882;p8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83" name="Google Shape;883;p8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88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7" name="Google Shape;887;p88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88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88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8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91" name="Google Shape;891;p88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892" name="Google Shape;892;p88"/>
            <p:cNvCxnSpPr>
              <a:endCxn id="893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3" name="Google Shape;893;p8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94" name="Google Shape;894;p88"/>
            <p:cNvCxnSpPr>
              <a:endCxn id="8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5" name="Google Shape;895;p8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8" name="Google Shape;898;p89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9" name="Google Shape;899;p89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89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89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9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3" name="Google Shape;903;p89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904" name="Google Shape;904;p8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89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06" name="Google Shape;906;p8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90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90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11" name="Google Shape;911;p90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912" name="Google Shape;912;p90"/>
            <p:cNvCxnSpPr>
              <a:endCxn id="913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3" name="Google Shape;913;p90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14" name="Google Shape;914;p90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91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91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9" name="Google Shape;919;p91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20" name="Google Shape;920;p9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921" name="Google Shape;921;p9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Google Shape;922;p91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23" name="Google Shape;923;p9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92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92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8" name="Google Shape;928;p92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9" name="Google Shape;929;p92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0" name="Google Shape;930;p92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1" name="Google Shape;931;p92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32" name="Google Shape;932;p92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933" name="Google Shape;933;p9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4" name="Google Shape;934;p92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35" name="Google Shape;935;p9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8" name="Google Shape;938;p93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9" name="Google Shape;939;p93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0" name="Google Shape;940;p93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1" name="Google Shape;941;p93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2" name="Google Shape;942;p93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3" name="Google Shape;943;p93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4" name="Google Shape;944;p93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5" name="Google Shape;945;p93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946" name="Google Shape;946;p93"/>
          <p:cNvCxnSpPr>
            <a:endCxn id="947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93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48" name="Google Shape;948;p93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949" name="Google Shape;949;p93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950" name="Google Shape;950;p93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3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3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3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3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3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3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957" name="Google Shape;957;p93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3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3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3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3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3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3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3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3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3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3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3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3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3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3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3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93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93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93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93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93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93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93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93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93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93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93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93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93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93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93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8" name="Google Shape;988;p93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989" name="Google Shape;989;p93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93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93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93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3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3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3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3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3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93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93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93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93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93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93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3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3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3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93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93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93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93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93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93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93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3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3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93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93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93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93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93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93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93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3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3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3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3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3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3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3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3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3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3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3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3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93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3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3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3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3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3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3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3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3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3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045" name="Google Shape;1045;p93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3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3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8" name="Google Shape;1048;p93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049" name="Google Shape;1049;p93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93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93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93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93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93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93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93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7" name="Google Shape;1057;p93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3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3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3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3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3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3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3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3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3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3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3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3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6" name="Google Shape;1076;p94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7" name="Google Shape;1077;p94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8" name="Google Shape;1078;p94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9" name="Google Shape;1079;p94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0" name="Google Shape;1080;p94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1" name="Google Shape;1081;p94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2" name="Google Shape;1082;p94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3" name="Google Shape;1083;p94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4" name="Google Shape;1084;p94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5" name="Google Shape;1085;p94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6" name="Google Shape;1086;p94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7" name="Google Shape;1087;p94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88" name="Google Shape;1088;p94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089" name="Google Shape;1089;p94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94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1" name="Google Shape;1091;p94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5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4" name="Google Shape;1094;p95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95" name="Google Shape;1095;p95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096" name="Google Shape;1096;p95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097" name="Google Shape;1097;p95"/>
              <p:cNvCxnSpPr>
                <a:endCxn id="1098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8" name="Google Shape;1098;p95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099" name="Google Shape;1099;p9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0" name="Google Shape;1100;p9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01" name="Google Shape;1101;p95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96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96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6" name="Google Shape;1106;p96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7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109" name="Google Shape;1109;p9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9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1" name="Google Shape;1111;p97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9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7" name="Google Shape;1117;p99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8" name="Google Shape;1118;p99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119" name="Google Shape;1119;p99"/>
            <p:cNvCxnSpPr>
              <a:endCxn id="1120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0" name="Google Shape;1120;p99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21" name="Google Shape;1121;p99"/>
            <p:cNvCxnSpPr>
              <a:endCxn id="1122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2" name="Google Shape;1122;p99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5" name="Google Shape;1125;p100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100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27" name="Google Shape;1127;p100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128" name="Google Shape;1128;p100"/>
            <p:cNvCxnSpPr>
              <a:endCxn id="1129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9" name="Google Shape;1129;p10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30" name="Google Shape;1130;p100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3" name="Google Shape;1133;p101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34" name="Google Shape;1134;p10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35" name="Google Shape;1135;p10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10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7" name="Google Shape;1137;p10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0" name="Google Shape;1140;p102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1" name="Google Shape;1141;p102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2" name="Google Shape;1142;p102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3" name="Google Shape;1143;p102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44" name="Google Shape;1144;p102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145" name="Google Shape;1145;p102"/>
            <p:cNvCxnSpPr>
              <a:endCxn id="11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6" name="Google Shape;1146;p10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47" name="Google Shape;1147;p102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50" name="Google Shape;1150;p10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151" name="Google Shape;1151;p10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2" name="Google Shape;1152;p103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53" name="Google Shape;1153;p10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6" name="Google Shape;1156;p104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7" name="Google Shape;1157;p104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58" name="Google Shape;1158;p104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59" name="Google Shape;1159;p104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104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1" name="Google Shape;1161;p104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theme" Target="../theme/theme6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89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91.xml"/><Relationship Id="rId28" Type="http://schemas.openxmlformats.org/officeDocument/2006/relationships/theme" Target="../theme/theme8.xml"/><Relationship Id="rId27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4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18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46.xml"/><Relationship Id="rId25" Type="http://schemas.openxmlformats.org/officeDocument/2006/relationships/slideLayout" Target="../slideLayouts/slideLayout145.xml"/><Relationship Id="rId28" Type="http://schemas.openxmlformats.org/officeDocument/2006/relationships/theme" Target="../theme/theme5.xml"/><Relationship Id="rId27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38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26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72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65" name="Google Shape;765;p70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14" name="Google Shape;1114;p9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63" name="Google Shape;1463;p12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5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2" name="Google Shape;1812;p15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82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Cardiac Surgery Outcome Analysis</a:t>
            </a:r>
            <a:endParaRPr/>
          </a:p>
        </p:txBody>
      </p:sp>
      <p:sp>
        <p:nvSpPr>
          <p:cNvPr id="2164" name="Google Shape;2164;p182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Mo Siadat, Shana Chen, Jacob Youtsey, Aidan Hagerty</a:t>
            </a:r>
            <a:endParaRPr sz="1800"/>
          </a:p>
        </p:txBody>
      </p:sp>
      <p:grpSp>
        <p:nvGrpSpPr>
          <p:cNvPr id="2165" name="Google Shape;2165;p182"/>
          <p:cNvGrpSpPr/>
          <p:nvPr/>
        </p:nvGrpSpPr>
        <p:grpSpPr>
          <a:xfrm>
            <a:off x="6586134" y="2691398"/>
            <a:ext cx="1912122" cy="1852584"/>
            <a:chOff x="6586134" y="2691398"/>
            <a:chExt cx="1912122" cy="1852584"/>
          </a:xfrm>
        </p:grpSpPr>
        <p:grpSp>
          <p:nvGrpSpPr>
            <p:cNvPr id="2166" name="Google Shape;2166;p182"/>
            <p:cNvGrpSpPr/>
            <p:nvPr/>
          </p:nvGrpSpPr>
          <p:grpSpPr>
            <a:xfrm>
              <a:off x="6705560" y="2734598"/>
              <a:ext cx="1792696" cy="1809384"/>
              <a:chOff x="6372063" y="1518208"/>
              <a:chExt cx="625308" cy="631107"/>
            </a:xfrm>
          </p:grpSpPr>
          <p:grpSp>
            <p:nvGrpSpPr>
              <p:cNvPr id="2167" name="Google Shape;2167;p182"/>
              <p:cNvGrpSpPr/>
              <p:nvPr/>
            </p:nvGrpSpPr>
            <p:grpSpPr>
              <a:xfrm>
                <a:off x="6372063" y="1518208"/>
                <a:ext cx="417872" cy="631107"/>
                <a:chOff x="6372063" y="1518208"/>
                <a:chExt cx="417872" cy="631107"/>
              </a:xfrm>
            </p:grpSpPr>
            <p:sp>
              <p:nvSpPr>
                <p:cNvPr id="2168" name="Google Shape;2168;p182"/>
                <p:cNvSpPr/>
                <p:nvPr/>
              </p:nvSpPr>
              <p:spPr>
                <a:xfrm>
                  <a:off x="6673948" y="2003797"/>
                  <a:ext cx="115987" cy="145518"/>
                </a:xfrm>
                <a:custGeom>
                  <a:rect b="b" l="l" r="r" t="t"/>
                  <a:pathLst>
                    <a:path extrusionOk="0" h="145518" w="115987">
                      <a:moveTo>
                        <a:pt x="69941" y="145518"/>
                      </a:moveTo>
                      <a:cubicBezTo>
                        <a:pt x="54416" y="145518"/>
                        <a:pt x="39176" y="137898"/>
                        <a:pt x="26984" y="124087"/>
                      </a:cubicBezTo>
                      <a:cubicBezTo>
                        <a:pt x="599" y="94369"/>
                        <a:pt x="-6544" y="41505"/>
                        <a:pt x="6029" y="19026"/>
                      </a:cubicBezTo>
                      <a:cubicBezTo>
                        <a:pt x="21840" y="-9073"/>
                        <a:pt x="48701" y="-6406"/>
                        <a:pt x="80419" y="29409"/>
                      </a:cubicBezTo>
                      <a:cubicBezTo>
                        <a:pt x="103470" y="55317"/>
                        <a:pt x="131092" y="93798"/>
                        <a:pt x="106137" y="127707"/>
                      </a:cubicBezTo>
                      <a:cubicBezTo>
                        <a:pt x="97945" y="138851"/>
                        <a:pt x="84420" y="145518"/>
                        <a:pt x="69941" y="145518"/>
                      </a:cubicBezTo>
                      <a:close/>
                      <a:moveTo>
                        <a:pt x="33747" y="10644"/>
                      </a:moveTo>
                      <a:cubicBezTo>
                        <a:pt x="26507" y="10644"/>
                        <a:pt x="20507" y="15121"/>
                        <a:pt x="15363" y="24360"/>
                      </a:cubicBezTo>
                      <a:cubicBezTo>
                        <a:pt x="5743" y="41410"/>
                        <a:pt x="10791" y="89797"/>
                        <a:pt x="34985" y="117134"/>
                      </a:cubicBezTo>
                      <a:cubicBezTo>
                        <a:pt x="48034" y="131802"/>
                        <a:pt x="61179" y="134946"/>
                        <a:pt x="69941" y="134946"/>
                      </a:cubicBezTo>
                      <a:cubicBezTo>
                        <a:pt x="80990" y="134946"/>
                        <a:pt x="91373" y="129897"/>
                        <a:pt x="97564" y="121515"/>
                      </a:cubicBezTo>
                      <a:cubicBezTo>
                        <a:pt x="113090" y="100465"/>
                        <a:pt x="105089" y="73414"/>
                        <a:pt x="72418" y="36552"/>
                      </a:cubicBezTo>
                      <a:cubicBezTo>
                        <a:pt x="57369" y="19598"/>
                        <a:pt x="44033" y="10644"/>
                        <a:pt x="33747" y="106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182"/>
                <p:cNvSpPr/>
                <p:nvPr/>
              </p:nvSpPr>
              <p:spPr>
                <a:xfrm>
                  <a:off x="6701980" y="1968722"/>
                  <a:ext cx="43433" cy="50577"/>
                </a:xfrm>
                <a:custGeom>
                  <a:rect b="b" l="l" r="r" t="t"/>
                  <a:pathLst>
                    <a:path extrusionOk="0" h="50577" w="43433">
                      <a:moveTo>
                        <a:pt x="95" y="36004"/>
                      </a:moveTo>
                      <a:cubicBezTo>
                        <a:pt x="95" y="36004"/>
                        <a:pt x="18669" y="30480"/>
                        <a:pt x="25241" y="13811"/>
                      </a:cubicBezTo>
                      <a:lnTo>
                        <a:pt x="25527" y="0"/>
                      </a:lnTo>
                      <a:lnTo>
                        <a:pt x="43434" y="7334"/>
                      </a:lnTo>
                      <a:cubicBezTo>
                        <a:pt x="43434" y="7334"/>
                        <a:pt x="29813" y="21050"/>
                        <a:pt x="30099" y="35147"/>
                      </a:cubicBezTo>
                      <a:cubicBezTo>
                        <a:pt x="30099" y="39148"/>
                        <a:pt x="31337" y="43148"/>
                        <a:pt x="34195" y="46863"/>
                      </a:cubicBezTo>
                      <a:lnTo>
                        <a:pt x="30004" y="50578"/>
                      </a:lnTo>
                      <a:lnTo>
                        <a:pt x="0" y="360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82"/>
                <p:cNvSpPr/>
                <p:nvPr/>
              </p:nvSpPr>
              <p:spPr>
                <a:xfrm>
                  <a:off x="6723411" y="1937766"/>
                  <a:ext cx="43053" cy="42005"/>
                </a:xfrm>
                <a:custGeom>
                  <a:rect b="b" l="l" r="r" t="t"/>
                  <a:pathLst>
                    <a:path extrusionOk="0" h="42005" w="43053">
                      <a:moveTo>
                        <a:pt x="0" y="23336"/>
                      </a:moveTo>
                      <a:lnTo>
                        <a:pt x="12287" y="42005"/>
                      </a:lnTo>
                      <a:lnTo>
                        <a:pt x="22003" y="38290"/>
                      </a:lnTo>
                      <a:lnTo>
                        <a:pt x="43053" y="12668"/>
                      </a:lnTo>
                      <a:lnTo>
                        <a:pt x="39148" y="0"/>
                      </a:lnTo>
                      <a:lnTo>
                        <a:pt x="0" y="233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82"/>
                <p:cNvSpPr/>
                <p:nvPr/>
              </p:nvSpPr>
              <p:spPr>
                <a:xfrm>
                  <a:off x="6548723" y="1689258"/>
                  <a:ext cx="203644" cy="279463"/>
                </a:xfrm>
                <a:custGeom>
                  <a:rect b="b" l="l" r="r" t="t"/>
                  <a:pathLst>
                    <a:path extrusionOk="0" h="279463" w="203644">
                      <a:moveTo>
                        <a:pt x="0" y="7430"/>
                      </a:moveTo>
                      <a:lnTo>
                        <a:pt x="178784" y="279464"/>
                      </a:lnTo>
                      <a:lnTo>
                        <a:pt x="203645" y="273177"/>
                      </a:lnTo>
                      <a:lnTo>
                        <a:pt x="8382" y="0"/>
                      </a:lnTo>
                      <a:lnTo>
                        <a:pt x="0" y="74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82"/>
                <p:cNvSpPr/>
                <p:nvPr/>
              </p:nvSpPr>
              <p:spPr>
                <a:xfrm>
                  <a:off x="6555009" y="1689258"/>
                  <a:ext cx="189928" cy="266033"/>
                </a:xfrm>
                <a:custGeom>
                  <a:rect b="b" l="l" r="r" t="t"/>
                  <a:pathLst>
                    <a:path extrusionOk="0" h="266033" w="189928">
                      <a:moveTo>
                        <a:pt x="0" y="3810"/>
                      </a:moveTo>
                      <a:lnTo>
                        <a:pt x="184499" y="266033"/>
                      </a:lnTo>
                      <a:lnTo>
                        <a:pt x="189929" y="259080"/>
                      </a:lnTo>
                      <a:lnTo>
                        <a:pt x="2096" y="0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82"/>
                <p:cNvSpPr/>
                <p:nvPr/>
              </p:nvSpPr>
              <p:spPr>
                <a:xfrm>
                  <a:off x="6510147" y="1636013"/>
                  <a:ext cx="61912" cy="60674"/>
                </a:xfrm>
                <a:custGeom>
                  <a:rect b="b" l="l" r="r" t="t"/>
                  <a:pathLst>
                    <a:path extrusionOk="0" h="60674" w="61912">
                      <a:moveTo>
                        <a:pt x="0" y="17050"/>
                      </a:moveTo>
                      <a:lnTo>
                        <a:pt x="38576" y="60674"/>
                      </a:lnTo>
                      <a:lnTo>
                        <a:pt x="61913" y="40005"/>
                      </a:lnTo>
                      <a:lnTo>
                        <a:pt x="19240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82"/>
                <p:cNvSpPr/>
                <p:nvPr/>
              </p:nvSpPr>
              <p:spPr>
                <a:xfrm>
                  <a:off x="6438000" y="1520072"/>
                  <a:ext cx="103674" cy="127466"/>
                </a:xfrm>
                <a:custGeom>
                  <a:rect b="b" l="l" r="r" t="t"/>
                  <a:pathLst>
                    <a:path extrusionOk="0" h="127466" w="103674">
                      <a:moveTo>
                        <a:pt x="43" y="4785"/>
                      </a:moveTo>
                      <a:lnTo>
                        <a:pt x="83768" y="122704"/>
                      </a:lnTo>
                      <a:lnTo>
                        <a:pt x="103675" y="127467"/>
                      </a:lnTo>
                      <a:cubicBezTo>
                        <a:pt x="103675" y="127467"/>
                        <a:pt x="-2434" y="-29029"/>
                        <a:pt x="43" y="478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182"/>
                <p:cNvSpPr/>
                <p:nvPr/>
              </p:nvSpPr>
              <p:spPr>
                <a:xfrm>
                  <a:off x="6372063" y="1552261"/>
                  <a:ext cx="86267" cy="50509"/>
                </a:xfrm>
                <a:custGeom>
                  <a:rect b="b" l="l" r="r" t="t"/>
                  <a:pathLst>
                    <a:path extrusionOk="0" h="50509" w="86267">
                      <a:moveTo>
                        <a:pt x="86268" y="50510"/>
                      </a:moveTo>
                      <a:cubicBezTo>
                        <a:pt x="86268" y="50510"/>
                        <a:pt x="40643" y="313"/>
                        <a:pt x="19974" y="13077"/>
                      </a:cubicBezTo>
                      <a:cubicBezTo>
                        <a:pt x="19974" y="13077"/>
                        <a:pt x="-13650" y="38413"/>
                        <a:pt x="6353" y="13743"/>
                      </a:cubicBezTo>
                      <a:cubicBezTo>
                        <a:pt x="26355" y="-10926"/>
                        <a:pt x="47882" y="885"/>
                        <a:pt x="72742" y="23459"/>
                      </a:cubicBezTo>
                      <a:cubicBezTo>
                        <a:pt x="97603" y="46033"/>
                        <a:pt x="65313" y="30031"/>
                        <a:pt x="65313" y="30031"/>
                      </a:cubicBezTo>
                      <a:lnTo>
                        <a:pt x="86268" y="505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182"/>
                <p:cNvSpPr/>
                <p:nvPr/>
              </p:nvSpPr>
              <p:spPr>
                <a:xfrm>
                  <a:off x="6402811" y="1518208"/>
                  <a:ext cx="76207" cy="64561"/>
                </a:xfrm>
                <a:custGeom>
                  <a:rect b="b" l="l" r="r" t="t"/>
                  <a:pathLst>
                    <a:path extrusionOk="0" h="64561" w="76207">
                      <a:moveTo>
                        <a:pt x="75808" y="64561"/>
                      </a:moveTo>
                      <a:cubicBezTo>
                        <a:pt x="75808" y="64561"/>
                        <a:pt x="45518" y="3887"/>
                        <a:pt x="22182" y="10650"/>
                      </a:cubicBezTo>
                      <a:cubicBezTo>
                        <a:pt x="22182" y="10650"/>
                        <a:pt x="-17061" y="25985"/>
                        <a:pt x="8847" y="7602"/>
                      </a:cubicBezTo>
                      <a:cubicBezTo>
                        <a:pt x="34755" y="-10782"/>
                        <a:pt x="52376" y="6459"/>
                        <a:pt x="70092" y="34938"/>
                      </a:cubicBezTo>
                      <a:cubicBezTo>
                        <a:pt x="87904" y="63418"/>
                        <a:pt x="61139" y="39225"/>
                        <a:pt x="61139" y="39225"/>
                      </a:cubicBezTo>
                      <a:lnTo>
                        <a:pt x="75808" y="645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82"/>
                <p:cNvSpPr/>
                <p:nvPr/>
              </p:nvSpPr>
              <p:spPr>
                <a:xfrm>
                  <a:off x="6681378" y="2009628"/>
                  <a:ext cx="108541" cy="134925"/>
                </a:xfrm>
                <a:custGeom>
                  <a:rect b="b" l="l" r="r" t="t"/>
                  <a:pathLst>
                    <a:path extrusionOk="0" h="134925" w="108541">
                      <a:moveTo>
                        <a:pt x="72989" y="23673"/>
                      </a:moveTo>
                      <a:cubicBezTo>
                        <a:pt x="66322" y="16149"/>
                        <a:pt x="59940" y="10434"/>
                        <a:pt x="53749" y="5862"/>
                      </a:cubicBezTo>
                      <a:cubicBezTo>
                        <a:pt x="33842" y="-4806"/>
                        <a:pt x="17173" y="-901"/>
                        <a:pt x="6029" y="17482"/>
                      </a:cubicBezTo>
                      <a:cubicBezTo>
                        <a:pt x="-6544" y="38342"/>
                        <a:pt x="599" y="87396"/>
                        <a:pt x="26984" y="115018"/>
                      </a:cubicBezTo>
                      <a:cubicBezTo>
                        <a:pt x="39176" y="127877"/>
                        <a:pt x="54416" y="134925"/>
                        <a:pt x="69941" y="134925"/>
                      </a:cubicBezTo>
                      <a:cubicBezTo>
                        <a:pt x="76799" y="134925"/>
                        <a:pt x="83467" y="133401"/>
                        <a:pt x="89468" y="130830"/>
                      </a:cubicBezTo>
                      <a:cubicBezTo>
                        <a:pt x="92897" y="128258"/>
                        <a:pt x="96135" y="125400"/>
                        <a:pt x="98707" y="121971"/>
                      </a:cubicBezTo>
                      <a:cubicBezTo>
                        <a:pt x="123663" y="88062"/>
                        <a:pt x="95945" y="49677"/>
                        <a:pt x="72989" y="23673"/>
                      </a:cubicBezTo>
                      <a:close/>
                      <a:moveTo>
                        <a:pt x="97659" y="112446"/>
                      </a:moveTo>
                      <a:cubicBezTo>
                        <a:pt x="93945" y="117114"/>
                        <a:pt x="88611" y="120543"/>
                        <a:pt x="82705" y="122638"/>
                      </a:cubicBezTo>
                      <a:cubicBezTo>
                        <a:pt x="76990" y="126639"/>
                        <a:pt x="70037" y="129115"/>
                        <a:pt x="62607" y="129115"/>
                      </a:cubicBezTo>
                      <a:cubicBezTo>
                        <a:pt x="53844" y="129115"/>
                        <a:pt x="40700" y="126067"/>
                        <a:pt x="27650" y="111303"/>
                      </a:cubicBezTo>
                      <a:cubicBezTo>
                        <a:pt x="3457" y="83967"/>
                        <a:pt x="-1591" y="35580"/>
                        <a:pt x="8029" y="18530"/>
                      </a:cubicBezTo>
                      <a:cubicBezTo>
                        <a:pt x="13172" y="9291"/>
                        <a:pt x="19269" y="4814"/>
                        <a:pt x="26412" y="4814"/>
                      </a:cubicBezTo>
                      <a:cubicBezTo>
                        <a:pt x="32127" y="4814"/>
                        <a:pt x="38795" y="7671"/>
                        <a:pt x="46129" y="13005"/>
                      </a:cubicBezTo>
                      <a:cubicBezTo>
                        <a:pt x="54035" y="16720"/>
                        <a:pt x="62893" y="23483"/>
                        <a:pt x="72608" y="33579"/>
                      </a:cubicBezTo>
                      <a:cubicBezTo>
                        <a:pt x="105279" y="67774"/>
                        <a:pt x="113280" y="92920"/>
                        <a:pt x="97755" y="1124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82"/>
                <p:cNvSpPr/>
                <p:nvPr/>
              </p:nvSpPr>
              <p:spPr>
                <a:xfrm>
                  <a:off x="6729558" y="1945100"/>
                  <a:ext cx="37001" cy="60102"/>
                </a:xfrm>
                <a:custGeom>
                  <a:rect b="b" l="l" r="r" t="t"/>
                  <a:pathLst>
                    <a:path extrusionOk="0" h="60102" w="37001">
                      <a:moveTo>
                        <a:pt x="2426" y="40958"/>
                      </a:moveTo>
                      <a:cubicBezTo>
                        <a:pt x="2426" y="40958"/>
                        <a:pt x="14999" y="14859"/>
                        <a:pt x="35287" y="0"/>
                      </a:cubicBezTo>
                      <a:lnTo>
                        <a:pt x="37001" y="5334"/>
                      </a:lnTo>
                      <a:cubicBezTo>
                        <a:pt x="37001" y="5334"/>
                        <a:pt x="-146" y="44768"/>
                        <a:pt x="2711" y="60103"/>
                      </a:cubicBezTo>
                      <a:cubicBezTo>
                        <a:pt x="2711" y="60103"/>
                        <a:pt x="-3194" y="56960"/>
                        <a:pt x="2426" y="409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82"/>
                <p:cNvSpPr/>
                <p:nvPr/>
              </p:nvSpPr>
              <p:spPr>
                <a:xfrm>
                  <a:off x="6372701" y="1559425"/>
                  <a:ext cx="56483" cy="17386"/>
                </a:xfrm>
                <a:custGeom>
                  <a:rect b="b" l="l" r="r" t="t"/>
                  <a:pathLst>
                    <a:path extrusionOk="0" h="17386" w="56483">
                      <a:moveTo>
                        <a:pt x="28003" y="8"/>
                      </a:moveTo>
                      <a:cubicBezTo>
                        <a:pt x="14097" y="-373"/>
                        <a:pt x="2572" y="13819"/>
                        <a:pt x="0" y="17343"/>
                      </a:cubicBezTo>
                      <a:cubicBezTo>
                        <a:pt x="3238" y="18200"/>
                        <a:pt x="19431" y="6008"/>
                        <a:pt x="19431" y="6008"/>
                      </a:cubicBezTo>
                      <a:cubicBezTo>
                        <a:pt x="28861" y="198"/>
                        <a:pt x="43339" y="7437"/>
                        <a:pt x="56483" y="17057"/>
                      </a:cubicBezTo>
                      <a:cubicBezTo>
                        <a:pt x="56483" y="17057"/>
                        <a:pt x="44006" y="579"/>
                        <a:pt x="28099" y="1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82"/>
                <p:cNvSpPr/>
                <p:nvPr/>
              </p:nvSpPr>
              <p:spPr>
                <a:xfrm>
                  <a:off x="6404800" y="1524725"/>
                  <a:ext cx="47910" cy="20705"/>
                </a:xfrm>
                <a:custGeom>
                  <a:rect b="b" l="l" r="r" t="t"/>
                  <a:pathLst>
                    <a:path extrusionOk="0" h="20705" w="47910">
                      <a:moveTo>
                        <a:pt x="24098" y="37"/>
                      </a:moveTo>
                      <a:cubicBezTo>
                        <a:pt x="16954" y="513"/>
                        <a:pt x="2572" y="6418"/>
                        <a:pt x="0" y="9943"/>
                      </a:cubicBezTo>
                      <a:cubicBezTo>
                        <a:pt x="3143" y="10800"/>
                        <a:pt x="15526" y="5942"/>
                        <a:pt x="15526" y="5942"/>
                      </a:cubicBezTo>
                      <a:cubicBezTo>
                        <a:pt x="24955" y="132"/>
                        <a:pt x="36862" y="5180"/>
                        <a:pt x="47911" y="20706"/>
                      </a:cubicBezTo>
                      <a:cubicBezTo>
                        <a:pt x="47911" y="20706"/>
                        <a:pt x="40005" y="-1011"/>
                        <a:pt x="24193" y="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82"/>
              <p:cNvGrpSpPr/>
              <p:nvPr/>
            </p:nvGrpSpPr>
            <p:grpSpPr>
              <a:xfrm>
                <a:off x="6424079" y="1534572"/>
                <a:ext cx="573292" cy="431673"/>
                <a:chOff x="6424079" y="1534572"/>
                <a:chExt cx="573292" cy="431673"/>
              </a:xfrm>
            </p:grpSpPr>
            <p:sp>
              <p:nvSpPr>
                <p:cNvPr id="2182" name="Google Shape;2182;p182"/>
                <p:cNvSpPr/>
                <p:nvPr/>
              </p:nvSpPr>
              <p:spPr>
                <a:xfrm>
                  <a:off x="6856334" y="1844230"/>
                  <a:ext cx="141037" cy="122015"/>
                </a:xfrm>
                <a:custGeom>
                  <a:rect b="b" l="l" r="r" t="t"/>
                  <a:pathLst>
                    <a:path extrusionOk="0" h="122015" w="141037">
                      <a:moveTo>
                        <a:pt x="94344" y="121920"/>
                      </a:moveTo>
                      <a:cubicBezTo>
                        <a:pt x="66150" y="121920"/>
                        <a:pt x="40623" y="96869"/>
                        <a:pt x="23858" y="78010"/>
                      </a:cubicBezTo>
                      <a:cubicBezTo>
                        <a:pt x="5285" y="56959"/>
                        <a:pt x="-2526" y="39243"/>
                        <a:pt x="713" y="25336"/>
                      </a:cubicBezTo>
                      <a:cubicBezTo>
                        <a:pt x="2999" y="15621"/>
                        <a:pt x="10333" y="8096"/>
                        <a:pt x="22716" y="3143"/>
                      </a:cubicBezTo>
                      <a:cubicBezTo>
                        <a:pt x="27859" y="1048"/>
                        <a:pt x="34146" y="0"/>
                        <a:pt x="41480" y="0"/>
                      </a:cubicBezTo>
                      <a:cubicBezTo>
                        <a:pt x="66626" y="0"/>
                        <a:pt x="103202" y="12573"/>
                        <a:pt x="124633" y="36671"/>
                      </a:cubicBezTo>
                      <a:cubicBezTo>
                        <a:pt x="137492" y="51149"/>
                        <a:pt x="143112" y="68009"/>
                        <a:pt x="140349" y="84011"/>
                      </a:cubicBezTo>
                      <a:cubicBezTo>
                        <a:pt x="138063" y="97441"/>
                        <a:pt x="129872" y="109157"/>
                        <a:pt x="118537" y="115538"/>
                      </a:cubicBezTo>
                      <a:cubicBezTo>
                        <a:pt x="110822" y="119824"/>
                        <a:pt x="102725" y="122015"/>
                        <a:pt x="94439" y="122015"/>
                      </a:cubicBezTo>
                      <a:close/>
                      <a:moveTo>
                        <a:pt x="41480" y="10573"/>
                      </a:moveTo>
                      <a:cubicBezTo>
                        <a:pt x="35574" y="10573"/>
                        <a:pt x="30431" y="11430"/>
                        <a:pt x="26716" y="12859"/>
                      </a:cubicBezTo>
                      <a:cubicBezTo>
                        <a:pt x="17667" y="16574"/>
                        <a:pt x="12619" y="21431"/>
                        <a:pt x="11095" y="27623"/>
                      </a:cubicBezTo>
                      <a:cubicBezTo>
                        <a:pt x="8714" y="37909"/>
                        <a:pt x="15858" y="52864"/>
                        <a:pt x="31860" y="70866"/>
                      </a:cubicBezTo>
                      <a:cubicBezTo>
                        <a:pt x="56244" y="98393"/>
                        <a:pt x="76151" y="111252"/>
                        <a:pt x="94344" y="111252"/>
                      </a:cubicBezTo>
                      <a:cubicBezTo>
                        <a:pt x="100916" y="111252"/>
                        <a:pt x="107107" y="109538"/>
                        <a:pt x="113298" y="106109"/>
                      </a:cubicBezTo>
                      <a:cubicBezTo>
                        <a:pt x="121966" y="101346"/>
                        <a:pt x="128062" y="92297"/>
                        <a:pt x="129872" y="82105"/>
                      </a:cubicBezTo>
                      <a:cubicBezTo>
                        <a:pt x="132063" y="69342"/>
                        <a:pt x="127395" y="55721"/>
                        <a:pt x="116632" y="43625"/>
                      </a:cubicBezTo>
                      <a:cubicBezTo>
                        <a:pt x="97582" y="22098"/>
                        <a:pt x="63673" y="10478"/>
                        <a:pt x="41480" y="10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3" name="Google Shape;2183;p182"/>
                <p:cNvGrpSpPr/>
                <p:nvPr/>
              </p:nvGrpSpPr>
              <p:grpSpPr>
                <a:xfrm>
                  <a:off x="6865437" y="1855279"/>
                  <a:ext cx="127341" cy="110870"/>
                  <a:chOff x="6865437" y="1855279"/>
                  <a:chExt cx="127341" cy="110870"/>
                </a:xfrm>
              </p:grpSpPr>
              <p:sp>
                <p:nvSpPr>
                  <p:cNvPr id="2184" name="Google Shape;2184;p182"/>
                  <p:cNvSpPr/>
                  <p:nvPr/>
                </p:nvSpPr>
                <p:spPr>
                  <a:xfrm>
                    <a:off x="6865437" y="1876996"/>
                    <a:ext cx="113434" cy="89153"/>
                  </a:xfrm>
                  <a:custGeom>
                    <a:rect b="b" l="l" r="r" t="t"/>
                    <a:pathLst>
                      <a:path extrusionOk="0" h="89153" w="113434">
                        <a:moveTo>
                          <a:pt x="113434" y="79820"/>
                        </a:moveTo>
                        <a:cubicBezTo>
                          <a:pt x="109148" y="81153"/>
                          <a:pt x="104862" y="82010"/>
                          <a:pt x="100385" y="82010"/>
                        </a:cubicBezTo>
                        <a:cubicBezTo>
                          <a:pt x="94289" y="82010"/>
                          <a:pt x="87908" y="80677"/>
                          <a:pt x="81430" y="78200"/>
                        </a:cubicBezTo>
                        <a:cubicBezTo>
                          <a:pt x="64285" y="76486"/>
                          <a:pt x="45521" y="63818"/>
                          <a:pt x="22757" y="38195"/>
                        </a:cubicBezTo>
                        <a:cubicBezTo>
                          <a:pt x="9231" y="22955"/>
                          <a:pt x="2087" y="9906"/>
                          <a:pt x="1611" y="0"/>
                        </a:cubicBezTo>
                        <a:cubicBezTo>
                          <a:pt x="1420" y="667"/>
                          <a:pt x="944" y="1238"/>
                          <a:pt x="754" y="1905"/>
                        </a:cubicBezTo>
                        <a:cubicBezTo>
                          <a:pt x="-2675" y="14954"/>
                          <a:pt x="5611" y="31432"/>
                          <a:pt x="25328" y="50959"/>
                        </a:cubicBezTo>
                        <a:cubicBezTo>
                          <a:pt x="39330" y="64770"/>
                          <a:pt x="59142" y="82010"/>
                          <a:pt x="81526" y="88773"/>
                        </a:cubicBezTo>
                        <a:cubicBezTo>
                          <a:pt x="82764" y="88773"/>
                          <a:pt x="83907" y="89154"/>
                          <a:pt x="85145" y="89154"/>
                        </a:cubicBezTo>
                        <a:cubicBezTo>
                          <a:pt x="93432" y="89154"/>
                          <a:pt x="101624" y="86963"/>
                          <a:pt x="109243" y="82677"/>
                        </a:cubicBezTo>
                        <a:cubicBezTo>
                          <a:pt x="110672" y="81915"/>
                          <a:pt x="111910" y="80772"/>
                          <a:pt x="113244" y="7972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182"/>
                  <p:cNvSpPr/>
                  <p:nvPr/>
                </p:nvSpPr>
                <p:spPr>
                  <a:xfrm>
                    <a:off x="6907149" y="1855279"/>
                    <a:ext cx="85629" cy="44577"/>
                  </a:xfrm>
                  <a:custGeom>
                    <a:rect b="b" l="l" r="r" t="t"/>
                    <a:pathLst>
                      <a:path extrusionOk="0" h="44577" w="85629">
                        <a:moveTo>
                          <a:pt x="54007" y="22003"/>
                        </a:moveTo>
                        <a:cubicBezTo>
                          <a:pt x="64675" y="26860"/>
                          <a:pt x="74676" y="33147"/>
                          <a:pt x="82391" y="40767"/>
                        </a:cubicBezTo>
                        <a:cubicBezTo>
                          <a:pt x="83629" y="42005"/>
                          <a:pt x="84487" y="43339"/>
                          <a:pt x="85630" y="44577"/>
                        </a:cubicBezTo>
                        <a:cubicBezTo>
                          <a:pt x="82867" y="38005"/>
                          <a:pt x="79153" y="31623"/>
                          <a:pt x="73819" y="25622"/>
                        </a:cubicBezTo>
                        <a:cubicBezTo>
                          <a:pt x="70104" y="21431"/>
                          <a:pt x="65818" y="17717"/>
                          <a:pt x="61246" y="14192"/>
                        </a:cubicBezTo>
                        <a:cubicBezTo>
                          <a:pt x="41624" y="4858"/>
                          <a:pt x="19526" y="0"/>
                          <a:pt x="2477" y="0"/>
                        </a:cubicBezTo>
                        <a:cubicBezTo>
                          <a:pt x="1619" y="0"/>
                          <a:pt x="857" y="191"/>
                          <a:pt x="0" y="191"/>
                        </a:cubicBezTo>
                        <a:cubicBezTo>
                          <a:pt x="17050" y="2286"/>
                          <a:pt x="37719" y="9811"/>
                          <a:pt x="53912" y="2200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86" name="Google Shape;2186;p182"/>
                <p:cNvSpPr/>
                <p:nvPr/>
              </p:nvSpPr>
              <p:spPr>
                <a:xfrm>
                  <a:off x="6819423" y="1866900"/>
                  <a:ext cx="49815" cy="39433"/>
                </a:xfrm>
                <a:custGeom>
                  <a:rect b="b" l="l" r="r" t="t"/>
                  <a:pathLst>
                    <a:path extrusionOk="0" h="39433" w="49815">
                      <a:moveTo>
                        <a:pt x="38862" y="0"/>
                      </a:moveTo>
                      <a:cubicBezTo>
                        <a:pt x="38862" y="0"/>
                        <a:pt x="31147" y="17717"/>
                        <a:pt x="13716" y="22193"/>
                      </a:cubicBezTo>
                      <a:lnTo>
                        <a:pt x="0" y="20765"/>
                      </a:lnTo>
                      <a:lnTo>
                        <a:pt x="5143" y="39433"/>
                      </a:lnTo>
                      <a:cubicBezTo>
                        <a:pt x="5143" y="39433"/>
                        <a:pt x="30194" y="20098"/>
                        <a:pt x="45625" y="35147"/>
                      </a:cubicBezTo>
                      <a:lnTo>
                        <a:pt x="49816" y="31528"/>
                      </a:lnTo>
                      <a:lnTo>
                        <a:pt x="389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182"/>
                <p:cNvSpPr/>
                <p:nvPr/>
              </p:nvSpPr>
              <p:spPr>
                <a:xfrm>
                  <a:off x="6784276" y="1882711"/>
                  <a:ext cx="44958" cy="41338"/>
                </a:xfrm>
                <a:custGeom>
                  <a:rect b="b" l="l" r="r" t="t"/>
                  <a:pathLst>
                    <a:path extrusionOk="0" h="41338" w="44958">
                      <a:moveTo>
                        <a:pt x="28004" y="0"/>
                      </a:moveTo>
                      <a:lnTo>
                        <a:pt x="44958" y="14383"/>
                      </a:lnTo>
                      <a:lnTo>
                        <a:pt x="40196" y="23622"/>
                      </a:lnTo>
                      <a:lnTo>
                        <a:pt x="12001" y="41339"/>
                      </a:lnTo>
                      <a:lnTo>
                        <a:pt x="0" y="35909"/>
                      </a:lnTo>
                      <a:lnTo>
                        <a:pt x="28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182"/>
                <p:cNvSpPr/>
                <p:nvPr/>
              </p:nvSpPr>
              <p:spPr>
                <a:xfrm>
                  <a:off x="6562058" y="1677447"/>
                  <a:ext cx="257270" cy="234124"/>
                </a:xfrm>
                <a:custGeom>
                  <a:rect b="b" l="l" r="r" t="t"/>
                  <a:pathLst>
                    <a:path extrusionOk="0" h="234124" w="257270">
                      <a:moveTo>
                        <a:pt x="8382" y="0"/>
                      </a:moveTo>
                      <a:lnTo>
                        <a:pt x="257270" y="210217"/>
                      </a:lnTo>
                      <a:lnTo>
                        <a:pt x="247936" y="234125"/>
                      </a:lnTo>
                      <a:lnTo>
                        <a:pt x="0" y="7429"/>
                      </a:lnTo>
                      <a:lnTo>
                        <a:pt x="83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82"/>
                <p:cNvSpPr/>
                <p:nvPr/>
              </p:nvSpPr>
              <p:spPr>
                <a:xfrm>
                  <a:off x="6566630" y="1677447"/>
                  <a:ext cx="252698" cy="216408"/>
                </a:xfrm>
                <a:custGeom>
                  <a:rect b="b" l="l" r="r" t="t"/>
                  <a:pathLst>
                    <a:path extrusionOk="0" h="216408" w="252698">
                      <a:moveTo>
                        <a:pt x="3810" y="0"/>
                      </a:moveTo>
                      <a:lnTo>
                        <a:pt x="252698" y="210217"/>
                      </a:lnTo>
                      <a:lnTo>
                        <a:pt x="243364" y="216408"/>
                      </a:lnTo>
                      <a:lnTo>
                        <a:pt x="0" y="2191"/>
                      </a:lnTo>
                      <a:lnTo>
                        <a:pt x="381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82"/>
                <p:cNvSpPr/>
                <p:nvPr/>
              </p:nvSpPr>
              <p:spPr>
                <a:xfrm>
                  <a:off x="6512433" y="1633918"/>
                  <a:ext cx="54197" cy="64103"/>
                </a:xfrm>
                <a:custGeom>
                  <a:rect b="b" l="l" r="r" t="t"/>
                  <a:pathLst>
                    <a:path extrusionOk="0" h="64103" w="54197">
                      <a:moveTo>
                        <a:pt x="19336" y="0"/>
                      </a:moveTo>
                      <a:lnTo>
                        <a:pt x="54197" y="46958"/>
                      </a:lnTo>
                      <a:lnTo>
                        <a:pt x="34671" y="64103"/>
                      </a:lnTo>
                      <a:lnTo>
                        <a:pt x="0" y="17050"/>
                      </a:lnTo>
                      <a:lnTo>
                        <a:pt x="193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82"/>
                <p:cNvSpPr/>
                <p:nvPr/>
              </p:nvSpPr>
              <p:spPr>
                <a:xfrm>
                  <a:off x="6424079" y="1564957"/>
                  <a:ext cx="98354" cy="99536"/>
                </a:xfrm>
                <a:custGeom>
                  <a:rect b="b" l="l" r="r" t="t"/>
                  <a:pathLst>
                    <a:path extrusionOk="0" h="99536" w="98354">
                      <a:moveTo>
                        <a:pt x="7962" y="95"/>
                      </a:moveTo>
                      <a:lnTo>
                        <a:pt x="96068" y="79248"/>
                      </a:lnTo>
                      <a:lnTo>
                        <a:pt x="98354" y="99536"/>
                      </a:lnTo>
                      <a:cubicBezTo>
                        <a:pt x="98354" y="99536"/>
                        <a:pt x="32727" y="38005"/>
                        <a:pt x="8819" y="14192"/>
                      </a:cubicBezTo>
                      <a:cubicBezTo>
                        <a:pt x="-7659" y="-2191"/>
                        <a:pt x="3104" y="4096"/>
                        <a:pt x="79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82"/>
                <p:cNvSpPr/>
                <p:nvPr/>
              </p:nvSpPr>
              <p:spPr>
                <a:xfrm>
                  <a:off x="6548437" y="1689258"/>
                  <a:ext cx="15335" cy="9144"/>
                </a:xfrm>
                <a:custGeom>
                  <a:rect b="b" l="l" r="r" t="t"/>
                  <a:pathLst>
                    <a:path extrusionOk="0" h="9144" w="15335">
                      <a:moveTo>
                        <a:pt x="0" y="7049"/>
                      </a:moveTo>
                      <a:lnTo>
                        <a:pt x="8668" y="0"/>
                      </a:lnTo>
                      <a:lnTo>
                        <a:pt x="15335" y="9144"/>
                      </a:lnTo>
                      <a:lnTo>
                        <a:pt x="0" y="704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82"/>
                <p:cNvSpPr/>
                <p:nvPr/>
              </p:nvSpPr>
              <p:spPr>
                <a:xfrm>
                  <a:off x="6561105" y="1677447"/>
                  <a:ext cx="19145" cy="8286"/>
                </a:xfrm>
                <a:custGeom>
                  <a:rect b="b" l="l" r="r" t="t"/>
                  <a:pathLst>
                    <a:path extrusionOk="0" h="8286" w="19145">
                      <a:moveTo>
                        <a:pt x="0" y="8287"/>
                      </a:moveTo>
                      <a:lnTo>
                        <a:pt x="9335" y="0"/>
                      </a:lnTo>
                      <a:lnTo>
                        <a:pt x="19145" y="8287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182"/>
                <p:cNvSpPr/>
                <p:nvPr/>
              </p:nvSpPr>
              <p:spPr>
                <a:xfrm>
                  <a:off x="6794182" y="1886616"/>
                  <a:ext cx="65722" cy="37528"/>
                </a:xfrm>
                <a:custGeom>
                  <a:rect b="b" l="l" r="r" t="t"/>
                  <a:pathLst>
                    <a:path extrusionOk="0" h="37528" w="65722">
                      <a:moveTo>
                        <a:pt x="95" y="36576"/>
                      </a:moveTo>
                      <a:cubicBezTo>
                        <a:pt x="95" y="36576"/>
                        <a:pt x="33338" y="2857"/>
                        <a:pt x="62103" y="0"/>
                      </a:cubicBezTo>
                      <a:lnTo>
                        <a:pt x="65723" y="12002"/>
                      </a:lnTo>
                      <a:cubicBezTo>
                        <a:pt x="65723" y="12002"/>
                        <a:pt x="49911" y="0"/>
                        <a:pt x="2000" y="37529"/>
                      </a:cubicBezTo>
                      <a:lnTo>
                        <a:pt x="0" y="366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82"/>
                <p:cNvSpPr/>
                <p:nvPr/>
              </p:nvSpPr>
              <p:spPr>
                <a:xfrm>
                  <a:off x="6459855" y="1534572"/>
                  <a:ext cx="71913" cy="103917"/>
                </a:xfrm>
                <a:custGeom>
                  <a:rect b="b" l="l" r="r" t="t"/>
                  <a:pathLst>
                    <a:path extrusionOk="0" h="103917" w="71913">
                      <a:moveTo>
                        <a:pt x="66675" y="103918"/>
                      </a:moveTo>
                      <a:lnTo>
                        <a:pt x="0" y="0"/>
                      </a:lnTo>
                      <a:lnTo>
                        <a:pt x="71914" y="97726"/>
                      </a:lnTo>
                      <a:lnTo>
                        <a:pt x="66675" y="10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82"/>
                <p:cNvSpPr/>
                <p:nvPr/>
              </p:nvSpPr>
              <p:spPr>
                <a:xfrm>
                  <a:off x="6440995" y="1572291"/>
                  <a:ext cx="79152" cy="76485"/>
                </a:xfrm>
                <a:custGeom>
                  <a:rect b="b" l="l" r="r" t="t"/>
                  <a:pathLst>
                    <a:path extrusionOk="0" h="76485" w="79152">
                      <a:moveTo>
                        <a:pt x="0" y="0"/>
                      </a:moveTo>
                      <a:lnTo>
                        <a:pt x="77438" y="76486"/>
                      </a:lnTo>
                      <a:lnTo>
                        <a:pt x="79153" y="7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82"/>
                <p:cNvSpPr/>
                <p:nvPr/>
              </p:nvSpPr>
              <p:spPr>
                <a:xfrm>
                  <a:off x="6527379" y="1636013"/>
                  <a:ext cx="40774" cy="45624"/>
                </a:xfrm>
                <a:custGeom>
                  <a:rect b="b" l="l" r="r" t="t"/>
                  <a:pathLst>
                    <a:path extrusionOk="0" h="45624" w="40774">
                      <a:moveTo>
                        <a:pt x="6389" y="0"/>
                      </a:moveTo>
                      <a:cubicBezTo>
                        <a:pt x="6389" y="0"/>
                        <a:pt x="-945" y="5715"/>
                        <a:pt x="102" y="12764"/>
                      </a:cubicBezTo>
                      <a:cubicBezTo>
                        <a:pt x="1150" y="19812"/>
                        <a:pt x="21439" y="45625"/>
                        <a:pt x="21439" y="45625"/>
                      </a:cubicBezTo>
                      <a:lnTo>
                        <a:pt x="40774" y="36290"/>
                      </a:lnTo>
                      <a:lnTo>
                        <a:pt x="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82"/>
                <p:cNvSpPr/>
                <p:nvPr/>
              </p:nvSpPr>
              <p:spPr>
                <a:xfrm>
                  <a:off x="6533756" y="1645300"/>
                  <a:ext cx="8822" cy="12382"/>
                </a:xfrm>
                <a:custGeom>
                  <a:rect b="b" l="l" r="r" t="t"/>
                  <a:pathLst>
                    <a:path extrusionOk="0" h="12382" w="8822">
                      <a:moveTo>
                        <a:pt x="7537" y="4524"/>
                      </a:moveTo>
                      <a:cubicBezTo>
                        <a:pt x="9251" y="7858"/>
                        <a:pt x="9251" y="11192"/>
                        <a:pt x="7537" y="12144"/>
                      </a:cubicBezTo>
                      <a:cubicBezTo>
                        <a:pt x="5822" y="13097"/>
                        <a:pt x="2965" y="11097"/>
                        <a:pt x="1250" y="7858"/>
                      </a:cubicBezTo>
                      <a:cubicBezTo>
                        <a:pt x="-464" y="4524"/>
                        <a:pt x="-369" y="1191"/>
                        <a:pt x="1250" y="238"/>
                      </a:cubicBezTo>
                      <a:cubicBezTo>
                        <a:pt x="2965" y="-714"/>
                        <a:pt x="5822" y="1286"/>
                        <a:pt x="7537" y="4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9" name="Google Shape;2199;p182"/>
            <p:cNvSpPr/>
            <p:nvPr/>
          </p:nvSpPr>
          <p:spPr>
            <a:xfrm>
              <a:off x="6586134" y="3632118"/>
              <a:ext cx="861740" cy="759755"/>
            </a:xfrm>
            <a:custGeom>
              <a:rect b="b" l="l" r="r" t="t"/>
              <a:pathLst>
                <a:path extrusionOk="0" h="265185" w="300782">
                  <a:moveTo>
                    <a:pt x="84011" y="265186"/>
                  </a:moveTo>
                  <a:cubicBezTo>
                    <a:pt x="74009" y="265186"/>
                    <a:pt x="64103" y="263376"/>
                    <a:pt x="54769" y="259185"/>
                  </a:cubicBezTo>
                  <a:cubicBezTo>
                    <a:pt x="18479" y="242707"/>
                    <a:pt x="0" y="193082"/>
                    <a:pt x="0" y="111738"/>
                  </a:cubicBezTo>
                  <a:cubicBezTo>
                    <a:pt x="0" y="46492"/>
                    <a:pt x="34100" y="19727"/>
                    <a:pt x="62675" y="8678"/>
                  </a:cubicBezTo>
                  <a:cubicBezTo>
                    <a:pt x="130207" y="-17421"/>
                    <a:pt x="236220" y="17345"/>
                    <a:pt x="299180" y="86211"/>
                  </a:cubicBezTo>
                  <a:cubicBezTo>
                    <a:pt x="301466" y="88688"/>
                    <a:pt x="301276" y="92593"/>
                    <a:pt x="298799" y="94879"/>
                  </a:cubicBezTo>
                  <a:cubicBezTo>
                    <a:pt x="296323" y="97165"/>
                    <a:pt x="292418" y="96974"/>
                    <a:pt x="290131" y="94498"/>
                  </a:cubicBezTo>
                  <a:cubicBezTo>
                    <a:pt x="231362" y="30204"/>
                    <a:pt x="129254" y="-3895"/>
                    <a:pt x="67151" y="20108"/>
                  </a:cubicBezTo>
                  <a:cubicBezTo>
                    <a:pt x="31337" y="33919"/>
                    <a:pt x="12383" y="65637"/>
                    <a:pt x="12383" y="111738"/>
                  </a:cubicBezTo>
                  <a:cubicBezTo>
                    <a:pt x="12383" y="187843"/>
                    <a:pt x="28385" y="233658"/>
                    <a:pt x="59912" y="248041"/>
                  </a:cubicBezTo>
                  <a:cubicBezTo>
                    <a:pt x="111062" y="271187"/>
                    <a:pt x="188023" y="204988"/>
                    <a:pt x="188786" y="204321"/>
                  </a:cubicBezTo>
                  <a:cubicBezTo>
                    <a:pt x="191357" y="202130"/>
                    <a:pt x="195167" y="202321"/>
                    <a:pt x="197453" y="204893"/>
                  </a:cubicBezTo>
                  <a:cubicBezTo>
                    <a:pt x="199644" y="207464"/>
                    <a:pt x="199454" y="211274"/>
                    <a:pt x="196882" y="213560"/>
                  </a:cubicBezTo>
                  <a:cubicBezTo>
                    <a:pt x="194024" y="216037"/>
                    <a:pt x="136779" y="265186"/>
                    <a:pt x="84106" y="265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0" name="Google Shape;2200;p182"/>
            <p:cNvGrpSpPr/>
            <p:nvPr/>
          </p:nvGrpSpPr>
          <p:grpSpPr>
            <a:xfrm>
              <a:off x="6622463" y="3649239"/>
              <a:ext cx="826539" cy="743181"/>
              <a:chOff x="6343078" y="1837232"/>
              <a:chExt cx="288304" cy="259219"/>
            </a:xfrm>
          </p:grpSpPr>
          <p:sp>
            <p:nvSpPr>
              <p:cNvPr id="2201" name="Google Shape;2201;p182"/>
              <p:cNvSpPr/>
              <p:nvPr/>
            </p:nvSpPr>
            <p:spPr>
              <a:xfrm>
                <a:off x="6378225" y="1837232"/>
                <a:ext cx="253157" cy="90246"/>
              </a:xfrm>
              <a:custGeom>
                <a:rect b="b" l="l" r="r" t="t"/>
                <a:pathLst>
                  <a:path extrusionOk="0" h="90246" w="253157">
                    <a:moveTo>
                      <a:pt x="184880" y="27953"/>
                    </a:moveTo>
                    <a:cubicBezTo>
                      <a:pt x="130969" y="521"/>
                      <a:pt x="71056" y="-8433"/>
                      <a:pt x="27337" y="8808"/>
                    </a:cubicBezTo>
                    <a:cubicBezTo>
                      <a:pt x="18383" y="12332"/>
                      <a:pt x="8858" y="17475"/>
                      <a:pt x="0" y="24905"/>
                    </a:cubicBezTo>
                    <a:cubicBezTo>
                      <a:pt x="5810" y="20714"/>
                      <a:pt x="12192" y="16904"/>
                      <a:pt x="19431" y="14142"/>
                    </a:cubicBezTo>
                    <a:cubicBezTo>
                      <a:pt x="63627" y="-2908"/>
                      <a:pt x="128016" y="9474"/>
                      <a:pt x="182689" y="41193"/>
                    </a:cubicBezTo>
                    <a:cubicBezTo>
                      <a:pt x="206978" y="53956"/>
                      <a:pt x="229838" y="70530"/>
                      <a:pt x="248888" y="90246"/>
                    </a:cubicBezTo>
                    <a:cubicBezTo>
                      <a:pt x="249650" y="89961"/>
                      <a:pt x="250412" y="89580"/>
                      <a:pt x="251174" y="89008"/>
                    </a:cubicBezTo>
                    <a:cubicBezTo>
                      <a:pt x="253651" y="86722"/>
                      <a:pt x="253841" y="82817"/>
                      <a:pt x="251555" y="80340"/>
                    </a:cubicBezTo>
                    <a:cubicBezTo>
                      <a:pt x="232505" y="59481"/>
                      <a:pt x="209550" y="41859"/>
                      <a:pt x="184880" y="28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2"/>
              <p:cNvSpPr/>
              <p:nvPr/>
            </p:nvSpPr>
            <p:spPr>
              <a:xfrm>
                <a:off x="6343078" y="1948719"/>
                <a:ext cx="88773" cy="147732"/>
              </a:xfrm>
              <a:custGeom>
                <a:rect b="b" l="l" r="r" t="t"/>
                <a:pathLst>
                  <a:path extrusionOk="0" h="147732" w="88773">
                    <a:moveTo>
                      <a:pt x="42291" y="141732"/>
                    </a:moveTo>
                    <a:cubicBezTo>
                      <a:pt x="51625" y="145923"/>
                      <a:pt x="61436" y="147733"/>
                      <a:pt x="71533" y="147733"/>
                    </a:cubicBezTo>
                    <a:cubicBezTo>
                      <a:pt x="77248" y="147733"/>
                      <a:pt x="82963" y="147066"/>
                      <a:pt x="88773" y="146018"/>
                    </a:cubicBezTo>
                    <a:cubicBezTo>
                      <a:pt x="78677" y="146685"/>
                      <a:pt x="68771" y="145447"/>
                      <a:pt x="59722" y="141256"/>
                    </a:cubicBezTo>
                    <a:cubicBezTo>
                      <a:pt x="53054" y="138113"/>
                      <a:pt x="47054" y="133541"/>
                      <a:pt x="41815" y="127540"/>
                    </a:cubicBezTo>
                    <a:cubicBezTo>
                      <a:pt x="14764" y="110871"/>
                      <a:pt x="762" y="68009"/>
                      <a:pt x="0" y="0"/>
                    </a:cubicBezTo>
                    <a:cubicBezTo>
                      <a:pt x="0" y="762"/>
                      <a:pt x="0" y="1524"/>
                      <a:pt x="0" y="2381"/>
                    </a:cubicBezTo>
                    <a:cubicBezTo>
                      <a:pt x="0" y="67056"/>
                      <a:pt x="11239" y="111919"/>
                      <a:pt x="33433" y="136589"/>
                    </a:cubicBezTo>
                    <a:cubicBezTo>
                      <a:pt x="36290" y="138494"/>
                      <a:pt x="39338" y="140303"/>
                      <a:pt x="42481" y="141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82"/>
            <p:cNvSpPr/>
            <p:nvPr/>
          </p:nvSpPr>
          <p:spPr>
            <a:xfrm>
              <a:off x="7793915" y="3065503"/>
              <a:ext cx="207303" cy="256466"/>
            </a:xfrm>
            <a:custGeom>
              <a:rect b="b" l="l" r="r" t="t"/>
              <a:pathLst>
                <a:path extrusionOk="0" h="89439" w="72294">
                  <a:moveTo>
                    <a:pt x="60198" y="0"/>
                  </a:moveTo>
                  <a:lnTo>
                    <a:pt x="0" y="80296"/>
                  </a:lnTo>
                  <a:lnTo>
                    <a:pt x="12192" y="89440"/>
                  </a:lnTo>
                  <a:lnTo>
                    <a:pt x="72295" y="895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82"/>
            <p:cNvSpPr/>
            <p:nvPr/>
          </p:nvSpPr>
          <p:spPr>
            <a:xfrm>
              <a:off x="7799921" y="3069600"/>
              <a:ext cx="201296" cy="252096"/>
            </a:xfrm>
            <a:custGeom>
              <a:rect b="b" l="l" r="r" t="t"/>
              <a:pathLst>
                <a:path extrusionOk="0" h="87915" w="70199">
                  <a:moveTo>
                    <a:pt x="60103" y="0"/>
                  </a:moveTo>
                  <a:lnTo>
                    <a:pt x="0" y="80486"/>
                  </a:lnTo>
                  <a:lnTo>
                    <a:pt x="10001" y="87916"/>
                  </a:lnTo>
                  <a:lnTo>
                    <a:pt x="70199" y="7525"/>
                  </a:lnTo>
                  <a:lnTo>
                    <a:pt x="6010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82"/>
            <p:cNvSpPr/>
            <p:nvPr/>
          </p:nvSpPr>
          <p:spPr>
            <a:xfrm>
              <a:off x="7812483" y="3079159"/>
              <a:ext cx="185453" cy="240079"/>
            </a:xfrm>
            <a:custGeom>
              <a:rect b="b" l="l" r="r" t="t"/>
              <a:pathLst>
                <a:path extrusionOk="0" h="83724" w="64674">
                  <a:moveTo>
                    <a:pt x="60198" y="0"/>
                  </a:moveTo>
                  <a:lnTo>
                    <a:pt x="0" y="80391"/>
                  </a:lnTo>
                  <a:lnTo>
                    <a:pt x="4477" y="83725"/>
                  </a:lnTo>
                  <a:lnTo>
                    <a:pt x="64675" y="333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6" name="Google Shape;2206;p182"/>
            <p:cNvGrpSpPr/>
            <p:nvPr/>
          </p:nvGrpSpPr>
          <p:grpSpPr>
            <a:xfrm>
              <a:off x="7089087" y="3280568"/>
              <a:ext cx="762884" cy="971196"/>
              <a:chOff x="7306812" y="3171718"/>
              <a:chExt cx="762884" cy="971196"/>
            </a:xfrm>
          </p:grpSpPr>
          <p:sp>
            <p:nvSpPr>
              <p:cNvPr id="2207" name="Google Shape;2207;p182"/>
              <p:cNvSpPr/>
              <p:nvPr/>
            </p:nvSpPr>
            <p:spPr>
              <a:xfrm>
                <a:off x="7306812" y="3171718"/>
                <a:ext cx="762884" cy="971196"/>
              </a:xfrm>
              <a:custGeom>
                <a:rect b="b" l="l" r="r" t="t"/>
                <a:pathLst>
                  <a:path extrusionOk="0" h="338691" w="266045">
                    <a:moveTo>
                      <a:pt x="265570" y="33857"/>
                    </a:moveTo>
                    <a:cubicBezTo>
                      <a:pt x="270047" y="19760"/>
                      <a:pt x="241758" y="-6910"/>
                      <a:pt x="229661" y="1663"/>
                    </a:cubicBezTo>
                    <a:cubicBezTo>
                      <a:pt x="66688" y="117010"/>
                      <a:pt x="7728" y="259409"/>
                      <a:pt x="7728" y="259409"/>
                    </a:cubicBezTo>
                    <a:cubicBezTo>
                      <a:pt x="7157" y="260362"/>
                      <a:pt x="6395" y="261219"/>
                      <a:pt x="5728" y="262076"/>
                    </a:cubicBezTo>
                    <a:cubicBezTo>
                      <a:pt x="-6940" y="279031"/>
                      <a:pt x="2109" y="307129"/>
                      <a:pt x="25921" y="324846"/>
                    </a:cubicBezTo>
                    <a:cubicBezTo>
                      <a:pt x="28303" y="326560"/>
                      <a:pt x="30970" y="328085"/>
                      <a:pt x="33446" y="329513"/>
                    </a:cubicBezTo>
                    <a:cubicBezTo>
                      <a:pt x="35922" y="330942"/>
                      <a:pt x="38494" y="332275"/>
                      <a:pt x="41066" y="333514"/>
                    </a:cubicBezTo>
                    <a:cubicBezTo>
                      <a:pt x="46019" y="335704"/>
                      <a:pt x="51162" y="337324"/>
                      <a:pt x="56496" y="338086"/>
                    </a:cubicBezTo>
                    <a:cubicBezTo>
                      <a:pt x="61354" y="338752"/>
                      <a:pt x="66403" y="338943"/>
                      <a:pt x="71260" y="338276"/>
                    </a:cubicBezTo>
                    <a:cubicBezTo>
                      <a:pt x="77832" y="337324"/>
                      <a:pt x="84024" y="334371"/>
                      <a:pt x="88691" y="329704"/>
                    </a:cubicBezTo>
                    <a:cubicBezTo>
                      <a:pt x="98216" y="320465"/>
                      <a:pt x="107741" y="312083"/>
                      <a:pt x="116885" y="301796"/>
                    </a:cubicBezTo>
                    <a:cubicBezTo>
                      <a:pt x="125457" y="292271"/>
                      <a:pt x="134506" y="283222"/>
                      <a:pt x="142793" y="273411"/>
                    </a:cubicBezTo>
                    <a:cubicBezTo>
                      <a:pt x="146984" y="268363"/>
                      <a:pt x="151175" y="263219"/>
                      <a:pt x="155175" y="257981"/>
                    </a:cubicBezTo>
                    <a:cubicBezTo>
                      <a:pt x="158319" y="253980"/>
                      <a:pt x="161367" y="249884"/>
                      <a:pt x="164320" y="245693"/>
                    </a:cubicBezTo>
                    <a:cubicBezTo>
                      <a:pt x="167558" y="241216"/>
                      <a:pt x="170796" y="236645"/>
                      <a:pt x="173845" y="232073"/>
                    </a:cubicBezTo>
                    <a:cubicBezTo>
                      <a:pt x="177178" y="227120"/>
                      <a:pt x="180417" y="222071"/>
                      <a:pt x="183655" y="217023"/>
                    </a:cubicBezTo>
                    <a:cubicBezTo>
                      <a:pt x="187084" y="211594"/>
                      <a:pt x="190323" y="206069"/>
                      <a:pt x="193561" y="200545"/>
                    </a:cubicBezTo>
                    <a:cubicBezTo>
                      <a:pt x="196990" y="194639"/>
                      <a:pt x="200324" y="188543"/>
                      <a:pt x="203562" y="182447"/>
                    </a:cubicBezTo>
                    <a:cubicBezTo>
                      <a:pt x="206991" y="175970"/>
                      <a:pt x="210230" y="169398"/>
                      <a:pt x="213469" y="162826"/>
                    </a:cubicBezTo>
                    <a:cubicBezTo>
                      <a:pt x="216802" y="155873"/>
                      <a:pt x="220136" y="148824"/>
                      <a:pt x="223279" y="141776"/>
                    </a:cubicBezTo>
                    <a:cubicBezTo>
                      <a:pt x="226613" y="134346"/>
                      <a:pt x="229852" y="126821"/>
                      <a:pt x="232899" y="119297"/>
                    </a:cubicBezTo>
                    <a:cubicBezTo>
                      <a:pt x="236138" y="111486"/>
                      <a:pt x="239281" y="103580"/>
                      <a:pt x="242424" y="95675"/>
                    </a:cubicBezTo>
                    <a:cubicBezTo>
                      <a:pt x="245568" y="87483"/>
                      <a:pt x="248711" y="79387"/>
                      <a:pt x="251759" y="71100"/>
                    </a:cubicBezTo>
                    <a:cubicBezTo>
                      <a:pt x="254902" y="62718"/>
                      <a:pt x="257950" y="54336"/>
                      <a:pt x="261094" y="45954"/>
                    </a:cubicBezTo>
                    <a:cubicBezTo>
                      <a:pt x="262617" y="41954"/>
                      <a:pt x="264237" y="37953"/>
                      <a:pt x="265570" y="33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182"/>
              <p:cNvSpPr/>
              <p:nvPr/>
            </p:nvSpPr>
            <p:spPr>
              <a:xfrm>
                <a:off x="7307087" y="3209252"/>
                <a:ext cx="761551" cy="932666"/>
              </a:xfrm>
              <a:custGeom>
                <a:rect b="b" l="l" r="r" t="t"/>
                <a:pathLst>
                  <a:path extrusionOk="0" h="325254" w="265580">
                    <a:moveTo>
                      <a:pt x="43924" y="271177"/>
                    </a:moveTo>
                    <a:cubicBezTo>
                      <a:pt x="22873" y="249079"/>
                      <a:pt x="8491" y="248698"/>
                      <a:pt x="5728" y="248888"/>
                    </a:cubicBezTo>
                    <a:cubicBezTo>
                      <a:pt x="5728" y="248888"/>
                      <a:pt x="5728" y="248888"/>
                      <a:pt x="5728" y="248888"/>
                    </a:cubicBezTo>
                    <a:cubicBezTo>
                      <a:pt x="-6940" y="265843"/>
                      <a:pt x="2109" y="293942"/>
                      <a:pt x="25921" y="311658"/>
                    </a:cubicBezTo>
                    <a:cubicBezTo>
                      <a:pt x="28302" y="313373"/>
                      <a:pt x="30969" y="314897"/>
                      <a:pt x="33446" y="316325"/>
                    </a:cubicBezTo>
                    <a:cubicBezTo>
                      <a:pt x="35923" y="317754"/>
                      <a:pt x="38494" y="319088"/>
                      <a:pt x="41066" y="320326"/>
                    </a:cubicBezTo>
                    <a:cubicBezTo>
                      <a:pt x="45924" y="322517"/>
                      <a:pt x="50972" y="324041"/>
                      <a:pt x="56306" y="324803"/>
                    </a:cubicBezTo>
                    <a:cubicBezTo>
                      <a:pt x="56497" y="324803"/>
                      <a:pt x="56687" y="324803"/>
                      <a:pt x="56973" y="324803"/>
                    </a:cubicBezTo>
                    <a:cubicBezTo>
                      <a:pt x="61831" y="325374"/>
                      <a:pt x="66879" y="325469"/>
                      <a:pt x="71736" y="324707"/>
                    </a:cubicBezTo>
                    <a:cubicBezTo>
                      <a:pt x="76213" y="324041"/>
                      <a:pt x="80309" y="322421"/>
                      <a:pt x="84119" y="319945"/>
                    </a:cubicBezTo>
                    <a:cubicBezTo>
                      <a:pt x="85357" y="319088"/>
                      <a:pt x="86596" y="318230"/>
                      <a:pt x="87834" y="317373"/>
                    </a:cubicBezTo>
                    <a:cubicBezTo>
                      <a:pt x="88215" y="317087"/>
                      <a:pt x="88500" y="316801"/>
                      <a:pt x="88882" y="316421"/>
                    </a:cubicBezTo>
                    <a:cubicBezTo>
                      <a:pt x="98407" y="307181"/>
                      <a:pt x="107932" y="298799"/>
                      <a:pt x="117075" y="288512"/>
                    </a:cubicBezTo>
                    <a:cubicBezTo>
                      <a:pt x="124600" y="280226"/>
                      <a:pt x="132411" y="272224"/>
                      <a:pt x="139745" y="263843"/>
                    </a:cubicBezTo>
                    <a:cubicBezTo>
                      <a:pt x="143650" y="259080"/>
                      <a:pt x="147556" y="254318"/>
                      <a:pt x="151366" y="249460"/>
                    </a:cubicBezTo>
                    <a:cubicBezTo>
                      <a:pt x="158605" y="240316"/>
                      <a:pt x="165558" y="230886"/>
                      <a:pt x="172130" y="221266"/>
                    </a:cubicBezTo>
                    <a:cubicBezTo>
                      <a:pt x="175559" y="216313"/>
                      <a:pt x="178893" y="211169"/>
                      <a:pt x="182131" y="206121"/>
                    </a:cubicBezTo>
                    <a:cubicBezTo>
                      <a:pt x="185560" y="200597"/>
                      <a:pt x="188989" y="195072"/>
                      <a:pt x="192228" y="189452"/>
                    </a:cubicBezTo>
                    <a:cubicBezTo>
                      <a:pt x="195752" y="183451"/>
                      <a:pt x="199086" y="177355"/>
                      <a:pt x="202324" y="171260"/>
                    </a:cubicBezTo>
                    <a:cubicBezTo>
                      <a:pt x="205849" y="164687"/>
                      <a:pt x="209182" y="158115"/>
                      <a:pt x="212325" y="151448"/>
                    </a:cubicBezTo>
                    <a:cubicBezTo>
                      <a:pt x="215755" y="144399"/>
                      <a:pt x="219088" y="137255"/>
                      <a:pt x="222232" y="130112"/>
                    </a:cubicBezTo>
                    <a:cubicBezTo>
                      <a:pt x="225565" y="122587"/>
                      <a:pt x="228804" y="114967"/>
                      <a:pt x="232042" y="107347"/>
                    </a:cubicBezTo>
                    <a:cubicBezTo>
                      <a:pt x="235376" y="99346"/>
                      <a:pt x="238519" y="91440"/>
                      <a:pt x="241663" y="83344"/>
                    </a:cubicBezTo>
                    <a:cubicBezTo>
                      <a:pt x="244901" y="75057"/>
                      <a:pt x="248044" y="66770"/>
                      <a:pt x="251188" y="58484"/>
                    </a:cubicBezTo>
                    <a:cubicBezTo>
                      <a:pt x="254331" y="50006"/>
                      <a:pt x="257474" y="41529"/>
                      <a:pt x="260617" y="32957"/>
                    </a:cubicBezTo>
                    <a:cubicBezTo>
                      <a:pt x="262141" y="28861"/>
                      <a:pt x="263856" y="24765"/>
                      <a:pt x="265094" y="20669"/>
                    </a:cubicBezTo>
                    <a:cubicBezTo>
                      <a:pt x="266999" y="14859"/>
                      <a:pt x="263094" y="6763"/>
                      <a:pt x="257188" y="0"/>
                    </a:cubicBezTo>
                    <a:cubicBezTo>
                      <a:pt x="178226" y="199835"/>
                      <a:pt x="44019" y="271082"/>
                      <a:pt x="44019" y="2710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182"/>
              <p:cNvSpPr/>
              <p:nvPr/>
            </p:nvSpPr>
            <p:spPr>
              <a:xfrm>
                <a:off x="7488986" y="3550060"/>
                <a:ext cx="470327" cy="582309"/>
              </a:xfrm>
              <a:custGeom>
                <a:rect b="b" l="l" r="r" t="t"/>
                <a:pathLst>
                  <a:path extrusionOk="0" h="203072" w="164020">
                    <a:moveTo>
                      <a:pt x="162592" y="3239"/>
                    </a:moveTo>
                    <a:cubicBezTo>
                      <a:pt x="163068" y="2191"/>
                      <a:pt x="163544" y="1143"/>
                      <a:pt x="164021" y="0"/>
                    </a:cubicBezTo>
                    <a:cubicBezTo>
                      <a:pt x="134303" y="56864"/>
                      <a:pt x="83629" y="125349"/>
                      <a:pt x="0" y="168021"/>
                    </a:cubicBezTo>
                    <a:cubicBezTo>
                      <a:pt x="7906" y="178118"/>
                      <a:pt x="13145" y="191643"/>
                      <a:pt x="17431" y="203073"/>
                    </a:cubicBezTo>
                    <a:cubicBezTo>
                      <a:pt x="17431" y="203073"/>
                      <a:pt x="17431" y="203073"/>
                      <a:pt x="17431" y="203073"/>
                    </a:cubicBezTo>
                    <a:cubicBezTo>
                      <a:pt x="20288" y="201644"/>
                      <a:pt x="22860" y="199835"/>
                      <a:pt x="25146" y="197549"/>
                    </a:cubicBezTo>
                    <a:cubicBezTo>
                      <a:pt x="34671" y="188309"/>
                      <a:pt x="44196" y="179927"/>
                      <a:pt x="53340" y="169640"/>
                    </a:cubicBezTo>
                    <a:cubicBezTo>
                      <a:pt x="59627" y="162687"/>
                      <a:pt x="66104" y="156020"/>
                      <a:pt x="72390" y="149066"/>
                    </a:cubicBezTo>
                    <a:cubicBezTo>
                      <a:pt x="72580" y="148780"/>
                      <a:pt x="72771" y="148590"/>
                      <a:pt x="72866" y="148399"/>
                    </a:cubicBezTo>
                    <a:cubicBezTo>
                      <a:pt x="94393" y="123253"/>
                      <a:pt x="112967" y="95441"/>
                      <a:pt x="129540" y="66866"/>
                    </a:cubicBezTo>
                    <a:cubicBezTo>
                      <a:pt x="141542" y="46196"/>
                      <a:pt x="152495" y="24860"/>
                      <a:pt x="162496" y="3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0" name="Google Shape;2210;p182"/>
            <p:cNvSpPr/>
            <p:nvPr/>
          </p:nvSpPr>
          <p:spPr>
            <a:xfrm>
              <a:off x="7048710" y="4138985"/>
              <a:ext cx="159046" cy="176713"/>
            </a:xfrm>
            <a:custGeom>
              <a:rect b="b" l="l" r="r" t="t"/>
              <a:pathLst>
                <a:path extrusionOk="0" h="61626" w="55465">
                  <a:moveTo>
                    <a:pt x="25146" y="0"/>
                  </a:moveTo>
                  <a:cubicBezTo>
                    <a:pt x="25146" y="0"/>
                    <a:pt x="52483" y="9335"/>
                    <a:pt x="55340" y="22479"/>
                  </a:cubicBezTo>
                  <a:cubicBezTo>
                    <a:pt x="58198" y="35623"/>
                    <a:pt x="11144" y="61627"/>
                    <a:pt x="11144" y="61627"/>
                  </a:cubicBezTo>
                  <a:lnTo>
                    <a:pt x="0" y="4495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2"/>
            <p:cNvSpPr/>
            <p:nvPr/>
          </p:nvSpPr>
          <p:spPr>
            <a:xfrm>
              <a:off x="7058268" y="4172847"/>
              <a:ext cx="148990" cy="142300"/>
            </a:xfrm>
            <a:custGeom>
              <a:rect b="b" l="l" r="r" t="t"/>
              <a:pathLst>
                <a:path extrusionOk="0" h="49625" w="51958">
                  <a:moveTo>
                    <a:pt x="0" y="38100"/>
                  </a:moveTo>
                  <a:cubicBezTo>
                    <a:pt x="0" y="38100"/>
                    <a:pt x="36004" y="15812"/>
                    <a:pt x="42577" y="0"/>
                  </a:cubicBezTo>
                  <a:cubicBezTo>
                    <a:pt x="42577" y="0"/>
                    <a:pt x="58388" y="6572"/>
                    <a:pt x="48958" y="18955"/>
                  </a:cubicBezTo>
                  <a:cubicBezTo>
                    <a:pt x="41338" y="29051"/>
                    <a:pt x="7811" y="49625"/>
                    <a:pt x="7811" y="49625"/>
                  </a:cubicBezTo>
                  <a:lnTo>
                    <a:pt x="0" y="38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82"/>
            <p:cNvSpPr/>
            <p:nvPr/>
          </p:nvSpPr>
          <p:spPr>
            <a:xfrm>
              <a:off x="7593754" y="3330938"/>
              <a:ext cx="140659" cy="95594"/>
            </a:xfrm>
            <a:custGeom>
              <a:rect b="b" l="l" r="r" t="t"/>
              <a:pathLst>
                <a:path extrusionOk="0" h="33337" w="49053">
                  <a:moveTo>
                    <a:pt x="49054" y="16669"/>
                  </a:moveTo>
                  <a:cubicBezTo>
                    <a:pt x="49054" y="25908"/>
                    <a:pt x="38100" y="33338"/>
                    <a:pt x="24575" y="33338"/>
                  </a:cubicBezTo>
                  <a:cubicBezTo>
                    <a:pt x="11049" y="33338"/>
                    <a:pt x="0" y="25908"/>
                    <a:pt x="0" y="16669"/>
                  </a:cubicBezTo>
                  <a:cubicBezTo>
                    <a:pt x="0" y="7429"/>
                    <a:pt x="10954" y="0"/>
                    <a:pt x="24575" y="0"/>
                  </a:cubicBezTo>
                  <a:cubicBezTo>
                    <a:pt x="38195" y="0"/>
                    <a:pt x="49054" y="7429"/>
                    <a:pt x="49054" y="16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82"/>
            <p:cNvSpPr/>
            <p:nvPr/>
          </p:nvSpPr>
          <p:spPr>
            <a:xfrm>
              <a:off x="7602219" y="3336947"/>
              <a:ext cx="123454" cy="83576"/>
            </a:xfrm>
            <a:custGeom>
              <a:rect b="b" l="l" r="r" t="t"/>
              <a:pathLst>
                <a:path extrusionOk="0" h="29146" w="43053">
                  <a:moveTo>
                    <a:pt x="43053" y="14573"/>
                  </a:moveTo>
                  <a:cubicBezTo>
                    <a:pt x="43053" y="22670"/>
                    <a:pt x="33433" y="29146"/>
                    <a:pt x="21527" y="29146"/>
                  </a:cubicBezTo>
                  <a:cubicBezTo>
                    <a:pt x="9620" y="29146"/>
                    <a:pt x="0" y="22574"/>
                    <a:pt x="0" y="14573"/>
                  </a:cubicBezTo>
                  <a:cubicBezTo>
                    <a:pt x="0" y="6572"/>
                    <a:pt x="9620" y="0"/>
                    <a:pt x="21527" y="0"/>
                  </a:cubicBezTo>
                  <a:cubicBezTo>
                    <a:pt x="33433" y="0"/>
                    <a:pt x="43053" y="6572"/>
                    <a:pt x="43053" y="14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82"/>
            <p:cNvSpPr/>
            <p:nvPr/>
          </p:nvSpPr>
          <p:spPr>
            <a:xfrm>
              <a:off x="7612566" y="3344430"/>
              <a:ext cx="77050" cy="61069"/>
            </a:xfrm>
            <a:custGeom>
              <a:rect b="b" l="l" r="r" t="t"/>
              <a:pathLst>
                <a:path extrusionOk="0" h="21297" w="26870">
                  <a:moveTo>
                    <a:pt x="26776" y="2533"/>
                  </a:moveTo>
                  <a:cubicBezTo>
                    <a:pt x="26776" y="2533"/>
                    <a:pt x="4583" y="10058"/>
                    <a:pt x="7916" y="21298"/>
                  </a:cubicBezTo>
                  <a:cubicBezTo>
                    <a:pt x="7916" y="21298"/>
                    <a:pt x="-6181" y="13297"/>
                    <a:pt x="3249" y="4438"/>
                  </a:cubicBezTo>
                  <a:cubicBezTo>
                    <a:pt x="3249" y="4438"/>
                    <a:pt x="16393" y="-4039"/>
                    <a:pt x="26871" y="2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5" name="Google Shape;2215;p182"/>
            <p:cNvGrpSpPr/>
            <p:nvPr/>
          </p:nvGrpSpPr>
          <p:grpSpPr>
            <a:xfrm>
              <a:off x="7666677" y="2691398"/>
              <a:ext cx="737034" cy="640101"/>
              <a:chOff x="6707309" y="1503140"/>
              <a:chExt cx="257084" cy="223265"/>
            </a:xfrm>
          </p:grpSpPr>
          <p:sp>
            <p:nvSpPr>
              <p:cNvPr id="2216" name="Google Shape;2216;p182"/>
              <p:cNvSpPr/>
              <p:nvPr/>
            </p:nvSpPr>
            <p:spPr>
              <a:xfrm>
                <a:off x="6710452" y="1503140"/>
                <a:ext cx="253846" cy="218313"/>
              </a:xfrm>
              <a:custGeom>
                <a:rect b="b" l="l" r="r" t="t"/>
                <a:pathLst>
                  <a:path extrusionOk="0" h="218313" w="253846">
                    <a:moveTo>
                      <a:pt x="172026" y="39529"/>
                    </a:moveTo>
                    <a:cubicBezTo>
                      <a:pt x="172026" y="39529"/>
                      <a:pt x="171645" y="39243"/>
                      <a:pt x="171550" y="39148"/>
                    </a:cubicBezTo>
                    <a:cubicBezTo>
                      <a:pt x="162787" y="33338"/>
                      <a:pt x="153643" y="31433"/>
                      <a:pt x="147833" y="33719"/>
                    </a:cubicBezTo>
                    <a:cubicBezTo>
                      <a:pt x="147261" y="31623"/>
                      <a:pt x="147071" y="29623"/>
                      <a:pt x="147357" y="27813"/>
                    </a:cubicBezTo>
                    <a:cubicBezTo>
                      <a:pt x="147547" y="26670"/>
                      <a:pt x="148023" y="25622"/>
                      <a:pt x="148500" y="24670"/>
                    </a:cubicBezTo>
                    <a:cubicBezTo>
                      <a:pt x="148309" y="24575"/>
                      <a:pt x="148119" y="24384"/>
                      <a:pt x="147928" y="24289"/>
                    </a:cubicBezTo>
                    <a:cubicBezTo>
                      <a:pt x="138784" y="19526"/>
                      <a:pt x="130402" y="19336"/>
                      <a:pt x="125830" y="22860"/>
                    </a:cubicBezTo>
                    <a:cubicBezTo>
                      <a:pt x="124782" y="20765"/>
                      <a:pt x="124116" y="18574"/>
                      <a:pt x="123925" y="16573"/>
                    </a:cubicBezTo>
                    <a:cubicBezTo>
                      <a:pt x="123830" y="15240"/>
                      <a:pt x="123925" y="14002"/>
                      <a:pt x="124116" y="12954"/>
                    </a:cubicBezTo>
                    <a:cubicBezTo>
                      <a:pt x="123925" y="12859"/>
                      <a:pt x="123735" y="12764"/>
                      <a:pt x="123544" y="12668"/>
                    </a:cubicBezTo>
                    <a:cubicBezTo>
                      <a:pt x="114400" y="9239"/>
                      <a:pt x="106971" y="10573"/>
                      <a:pt x="103923" y="15240"/>
                    </a:cubicBezTo>
                    <a:cubicBezTo>
                      <a:pt x="102494" y="13145"/>
                      <a:pt x="101351" y="10859"/>
                      <a:pt x="100684" y="8668"/>
                    </a:cubicBezTo>
                    <a:cubicBezTo>
                      <a:pt x="100208" y="7239"/>
                      <a:pt x="100017" y="5906"/>
                      <a:pt x="99922" y="4667"/>
                    </a:cubicBezTo>
                    <a:cubicBezTo>
                      <a:pt x="90492" y="2477"/>
                      <a:pt x="84301" y="5334"/>
                      <a:pt x="82872" y="11049"/>
                    </a:cubicBezTo>
                    <a:cubicBezTo>
                      <a:pt x="81063" y="8954"/>
                      <a:pt x="79538" y="6763"/>
                      <a:pt x="78396" y="4572"/>
                    </a:cubicBezTo>
                    <a:cubicBezTo>
                      <a:pt x="77634" y="3143"/>
                      <a:pt x="77157" y="1715"/>
                      <a:pt x="76681" y="381"/>
                    </a:cubicBezTo>
                    <a:cubicBezTo>
                      <a:pt x="67918" y="-286"/>
                      <a:pt x="63251" y="4001"/>
                      <a:pt x="63441" y="10573"/>
                    </a:cubicBezTo>
                    <a:cubicBezTo>
                      <a:pt x="61346" y="8668"/>
                      <a:pt x="59441" y="6572"/>
                      <a:pt x="57821" y="4286"/>
                    </a:cubicBezTo>
                    <a:cubicBezTo>
                      <a:pt x="56774" y="2858"/>
                      <a:pt x="55917" y="1429"/>
                      <a:pt x="55250" y="0"/>
                    </a:cubicBezTo>
                    <a:cubicBezTo>
                      <a:pt x="47439" y="953"/>
                      <a:pt x="44391" y="6572"/>
                      <a:pt x="46296" y="13621"/>
                    </a:cubicBezTo>
                    <a:cubicBezTo>
                      <a:pt x="44010" y="11906"/>
                      <a:pt x="41820" y="10001"/>
                      <a:pt x="39819" y="7810"/>
                    </a:cubicBezTo>
                    <a:cubicBezTo>
                      <a:pt x="38581" y="6382"/>
                      <a:pt x="37438" y="4953"/>
                      <a:pt x="36486" y="3620"/>
                    </a:cubicBezTo>
                    <a:cubicBezTo>
                      <a:pt x="29913" y="6191"/>
                      <a:pt x="28770" y="12764"/>
                      <a:pt x="32199" y="20193"/>
                    </a:cubicBezTo>
                    <a:cubicBezTo>
                      <a:pt x="29723" y="18764"/>
                      <a:pt x="27342" y="17145"/>
                      <a:pt x="25056" y="15145"/>
                    </a:cubicBezTo>
                    <a:cubicBezTo>
                      <a:pt x="23627" y="13811"/>
                      <a:pt x="22293" y="12478"/>
                      <a:pt x="21055" y="11144"/>
                    </a:cubicBezTo>
                    <a:cubicBezTo>
                      <a:pt x="17340" y="14097"/>
                      <a:pt x="16769" y="18669"/>
                      <a:pt x="18483" y="23813"/>
                    </a:cubicBezTo>
                    <a:cubicBezTo>
                      <a:pt x="17912" y="23432"/>
                      <a:pt x="17245" y="23051"/>
                      <a:pt x="16674" y="22574"/>
                    </a:cubicBezTo>
                    <a:cubicBezTo>
                      <a:pt x="15150" y="21431"/>
                      <a:pt x="13626" y="20193"/>
                      <a:pt x="12387" y="18860"/>
                    </a:cubicBezTo>
                    <a:cubicBezTo>
                      <a:pt x="8482" y="23908"/>
                      <a:pt x="10482" y="31718"/>
                      <a:pt x="16293" y="38957"/>
                    </a:cubicBezTo>
                    <a:cubicBezTo>
                      <a:pt x="13816" y="38100"/>
                      <a:pt x="11244" y="37052"/>
                      <a:pt x="8673" y="35528"/>
                    </a:cubicBezTo>
                    <a:cubicBezTo>
                      <a:pt x="6958" y="34576"/>
                      <a:pt x="5434" y="33433"/>
                      <a:pt x="3910" y="32290"/>
                    </a:cubicBezTo>
                    <a:cubicBezTo>
                      <a:pt x="1815" y="38576"/>
                      <a:pt x="5529" y="46672"/>
                      <a:pt x="12483" y="53531"/>
                    </a:cubicBezTo>
                    <a:cubicBezTo>
                      <a:pt x="10101" y="53150"/>
                      <a:pt x="7625" y="52388"/>
                      <a:pt x="4958" y="51245"/>
                    </a:cubicBezTo>
                    <a:cubicBezTo>
                      <a:pt x="3243" y="50483"/>
                      <a:pt x="1624" y="49625"/>
                      <a:pt x="5" y="48578"/>
                    </a:cubicBezTo>
                    <a:cubicBezTo>
                      <a:pt x="-186" y="55817"/>
                      <a:pt x="5148" y="64008"/>
                      <a:pt x="12959" y="70104"/>
                    </a:cubicBezTo>
                    <a:cubicBezTo>
                      <a:pt x="10768" y="70104"/>
                      <a:pt x="8482" y="69818"/>
                      <a:pt x="5815" y="69056"/>
                    </a:cubicBezTo>
                    <a:cubicBezTo>
                      <a:pt x="4101" y="68580"/>
                      <a:pt x="2481" y="67913"/>
                      <a:pt x="862" y="67151"/>
                    </a:cubicBezTo>
                    <a:cubicBezTo>
                      <a:pt x="2481" y="75057"/>
                      <a:pt x="9244" y="82963"/>
                      <a:pt x="17626" y="88202"/>
                    </a:cubicBezTo>
                    <a:cubicBezTo>
                      <a:pt x="15721" y="88583"/>
                      <a:pt x="13626" y="88773"/>
                      <a:pt x="11149" y="88392"/>
                    </a:cubicBezTo>
                    <a:cubicBezTo>
                      <a:pt x="9530" y="88202"/>
                      <a:pt x="7911" y="87725"/>
                      <a:pt x="6291" y="87249"/>
                    </a:cubicBezTo>
                    <a:cubicBezTo>
                      <a:pt x="9720" y="95536"/>
                      <a:pt x="17626" y="102965"/>
                      <a:pt x="26294" y="107061"/>
                    </a:cubicBezTo>
                    <a:cubicBezTo>
                      <a:pt x="24770" y="107823"/>
                      <a:pt x="22960" y="108394"/>
                      <a:pt x="20674" y="108490"/>
                    </a:cubicBezTo>
                    <a:cubicBezTo>
                      <a:pt x="19245" y="108490"/>
                      <a:pt x="17721" y="108490"/>
                      <a:pt x="16102" y="108109"/>
                    </a:cubicBezTo>
                    <a:cubicBezTo>
                      <a:pt x="21246" y="116491"/>
                      <a:pt x="30009" y="123063"/>
                      <a:pt x="38581" y="125920"/>
                    </a:cubicBezTo>
                    <a:cubicBezTo>
                      <a:pt x="37438" y="127064"/>
                      <a:pt x="35914" y="128016"/>
                      <a:pt x="34009" y="128492"/>
                    </a:cubicBezTo>
                    <a:cubicBezTo>
                      <a:pt x="32771" y="128873"/>
                      <a:pt x="31437" y="128968"/>
                      <a:pt x="30009" y="128968"/>
                    </a:cubicBezTo>
                    <a:cubicBezTo>
                      <a:pt x="30104" y="129159"/>
                      <a:pt x="30199" y="129350"/>
                      <a:pt x="30390" y="129445"/>
                    </a:cubicBezTo>
                    <a:cubicBezTo>
                      <a:pt x="36676" y="137160"/>
                      <a:pt x="46011" y="142685"/>
                      <a:pt x="54202" y="144113"/>
                    </a:cubicBezTo>
                    <a:cubicBezTo>
                      <a:pt x="53535" y="145542"/>
                      <a:pt x="52488" y="146876"/>
                      <a:pt x="50963" y="147828"/>
                    </a:cubicBezTo>
                    <a:cubicBezTo>
                      <a:pt x="49916" y="148400"/>
                      <a:pt x="48773" y="148876"/>
                      <a:pt x="47535" y="149162"/>
                    </a:cubicBezTo>
                    <a:cubicBezTo>
                      <a:pt x="47725" y="149352"/>
                      <a:pt x="47820" y="149542"/>
                      <a:pt x="48011" y="149638"/>
                    </a:cubicBezTo>
                    <a:cubicBezTo>
                      <a:pt x="55440" y="156877"/>
                      <a:pt x="65061" y="161068"/>
                      <a:pt x="72490" y="161068"/>
                    </a:cubicBezTo>
                    <a:cubicBezTo>
                      <a:pt x="72204" y="162782"/>
                      <a:pt x="71728" y="164402"/>
                      <a:pt x="70585" y="165735"/>
                    </a:cubicBezTo>
                    <a:cubicBezTo>
                      <a:pt x="69823" y="166592"/>
                      <a:pt x="68966" y="167259"/>
                      <a:pt x="67918" y="167831"/>
                    </a:cubicBezTo>
                    <a:cubicBezTo>
                      <a:pt x="68109" y="167926"/>
                      <a:pt x="68204" y="168116"/>
                      <a:pt x="68394" y="168307"/>
                    </a:cubicBezTo>
                    <a:cubicBezTo>
                      <a:pt x="76681" y="174784"/>
                      <a:pt x="86111" y="177546"/>
                      <a:pt x="92683" y="176213"/>
                    </a:cubicBezTo>
                    <a:cubicBezTo>
                      <a:pt x="92969" y="178213"/>
                      <a:pt x="92874" y="180023"/>
                      <a:pt x="92207" y="181642"/>
                    </a:cubicBezTo>
                    <a:cubicBezTo>
                      <a:pt x="91826" y="182690"/>
                      <a:pt x="91159" y="183642"/>
                      <a:pt x="90397" y="184404"/>
                    </a:cubicBezTo>
                    <a:cubicBezTo>
                      <a:pt x="90588" y="184499"/>
                      <a:pt x="90778" y="184690"/>
                      <a:pt x="90969" y="184785"/>
                    </a:cubicBezTo>
                    <a:cubicBezTo>
                      <a:pt x="99827" y="190214"/>
                      <a:pt x="108780" y="191548"/>
                      <a:pt x="114210" y="188786"/>
                    </a:cubicBezTo>
                    <a:cubicBezTo>
                      <a:pt x="114876" y="190881"/>
                      <a:pt x="115353" y="192881"/>
                      <a:pt x="115162" y="194786"/>
                    </a:cubicBezTo>
                    <a:cubicBezTo>
                      <a:pt x="115162" y="196025"/>
                      <a:pt x="114781" y="197167"/>
                      <a:pt x="114305" y="198120"/>
                    </a:cubicBezTo>
                    <a:cubicBezTo>
                      <a:pt x="114495" y="198215"/>
                      <a:pt x="114686" y="198311"/>
                      <a:pt x="114876" y="198406"/>
                    </a:cubicBezTo>
                    <a:cubicBezTo>
                      <a:pt x="124020" y="202692"/>
                      <a:pt x="132117" y="202406"/>
                      <a:pt x="136117" y="198406"/>
                    </a:cubicBezTo>
                    <a:cubicBezTo>
                      <a:pt x="137260" y="200597"/>
                      <a:pt x="138117" y="202692"/>
                      <a:pt x="138498" y="204788"/>
                    </a:cubicBezTo>
                    <a:cubicBezTo>
                      <a:pt x="138784" y="206216"/>
                      <a:pt x="138784" y="207455"/>
                      <a:pt x="138594" y="208598"/>
                    </a:cubicBezTo>
                    <a:cubicBezTo>
                      <a:pt x="138784" y="208598"/>
                      <a:pt x="138975" y="208788"/>
                      <a:pt x="139165" y="208788"/>
                    </a:cubicBezTo>
                    <a:cubicBezTo>
                      <a:pt x="148214" y="211741"/>
                      <a:pt x="155262" y="209836"/>
                      <a:pt x="157644" y="204692"/>
                    </a:cubicBezTo>
                    <a:cubicBezTo>
                      <a:pt x="159168" y="206788"/>
                      <a:pt x="160501" y="209074"/>
                      <a:pt x="161358" y="211265"/>
                    </a:cubicBezTo>
                    <a:cubicBezTo>
                      <a:pt x="161930" y="212693"/>
                      <a:pt x="162216" y="214122"/>
                      <a:pt x="162406" y="215360"/>
                    </a:cubicBezTo>
                    <a:cubicBezTo>
                      <a:pt x="171645" y="216980"/>
                      <a:pt x="177265" y="213646"/>
                      <a:pt x="178122" y="207550"/>
                    </a:cubicBezTo>
                    <a:cubicBezTo>
                      <a:pt x="180027" y="209550"/>
                      <a:pt x="181742" y="211741"/>
                      <a:pt x="183075" y="214027"/>
                    </a:cubicBezTo>
                    <a:cubicBezTo>
                      <a:pt x="183933" y="215456"/>
                      <a:pt x="184600" y="216980"/>
                      <a:pt x="185076" y="218313"/>
                    </a:cubicBezTo>
                    <a:cubicBezTo>
                      <a:pt x="193553" y="218313"/>
                      <a:pt x="197649" y="213646"/>
                      <a:pt x="196791" y="206788"/>
                    </a:cubicBezTo>
                    <a:cubicBezTo>
                      <a:pt x="198982" y="208598"/>
                      <a:pt x="200982" y="210693"/>
                      <a:pt x="202697" y="212884"/>
                    </a:cubicBezTo>
                    <a:cubicBezTo>
                      <a:pt x="203840" y="214313"/>
                      <a:pt x="204792" y="215741"/>
                      <a:pt x="205554" y="217170"/>
                    </a:cubicBezTo>
                    <a:cubicBezTo>
                      <a:pt x="212984" y="215551"/>
                      <a:pt x="215270" y="209645"/>
                      <a:pt x="212793" y="202406"/>
                    </a:cubicBezTo>
                    <a:cubicBezTo>
                      <a:pt x="215175" y="204026"/>
                      <a:pt x="217461" y="205835"/>
                      <a:pt x="219556" y="207931"/>
                    </a:cubicBezTo>
                    <a:cubicBezTo>
                      <a:pt x="220890" y="209264"/>
                      <a:pt x="222128" y="210693"/>
                      <a:pt x="223176" y="212122"/>
                    </a:cubicBezTo>
                    <a:cubicBezTo>
                      <a:pt x="229271" y="208979"/>
                      <a:pt x="229748" y="202121"/>
                      <a:pt x="225747" y="194691"/>
                    </a:cubicBezTo>
                    <a:cubicBezTo>
                      <a:pt x="228224" y="196025"/>
                      <a:pt x="230700" y="197549"/>
                      <a:pt x="233082" y="199454"/>
                    </a:cubicBezTo>
                    <a:cubicBezTo>
                      <a:pt x="234606" y="200692"/>
                      <a:pt x="235939" y="202025"/>
                      <a:pt x="237273" y="203359"/>
                    </a:cubicBezTo>
                    <a:cubicBezTo>
                      <a:pt x="241750" y="198787"/>
                      <a:pt x="240416" y="191167"/>
                      <a:pt x="235082" y="183833"/>
                    </a:cubicBezTo>
                    <a:cubicBezTo>
                      <a:pt x="237558" y="184785"/>
                      <a:pt x="240130" y="186023"/>
                      <a:pt x="242607" y="187642"/>
                    </a:cubicBezTo>
                    <a:cubicBezTo>
                      <a:pt x="244226" y="188690"/>
                      <a:pt x="245750" y="189833"/>
                      <a:pt x="247274" y="191072"/>
                    </a:cubicBezTo>
                    <a:cubicBezTo>
                      <a:pt x="250036" y="185261"/>
                      <a:pt x="246893" y="177165"/>
                      <a:pt x="240321" y="170212"/>
                    </a:cubicBezTo>
                    <a:cubicBezTo>
                      <a:pt x="242702" y="170783"/>
                      <a:pt x="245274" y="171641"/>
                      <a:pt x="247845" y="172879"/>
                    </a:cubicBezTo>
                    <a:cubicBezTo>
                      <a:pt x="249560" y="173736"/>
                      <a:pt x="251179" y="174689"/>
                      <a:pt x="252798" y="175736"/>
                    </a:cubicBezTo>
                    <a:cubicBezTo>
                      <a:pt x="253751" y="168878"/>
                      <a:pt x="248893" y="160591"/>
                      <a:pt x="241463" y="154210"/>
                    </a:cubicBezTo>
                    <a:cubicBezTo>
                      <a:pt x="243750" y="154400"/>
                      <a:pt x="246131" y="154781"/>
                      <a:pt x="248798" y="155734"/>
                    </a:cubicBezTo>
                    <a:cubicBezTo>
                      <a:pt x="250512" y="156305"/>
                      <a:pt x="252132" y="157067"/>
                      <a:pt x="253846" y="157925"/>
                    </a:cubicBezTo>
                    <a:cubicBezTo>
                      <a:pt x="252894" y="150305"/>
                      <a:pt x="246607" y="142113"/>
                      <a:pt x="238416" y="136684"/>
                    </a:cubicBezTo>
                    <a:cubicBezTo>
                      <a:pt x="240416" y="136398"/>
                      <a:pt x="242607" y="136493"/>
                      <a:pt x="245178" y="136969"/>
                    </a:cubicBezTo>
                    <a:cubicBezTo>
                      <a:pt x="246798" y="137351"/>
                      <a:pt x="248417" y="137827"/>
                      <a:pt x="250131" y="138398"/>
                    </a:cubicBezTo>
                    <a:cubicBezTo>
                      <a:pt x="247369" y="130207"/>
                      <a:pt x="239844" y="122587"/>
                      <a:pt x="231272" y="118110"/>
                    </a:cubicBezTo>
                    <a:cubicBezTo>
                      <a:pt x="232986" y="117443"/>
                      <a:pt x="234891" y="117062"/>
                      <a:pt x="237273" y="117158"/>
                    </a:cubicBezTo>
                    <a:cubicBezTo>
                      <a:pt x="238796" y="117158"/>
                      <a:pt x="240321" y="117443"/>
                      <a:pt x="241940" y="117824"/>
                    </a:cubicBezTo>
                    <a:cubicBezTo>
                      <a:pt x="237463" y="109442"/>
                      <a:pt x="228891" y="102489"/>
                      <a:pt x="220318" y="99251"/>
                    </a:cubicBezTo>
                    <a:cubicBezTo>
                      <a:pt x="221556" y="98203"/>
                      <a:pt x="223176" y="97441"/>
                      <a:pt x="225271" y="97060"/>
                    </a:cubicBezTo>
                    <a:cubicBezTo>
                      <a:pt x="226605" y="96869"/>
                      <a:pt x="228033" y="96774"/>
                      <a:pt x="229462" y="96869"/>
                    </a:cubicBezTo>
                    <a:cubicBezTo>
                      <a:pt x="223366" y="88583"/>
                      <a:pt x="214127" y="82677"/>
                      <a:pt x="205840" y="80677"/>
                    </a:cubicBezTo>
                    <a:cubicBezTo>
                      <a:pt x="206697" y="79343"/>
                      <a:pt x="207936" y="78105"/>
                      <a:pt x="209555" y="77343"/>
                    </a:cubicBezTo>
                    <a:cubicBezTo>
                      <a:pt x="210698" y="76867"/>
                      <a:pt x="211936" y="76486"/>
                      <a:pt x="213175" y="76295"/>
                    </a:cubicBezTo>
                    <a:cubicBezTo>
                      <a:pt x="213079" y="76105"/>
                      <a:pt x="212888" y="76010"/>
                      <a:pt x="212793" y="75819"/>
                    </a:cubicBezTo>
                    <a:cubicBezTo>
                      <a:pt x="205745" y="68390"/>
                      <a:pt x="196220" y="63722"/>
                      <a:pt x="188409" y="63151"/>
                    </a:cubicBezTo>
                    <a:cubicBezTo>
                      <a:pt x="188790" y="61532"/>
                      <a:pt x="189552" y="60008"/>
                      <a:pt x="190886" y="58769"/>
                    </a:cubicBezTo>
                    <a:cubicBezTo>
                      <a:pt x="191743" y="58007"/>
                      <a:pt x="192696" y="57436"/>
                      <a:pt x="193743" y="56960"/>
                    </a:cubicBezTo>
                    <a:cubicBezTo>
                      <a:pt x="193553" y="56769"/>
                      <a:pt x="193458" y="56674"/>
                      <a:pt x="193267" y="56483"/>
                    </a:cubicBezTo>
                    <a:cubicBezTo>
                      <a:pt x="185266" y="49721"/>
                      <a:pt x="175741" y="46387"/>
                      <a:pt x="168788" y="47244"/>
                    </a:cubicBezTo>
                    <a:cubicBezTo>
                      <a:pt x="168788" y="45339"/>
                      <a:pt x="168978" y="43529"/>
                      <a:pt x="169836" y="42005"/>
                    </a:cubicBezTo>
                    <a:cubicBezTo>
                      <a:pt x="170407" y="41053"/>
                      <a:pt x="171074" y="40196"/>
                      <a:pt x="171931" y="395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2"/>
              <p:cNvSpPr/>
              <p:nvPr/>
            </p:nvSpPr>
            <p:spPr>
              <a:xfrm>
                <a:off x="6893814" y="155695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7" y="3143"/>
                    </a:moveTo>
                    <a:lnTo>
                      <a:pt x="7048" y="7811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7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2"/>
              <p:cNvSpPr/>
              <p:nvPr/>
            </p:nvSpPr>
            <p:spPr>
              <a:xfrm>
                <a:off x="6912959" y="157619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182"/>
              <p:cNvSpPr/>
              <p:nvPr/>
            </p:nvSpPr>
            <p:spPr>
              <a:xfrm>
                <a:off x="6929247" y="1596675"/>
                <a:ext cx="10382" cy="7810"/>
              </a:xfrm>
              <a:custGeom>
                <a:rect b="b" l="l" r="r" t="t"/>
                <a:pathLst>
                  <a:path extrusionOk="0" h="7810" w="10382">
                    <a:moveTo>
                      <a:pt x="10382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182"/>
              <p:cNvSpPr/>
              <p:nvPr/>
            </p:nvSpPr>
            <p:spPr>
              <a:xfrm>
                <a:off x="6941915" y="1617630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7048" y="7810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2"/>
              <p:cNvSpPr/>
              <p:nvPr/>
            </p:nvSpPr>
            <p:spPr>
              <a:xfrm>
                <a:off x="6950011" y="1638204"/>
                <a:ext cx="10382" cy="7715"/>
              </a:xfrm>
              <a:custGeom>
                <a:rect b="b" l="l" r="r" t="t"/>
                <a:pathLst>
                  <a:path extrusionOk="0" h="7715" w="10382">
                    <a:moveTo>
                      <a:pt x="10382" y="3143"/>
                    </a:moveTo>
                    <a:lnTo>
                      <a:pt x="6953" y="7715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2"/>
              <p:cNvSpPr/>
              <p:nvPr/>
            </p:nvSpPr>
            <p:spPr>
              <a:xfrm>
                <a:off x="6953916" y="165782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2"/>
              <p:cNvSpPr/>
              <p:nvPr/>
            </p:nvSpPr>
            <p:spPr>
              <a:xfrm>
                <a:off x="6955250" y="1675637"/>
                <a:ext cx="8191" cy="7810"/>
              </a:xfrm>
              <a:custGeom>
                <a:rect b="b" l="l" r="r" t="t"/>
                <a:pathLst>
                  <a:path extrusionOk="0" h="7810" w="8191">
                    <a:moveTo>
                      <a:pt x="8192" y="3143"/>
                    </a:moveTo>
                    <a:lnTo>
                      <a:pt x="4763" y="7811"/>
                    </a:lnTo>
                    <a:lnTo>
                      <a:pt x="0" y="667"/>
                    </a:lnTo>
                    <a:lnTo>
                      <a:pt x="2572" y="0"/>
                    </a:lnTo>
                    <a:lnTo>
                      <a:pt x="819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82"/>
              <p:cNvSpPr/>
              <p:nvPr/>
            </p:nvSpPr>
            <p:spPr>
              <a:xfrm>
                <a:off x="6949821" y="1687258"/>
                <a:ext cx="8191" cy="11525"/>
              </a:xfrm>
              <a:custGeom>
                <a:rect b="b" l="l" r="r" t="t"/>
                <a:pathLst>
                  <a:path extrusionOk="0" h="11525" w="8191">
                    <a:moveTo>
                      <a:pt x="8191" y="6953"/>
                    </a:moveTo>
                    <a:lnTo>
                      <a:pt x="4763" y="11525"/>
                    </a:lnTo>
                    <a:lnTo>
                      <a:pt x="0" y="4477"/>
                    </a:lnTo>
                    <a:lnTo>
                      <a:pt x="6477" y="0"/>
                    </a:lnTo>
                    <a:lnTo>
                      <a:pt x="8191" y="6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182"/>
              <p:cNvSpPr/>
              <p:nvPr/>
            </p:nvSpPr>
            <p:spPr>
              <a:xfrm>
                <a:off x="6939819" y="1699450"/>
                <a:ext cx="8286" cy="11525"/>
              </a:xfrm>
              <a:custGeom>
                <a:rect b="b" l="l" r="r" t="t"/>
                <a:pathLst>
                  <a:path extrusionOk="0" h="11525" w="8286">
                    <a:moveTo>
                      <a:pt x="8287" y="6858"/>
                    </a:moveTo>
                    <a:lnTo>
                      <a:pt x="4763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182"/>
              <p:cNvSpPr/>
              <p:nvPr/>
            </p:nvSpPr>
            <p:spPr>
              <a:xfrm>
                <a:off x="6928008" y="1706784"/>
                <a:ext cx="8286" cy="11525"/>
              </a:xfrm>
              <a:custGeom>
                <a:rect b="b" l="l" r="r" t="t"/>
                <a:pathLst>
                  <a:path extrusionOk="0" h="11525" w="8286">
                    <a:moveTo>
                      <a:pt x="8287" y="6858"/>
                    </a:moveTo>
                    <a:lnTo>
                      <a:pt x="4858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182"/>
              <p:cNvSpPr/>
              <p:nvPr/>
            </p:nvSpPr>
            <p:spPr>
              <a:xfrm>
                <a:off x="6719601" y="1521999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182"/>
              <p:cNvSpPr/>
              <p:nvPr/>
            </p:nvSpPr>
            <p:spPr>
              <a:xfrm>
                <a:off x="6711219" y="1535525"/>
                <a:ext cx="3524" cy="7715"/>
              </a:xfrm>
              <a:custGeom>
                <a:rect b="b" l="l" r="r" t="t"/>
                <a:pathLst>
                  <a:path extrusionOk="0" h="7715" w="3524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715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182"/>
              <p:cNvSpPr/>
              <p:nvPr/>
            </p:nvSpPr>
            <p:spPr>
              <a:xfrm>
                <a:off x="6739604" y="1509998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667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182"/>
              <p:cNvSpPr/>
              <p:nvPr/>
            </p:nvSpPr>
            <p:spPr>
              <a:xfrm>
                <a:off x="6707314" y="1552003"/>
                <a:ext cx="5715" cy="8763"/>
              </a:xfrm>
              <a:custGeom>
                <a:rect b="b" l="l" r="r" t="t"/>
                <a:pathLst>
                  <a:path extrusionOk="0" h="8763" w="5715">
                    <a:moveTo>
                      <a:pt x="3429" y="0"/>
                    </a:moveTo>
                    <a:lnTo>
                      <a:pt x="0" y="4667"/>
                    </a:lnTo>
                    <a:lnTo>
                      <a:pt x="5715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182"/>
              <p:cNvSpPr/>
              <p:nvPr/>
            </p:nvSpPr>
            <p:spPr>
              <a:xfrm>
                <a:off x="6708362" y="1570577"/>
                <a:ext cx="7143" cy="8763"/>
              </a:xfrm>
              <a:custGeom>
                <a:rect b="b" l="l" r="r" t="t"/>
                <a:pathLst>
                  <a:path extrusionOk="0" h="8763" w="7143">
                    <a:moveTo>
                      <a:pt x="3524" y="0"/>
                    </a:moveTo>
                    <a:lnTo>
                      <a:pt x="0" y="4667"/>
                    </a:lnTo>
                    <a:lnTo>
                      <a:pt x="7144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182"/>
              <p:cNvSpPr/>
              <p:nvPr/>
            </p:nvSpPr>
            <p:spPr>
              <a:xfrm>
                <a:off x="6713505" y="1590675"/>
                <a:ext cx="9810" cy="8762"/>
              </a:xfrm>
              <a:custGeom>
                <a:rect b="b" l="l" r="r" t="t"/>
                <a:pathLst>
                  <a:path extrusionOk="0" h="8762" w="9810">
                    <a:moveTo>
                      <a:pt x="3524" y="0"/>
                    </a:moveTo>
                    <a:lnTo>
                      <a:pt x="0" y="4667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182"/>
              <p:cNvSpPr/>
              <p:nvPr/>
            </p:nvSpPr>
            <p:spPr>
              <a:xfrm>
                <a:off x="6723316" y="1611058"/>
                <a:ext cx="9811" cy="8763"/>
              </a:xfrm>
              <a:custGeom>
                <a:rect b="b" l="l" r="r" t="t"/>
                <a:pathLst>
                  <a:path extrusionOk="0" h="8763" w="9811">
                    <a:moveTo>
                      <a:pt x="3524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182"/>
              <p:cNvSpPr/>
              <p:nvPr/>
            </p:nvSpPr>
            <p:spPr>
              <a:xfrm>
                <a:off x="6737318" y="1632108"/>
                <a:ext cx="9906" cy="8763"/>
              </a:xfrm>
              <a:custGeom>
                <a:rect b="b" l="l" r="r" t="t"/>
                <a:pathLst>
                  <a:path extrusionOk="0" h="8763" w="9906">
                    <a:moveTo>
                      <a:pt x="3524" y="0"/>
                    </a:moveTo>
                    <a:lnTo>
                      <a:pt x="0" y="4572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182"/>
              <p:cNvSpPr/>
              <p:nvPr/>
            </p:nvSpPr>
            <p:spPr>
              <a:xfrm>
                <a:off x="6755034" y="1652111"/>
                <a:ext cx="9810" cy="8762"/>
              </a:xfrm>
              <a:custGeom>
                <a:rect b="b" l="l" r="r" t="t"/>
                <a:pathLst>
                  <a:path extrusionOk="0" h="8762" w="9810">
                    <a:moveTo>
                      <a:pt x="3429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182"/>
              <p:cNvSpPr/>
              <p:nvPr/>
            </p:nvSpPr>
            <p:spPr>
              <a:xfrm>
                <a:off x="6775132" y="1670970"/>
                <a:ext cx="9906" cy="8762"/>
              </a:xfrm>
              <a:custGeom>
                <a:rect b="b" l="l" r="r" t="t"/>
                <a:pathLst>
                  <a:path extrusionOk="0" h="8762" w="9906">
                    <a:moveTo>
                      <a:pt x="3524" y="0"/>
                    </a:moveTo>
                    <a:lnTo>
                      <a:pt x="0" y="4667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182"/>
              <p:cNvSpPr/>
              <p:nvPr/>
            </p:nvSpPr>
            <p:spPr>
              <a:xfrm>
                <a:off x="6726650" y="1515903"/>
                <a:ext cx="3524" cy="7620"/>
              </a:xfrm>
              <a:custGeom>
                <a:rect b="b" l="l" r="r" t="t"/>
                <a:pathLst>
                  <a:path extrusionOk="0" h="7620" w="3524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620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82"/>
              <p:cNvSpPr/>
              <p:nvPr/>
            </p:nvSpPr>
            <p:spPr>
              <a:xfrm>
                <a:off x="6772846" y="1507331"/>
                <a:ext cx="3429" cy="7619"/>
              </a:xfrm>
              <a:custGeom>
                <a:rect b="b" l="l" r="r" t="t"/>
                <a:pathLst>
                  <a:path extrusionOk="0" h="7619" w="3429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82"/>
              <p:cNvSpPr/>
              <p:nvPr/>
            </p:nvSpPr>
            <p:spPr>
              <a:xfrm>
                <a:off x="6755130" y="1506759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182"/>
              <p:cNvSpPr/>
              <p:nvPr/>
            </p:nvSpPr>
            <p:spPr>
              <a:xfrm>
                <a:off x="6707309" y="1507807"/>
                <a:ext cx="253655" cy="218598"/>
              </a:xfrm>
              <a:custGeom>
                <a:rect b="b" l="l" r="r" t="t"/>
                <a:pathLst>
                  <a:path extrusionOk="0" h="218598" w="253655">
                    <a:moveTo>
                      <a:pt x="171741" y="39529"/>
                    </a:moveTo>
                    <a:cubicBezTo>
                      <a:pt x="171741" y="39529"/>
                      <a:pt x="171360" y="39243"/>
                      <a:pt x="171169" y="39148"/>
                    </a:cubicBezTo>
                    <a:cubicBezTo>
                      <a:pt x="162501" y="33338"/>
                      <a:pt x="153262" y="31433"/>
                      <a:pt x="147452" y="33719"/>
                    </a:cubicBezTo>
                    <a:cubicBezTo>
                      <a:pt x="146881" y="31718"/>
                      <a:pt x="146690" y="29718"/>
                      <a:pt x="146976" y="27813"/>
                    </a:cubicBezTo>
                    <a:cubicBezTo>
                      <a:pt x="147166" y="26670"/>
                      <a:pt x="147642" y="25622"/>
                      <a:pt x="148119" y="24670"/>
                    </a:cubicBezTo>
                    <a:cubicBezTo>
                      <a:pt x="147928" y="24575"/>
                      <a:pt x="147738" y="24479"/>
                      <a:pt x="147547" y="24289"/>
                    </a:cubicBezTo>
                    <a:cubicBezTo>
                      <a:pt x="138403" y="19526"/>
                      <a:pt x="130021" y="19336"/>
                      <a:pt x="125449" y="22860"/>
                    </a:cubicBezTo>
                    <a:cubicBezTo>
                      <a:pt x="124497" y="20765"/>
                      <a:pt x="123735" y="18574"/>
                      <a:pt x="123544" y="16574"/>
                    </a:cubicBezTo>
                    <a:cubicBezTo>
                      <a:pt x="123449" y="15240"/>
                      <a:pt x="123544" y="14097"/>
                      <a:pt x="123830" y="12954"/>
                    </a:cubicBezTo>
                    <a:cubicBezTo>
                      <a:pt x="123640" y="12859"/>
                      <a:pt x="123449" y="12764"/>
                      <a:pt x="123258" y="12668"/>
                    </a:cubicBezTo>
                    <a:cubicBezTo>
                      <a:pt x="114115" y="9239"/>
                      <a:pt x="106685" y="10573"/>
                      <a:pt x="103637" y="15335"/>
                    </a:cubicBezTo>
                    <a:cubicBezTo>
                      <a:pt x="102208" y="13240"/>
                      <a:pt x="101065" y="10954"/>
                      <a:pt x="100399" y="8763"/>
                    </a:cubicBezTo>
                    <a:cubicBezTo>
                      <a:pt x="99922" y="7334"/>
                      <a:pt x="99732" y="6001"/>
                      <a:pt x="99637" y="4763"/>
                    </a:cubicBezTo>
                    <a:cubicBezTo>
                      <a:pt x="99446" y="4763"/>
                      <a:pt x="99256" y="4667"/>
                      <a:pt x="99065" y="4572"/>
                    </a:cubicBezTo>
                    <a:cubicBezTo>
                      <a:pt x="90207" y="2572"/>
                      <a:pt x="84016" y="5429"/>
                      <a:pt x="82682" y="11144"/>
                    </a:cubicBezTo>
                    <a:cubicBezTo>
                      <a:pt x="80872" y="9049"/>
                      <a:pt x="79348" y="6953"/>
                      <a:pt x="78205" y="4667"/>
                    </a:cubicBezTo>
                    <a:cubicBezTo>
                      <a:pt x="77443" y="3143"/>
                      <a:pt x="76967" y="1810"/>
                      <a:pt x="76586" y="381"/>
                    </a:cubicBezTo>
                    <a:cubicBezTo>
                      <a:pt x="67823" y="-190"/>
                      <a:pt x="63156" y="4001"/>
                      <a:pt x="63346" y="10573"/>
                    </a:cubicBezTo>
                    <a:cubicBezTo>
                      <a:pt x="61251" y="8668"/>
                      <a:pt x="59346" y="6572"/>
                      <a:pt x="57726" y="4286"/>
                    </a:cubicBezTo>
                    <a:cubicBezTo>
                      <a:pt x="56679" y="2858"/>
                      <a:pt x="55917" y="1334"/>
                      <a:pt x="55155" y="0"/>
                    </a:cubicBezTo>
                    <a:cubicBezTo>
                      <a:pt x="47344" y="953"/>
                      <a:pt x="44391" y="6477"/>
                      <a:pt x="46297" y="13621"/>
                    </a:cubicBezTo>
                    <a:cubicBezTo>
                      <a:pt x="44010" y="11906"/>
                      <a:pt x="41820" y="10001"/>
                      <a:pt x="39819" y="7906"/>
                    </a:cubicBezTo>
                    <a:cubicBezTo>
                      <a:pt x="38581" y="6477"/>
                      <a:pt x="37438" y="5048"/>
                      <a:pt x="36486" y="3715"/>
                    </a:cubicBezTo>
                    <a:cubicBezTo>
                      <a:pt x="29914" y="6286"/>
                      <a:pt x="28771" y="12859"/>
                      <a:pt x="32199" y="20288"/>
                    </a:cubicBezTo>
                    <a:cubicBezTo>
                      <a:pt x="29723" y="18860"/>
                      <a:pt x="27342" y="17240"/>
                      <a:pt x="25056" y="15240"/>
                    </a:cubicBezTo>
                    <a:cubicBezTo>
                      <a:pt x="23532" y="13907"/>
                      <a:pt x="22293" y="12573"/>
                      <a:pt x="21055" y="11240"/>
                    </a:cubicBezTo>
                    <a:cubicBezTo>
                      <a:pt x="17341" y="14192"/>
                      <a:pt x="16769" y="18764"/>
                      <a:pt x="18483" y="23908"/>
                    </a:cubicBezTo>
                    <a:cubicBezTo>
                      <a:pt x="17912" y="23527"/>
                      <a:pt x="17245" y="23146"/>
                      <a:pt x="16674" y="22670"/>
                    </a:cubicBezTo>
                    <a:cubicBezTo>
                      <a:pt x="15150" y="21527"/>
                      <a:pt x="13721" y="20288"/>
                      <a:pt x="12388" y="18955"/>
                    </a:cubicBezTo>
                    <a:cubicBezTo>
                      <a:pt x="8482" y="24003"/>
                      <a:pt x="10482" y="31814"/>
                      <a:pt x="16293" y="39053"/>
                    </a:cubicBezTo>
                    <a:cubicBezTo>
                      <a:pt x="13816" y="38195"/>
                      <a:pt x="11244" y="37148"/>
                      <a:pt x="8673" y="35624"/>
                    </a:cubicBezTo>
                    <a:cubicBezTo>
                      <a:pt x="6958" y="34671"/>
                      <a:pt x="5434" y="33528"/>
                      <a:pt x="3910" y="32385"/>
                    </a:cubicBezTo>
                    <a:cubicBezTo>
                      <a:pt x="1815" y="38672"/>
                      <a:pt x="5530" y="46863"/>
                      <a:pt x="12483" y="53626"/>
                    </a:cubicBezTo>
                    <a:cubicBezTo>
                      <a:pt x="10101" y="53245"/>
                      <a:pt x="7625" y="52483"/>
                      <a:pt x="4958" y="51340"/>
                    </a:cubicBezTo>
                    <a:cubicBezTo>
                      <a:pt x="3243" y="50578"/>
                      <a:pt x="1624" y="49721"/>
                      <a:pt x="5" y="48673"/>
                    </a:cubicBezTo>
                    <a:cubicBezTo>
                      <a:pt x="-185" y="55817"/>
                      <a:pt x="5149" y="64103"/>
                      <a:pt x="12864" y="70199"/>
                    </a:cubicBezTo>
                    <a:cubicBezTo>
                      <a:pt x="10673" y="70199"/>
                      <a:pt x="8292" y="69914"/>
                      <a:pt x="5720" y="69152"/>
                    </a:cubicBezTo>
                    <a:cubicBezTo>
                      <a:pt x="4006" y="68675"/>
                      <a:pt x="2386" y="68009"/>
                      <a:pt x="767" y="67247"/>
                    </a:cubicBezTo>
                    <a:cubicBezTo>
                      <a:pt x="2386" y="75152"/>
                      <a:pt x="9149" y="83153"/>
                      <a:pt x="17531" y="88297"/>
                    </a:cubicBezTo>
                    <a:cubicBezTo>
                      <a:pt x="15626" y="88678"/>
                      <a:pt x="13531" y="88868"/>
                      <a:pt x="11054" y="88487"/>
                    </a:cubicBezTo>
                    <a:cubicBezTo>
                      <a:pt x="9435" y="88297"/>
                      <a:pt x="7816" y="87821"/>
                      <a:pt x="6196" y="87344"/>
                    </a:cubicBezTo>
                    <a:cubicBezTo>
                      <a:pt x="9625" y="95631"/>
                      <a:pt x="17531" y="103061"/>
                      <a:pt x="26199" y="107156"/>
                    </a:cubicBezTo>
                    <a:cubicBezTo>
                      <a:pt x="24580" y="107918"/>
                      <a:pt x="22770" y="108490"/>
                      <a:pt x="20579" y="108585"/>
                    </a:cubicBezTo>
                    <a:cubicBezTo>
                      <a:pt x="19150" y="108585"/>
                      <a:pt x="17626" y="108585"/>
                      <a:pt x="16007" y="108204"/>
                    </a:cubicBezTo>
                    <a:cubicBezTo>
                      <a:pt x="21150" y="116586"/>
                      <a:pt x="29914" y="123158"/>
                      <a:pt x="38486" y="126016"/>
                    </a:cubicBezTo>
                    <a:cubicBezTo>
                      <a:pt x="37343" y="127159"/>
                      <a:pt x="35914" y="128111"/>
                      <a:pt x="33914" y="128683"/>
                    </a:cubicBezTo>
                    <a:cubicBezTo>
                      <a:pt x="32676" y="129064"/>
                      <a:pt x="31342" y="129159"/>
                      <a:pt x="29914" y="129159"/>
                    </a:cubicBezTo>
                    <a:cubicBezTo>
                      <a:pt x="30104" y="129350"/>
                      <a:pt x="30104" y="129540"/>
                      <a:pt x="30294" y="129635"/>
                    </a:cubicBezTo>
                    <a:cubicBezTo>
                      <a:pt x="36581" y="137351"/>
                      <a:pt x="45916" y="142875"/>
                      <a:pt x="54107" y="144304"/>
                    </a:cubicBezTo>
                    <a:cubicBezTo>
                      <a:pt x="53440" y="145828"/>
                      <a:pt x="52392" y="147066"/>
                      <a:pt x="50773" y="148019"/>
                    </a:cubicBezTo>
                    <a:cubicBezTo>
                      <a:pt x="49725" y="148590"/>
                      <a:pt x="48582" y="149066"/>
                      <a:pt x="47344" y="149352"/>
                    </a:cubicBezTo>
                    <a:cubicBezTo>
                      <a:pt x="47535" y="149543"/>
                      <a:pt x="47630" y="149733"/>
                      <a:pt x="47821" y="149828"/>
                    </a:cubicBezTo>
                    <a:cubicBezTo>
                      <a:pt x="55250" y="157067"/>
                      <a:pt x="64870" y="161258"/>
                      <a:pt x="72300" y="161258"/>
                    </a:cubicBezTo>
                    <a:cubicBezTo>
                      <a:pt x="72014" y="162973"/>
                      <a:pt x="71442" y="164592"/>
                      <a:pt x="70395" y="165926"/>
                    </a:cubicBezTo>
                    <a:cubicBezTo>
                      <a:pt x="69633" y="166783"/>
                      <a:pt x="68775" y="167450"/>
                      <a:pt x="67728" y="168021"/>
                    </a:cubicBezTo>
                    <a:cubicBezTo>
                      <a:pt x="67918" y="168116"/>
                      <a:pt x="68109" y="168307"/>
                      <a:pt x="68204" y="168497"/>
                    </a:cubicBezTo>
                    <a:cubicBezTo>
                      <a:pt x="76491" y="174974"/>
                      <a:pt x="85921" y="177737"/>
                      <a:pt x="92493" y="176403"/>
                    </a:cubicBezTo>
                    <a:cubicBezTo>
                      <a:pt x="92683" y="178403"/>
                      <a:pt x="92683" y="180213"/>
                      <a:pt x="92016" y="181832"/>
                    </a:cubicBezTo>
                    <a:cubicBezTo>
                      <a:pt x="91635" y="182880"/>
                      <a:pt x="90969" y="183833"/>
                      <a:pt x="90207" y="184595"/>
                    </a:cubicBezTo>
                    <a:cubicBezTo>
                      <a:pt x="90397" y="184690"/>
                      <a:pt x="90588" y="184880"/>
                      <a:pt x="90778" y="184976"/>
                    </a:cubicBezTo>
                    <a:cubicBezTo>
                      <a:pt x="99637" y="190405"/>
                      <a:pt x="108590" y="191738"/>
                      <a:pt x="114019" y="188976"/>
                    </a:cubicBezTo>
                    <a:cubicBezTo>
                      <a:pt x="114686" y="191072"/>
                      <a:pt x="115162" y="193072"/>
                      <a:pt x="114972" y="194977"/>
                    </a:cubicBezTo>
                    <a:cubicBezTo>
                      <a:pt x="114972" y="196215"/>
                      <a:pt x="114591" y="197358"/>
                      <a:pt x="114115" y="198311"/>
                    </a:cubicBezTo>
                    <a:cubicBezTo>
                      <a:pt x="114305" y="198311"/>
                      <a:pt x="114496" y="198501"/>
                      <a:pt x="114686" y="198596"/>
                    </a:cubicBezTo>
                    <a:cubicBezTo>
                      <a:pt x="123830" y="202883"/>
                      <a:pt x="132022" y="202597"/>
                      <a:pt x="135927" y="198596"/>
                    </a:cubicBezTo>
                    <a:cubicBezTo>
                      <a:pt x="137070" y="200787"/>
                      <a:pt x="137927" y="202883"/>
                      <a:pt x="138308" y="204978"/>
                    </a:cubicBezTo>
                    <a:cubicBezTo>
                      <a:pt x="138594" y="206312"/>
                      <a:pt x="138594" y="207645"/>
                      <a:pt x="138403" y="208788"/>
                    </a:cubicBezTo>
                    <a:cubicBezTo>
                      <a:pt x="138594" y="208788"/>
                      <a:pt x="138784" y="208979"/>
                      <a:pt x="138975" y="209074"/>
                    </a:cubicBezTo>
                    <a:cubicBezTo>
                      <a:pt x="148024" y="212027"/>
                      <a:pt x="155072" y="210122"/>
                      <a:pt x="157549" y="204978"/>
                    </a:cubicBezTo>
                    <a:cubicBezTo>
                      <a:pt x="159073" y="207074"/>
                      <a:pt x="160406" y="209264"/>
                      <a:pt x="161263" y="211550"/>
                    </a:cubicBezTo>
                    <a:cubicBezTo>
                      <a:pt x="161835" y="212979"/>
                      <a:pt x="162121" y="214408"/>
                      <a:pt x="162311" y="215646"/>
                    </a:cubicBezTo>
                    <a:cubicBezTo>
                      <a:pt x="171550" y="217265"/>
                      <a:pt x="177170" y="213931"/>
                      <a:pt x="178027" y="207836"/>
                    </a:cubicBezTo>
                    <a:cubicBezTo>
                      <a:pt x="179932" y="209836"/>
                      <a:pt x="181647" y="212027"/>
                      <a:pt x="182980" y="214313"/>
                    </a:cubicBezTo>
                    <a:cubicBezTo>
                      <a:pt x="183838" y="215837"/>
                      <a:pt x="184504" y="217170"/>
                      <a:pt x="184981" y="218599"/>
                    </a:cubicBezTo>
                    <a:cubicBezTo>
                      <a:pt x="193458" y="218599"/>
                      <a:pt x="197554" y="213836"/>
                      <a:pt x="196696" y="207169"/>
                    </a:cubicBezTo>
                    <a:cubicBezTo>
                      <a:pt x="198887" y="208979"/>
                      <a:pt x="200887" y="210979"/>
                      <a:pt x="202602" y="213265"/>
                    </a:cubicBezTo>
                    <a:cubicBezTo>
                      <a:pt x="203745" y="214694"/>
                      <a:pt x="204697" y="216122"/>
                      <a:pt x="205459" y="217551"/>
                    </a:cubicBezTo>
                    <a:cubicBezTo>
                      <a:pt x="212889" y="215932"/>
                      <a:pt x="215175" y="210026"/>
                      <a:pt x="212698" y="202787"/>
                    </a:cubicBezTo>
                    <a:cubicBezTo>
                      <a:pt x="215080" y="204406"/>
                      <a:pt x="217366" y="206216"/>
                      <a:pt x="219461" y="208312"/>
                    </a:cubicBezTo>
                    <a:cubicBezTo>
                      <a:pt x="220794" y="209645"/>
                      <a:pt x="221938" y="211074"/>
                      <a:pt x="223081" y="212503"/>
                    </a:cubicBezTo>
                    <a:cubicBezTo>
                      <a:pt x="229081" y="209360"/>
                      <a:pt x="229653" y="202502"/>
                      <a:pt x="225652" y="195072"/>
                    </a:cubicBezTo>
                    <a:cubicBezTo>
                      <a:pt x="228129" y="196405"/>
                      <a:pt x="230605" y="197930"/>
                      <a:pt x="232891" y="199835"/>
                    </a:cubicBezTo>
                    <a:cubicBezTo>
                      <a:pt x="234415" y="201073"/>
                      <a:pt x="235749" y="202406"/>
                      <a:pt x="237082" y="203645"/>
                    </a:cubicBezTo>
                    <a:cubicBezTo>
                      <a:pt x="241559" y="199073"/>
                      <a:pt x="240225" y="191453"/>
                      <a:pt x="234891" y="184118"/>
                    </a:cubicBezTo>
                    <a:cubicBezTo>
                      <a:pt x="237368" y="185071"/>
                      <a:pt x="239940" y="186309"/>
                      <a:pt x="242416" y="187928"/>
                    </a:cubicBezTo>
                    <a:cubicBezTo>
                      <a:pt x="244035" y="188976"/>
                      <a:pt x="245655" y="190119"/>
                      <a:pt x="247083" y="191357"/>
                    </a:cubicBezTo>
                    <a:cubicBezTo>
                      <a:pt x="249846" y="185547"/>
                      <a:pt x="246702" y="177451"/>
                      <a:pt x="240130" y="170498"/>
                    </a:cubicBezTo>
                    <a:cubicBezTo>
                      <a:pt x="242512" y="171069"/>
                      <a:pt x="245083" y="171926"/>
                      <a:pt x="247655" y="173165"/>
                    </a:cubicBezTo>
                    <a:cubicBezTo>
                      <a:pt x="249369" y="174022"/>
                      <a:pt x="250989" y="174974"/>
                      <a:pt x="252608" y="176022"/>
                    </a:cubicBezTo>
                    <a:cubicBezTo>
                      <a:pt x="253560" y="169164"/>
                      <a:pt x="248703" y="160877"/>
                      <a:pt x="241273" y="154496"/>
                    </a:cubicBezTo>
                    <a:cubicBezTo>
                      <a:pt x="243559" y="154686"/>
                      <a:pt x="245941" y="155067"/>
                      <a:pt x="248608" y="156020"/>
                    </a:cubicBezTo>
                    <a:cubicBezTo>
                      <a:pt x="250322" y="156591"/>
                      <a:pt x="252037" y="157353"/>
                      <a:pt x="253656" y="158210"/>
                    </a:cubicBezTo>
                    <a:cubicBezTo>
                      <a:pt x="252703" y="150590"/>
                      <a:pt x="246417" y="142399"/>
                      <a:pt x="238225" y="136874"/>
                    </a:cubicBezTo>
                    <a:cubicBezTo>
                      <a:pt x="240225" y="136589"/>
                      <a:pt x="242416" y="136684"/>
                      <a:pt x="244988" y="137160"/>
                    </a:cubicBezTo>
                    <a:cubicBezTo>
                      <a:pt x="246607" y="137541"/>
                      <a:pt x="248226" y="138017"/>
                      <a:pt x="249941" y="138589"/>
                    </a:cubicBezTo>
                    <a:cubicBezTo>
                      <a:pt x="247179" y="130397"/>
                      <a:pt x="239559" y="122777"/>
                      <a:pt x="231082" y="118301"/>
                    </a:cubicBezTo>
                    <a:cubicBezTo>
                      <a:pt x="232796" y="117634"/>
                      <a:pt x="234701" y="117253"/>
                      <a:pt x="237082" y="117348"/>
                    </a:cubicBezTo>
                    <a:cubicBezTo>
                      <a:pt x="238606" y="117348"/>
                      <a:pt x="240130" y="117634"/>
                      <a:pt x="241749" y="118015"/>
                    </a:cubicBezTo>
                    <a:cubicBezTo>
                      <a:pt x="237273" y="109633"/>
                      <a:pt x="228700" y="102680"/>
                      <a:pt x="220128" y="99441"/>
                    </a:cubicBezTo>
                    <a:cubicBezTo>
                      <a:pt x="221461" y="98393"/>
                      <a:pt x="222985" y="97631"/>
                      <a:pt x="225081" y="97250"/>
                    </a:cubicBezTo>
                    <a:cubicBezTo>
                      <a:pt x="226414" y="97060"/>
                      <a:pt x="227843" y="96965"/>
                      <a:pt x="229272" y="97060"/>
                    </a:cubicBezTo>
                    <a:cubicBezTo>
                      <a:pt x="223176" y="88773"/>
                      <a:pt x="214032" y="82868"/>
                      <a:pt x="205650" y="80867"/>
                    </a:cubicBezTo>
                    <a:cubicBezTo>
                      <a:pt x="206507" y="79534"/>
                      <a:pt x="207650" y="78296"/>
                      <a:pt x="209365" y="77534"/>
                    </a:cubicBezTo>
                    <a:cubicBezTo>
                      <a:pt x="210508" y="77057"/>
                      <a:pt x="211746" y="76676"/>
                      <a:pt x="212984" y="76486"/>
                    </a:cubicBezTo>
                    <a:cubicBezTo>
                      <a:pt x="212889" y="76295"/>
                      <a:pt x="212698" y="76200"/>
                      <a:pt x="212603" y="76010"/>
                    </a:cubicBezTo>
                    <a:cubicBezTo>
                      <a:pt x="205555" y="68580"/>
                      <a:pt x="196030" y="63913"/>
                      <a:pt x="188314" y="63341"/>
                    </a:cubicBezTo>
                    <a:cubicBezTo>
                      <a:pt x="188695" y="61722"/>
                      <a:pt x="189457" y="60198"/>
                      <a:pt x="190696" y="58960"/>
                    </a:cubicBezTo>
                    <a:cubicBezTo>
                      <a:pt x="191553" y="58198"/>
                      <a:pt x="192505" y="57626"/>
                      <a:pt x="193553" y="57150"/>
                    </a:cubicBezTo>
                    <a:cubicBezTo>
                      <a:pt x="193363" y="57055"/>
                      <a:pt x="193267" y="56864"/>
                      <a:pt x="193077" y="56674"/>
                    </a:cubicBezTo>
                    <a:cubicBezTo>
                      <a:pt x="185076" y="49911"/>
                      <a:pt x="175551" y="46577"/>
                      <a:pt x="168598" y="47435"/>
                    </a:cubicBezTo>
                    <a:cubicBezTo>
                      <a:pt x="168598" y="45530"/>
                      <a:pt x="168788" y="43720"/>
                      <a:pt x="169645" y="42196"/>
                    </a:cubicBezTo>
                    <a:cubicBezTo>
                      <a:pt x="170217" y="41243"/>
                      <a:pt x="170883" y="40386"/>
                      <a:pt x="171741" y="397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1" name="Google Shape;2241;p182"/>
          <p:cNvGrpSpPr/>
          <p:nvPr/>
        </p:nvGrpSpPr>
        <p:grpSpPr>
          <a:xfrm>
            <a:off x="5450383" y="1051227"/>
            <a:ext cx="996063" cy="2144882"/>
            <a:chOff x="6054125" y="726350"/>
            <a:chExt cx="1694850" cy="3649621"/>
          </a:xfrm>
        </p:grpSpPr>
        <p:sp>
          <p:nvSpPr>
            <p:cNvPr id="2242" name="Google Shape;2242;p182"/>
            <p:cNvSpPr/>
            <p:nvPr/>
          </p:nvSpPr>
          <p:spPr>
            <a:xfrm>
              <a:off x="6642671" y="760108"/>
              <a:ext cx="937212" cy="1313115"/>
            </a:xfrm>
            <a:custGeom>
              <a:rect b="b" l="l" r="r" t="t"/>
              <a:pathLst>
                <a:path extrusionOk="0" h="2293651" w="1637052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82"/>
            <p:cNvSpPr/>
            <p:nvPr/>
          </p:nvSpPr>
          <p:spPr>
            <a:xfrm>
              <a:off x="7183108" y="869217"/>
              <a:ext cx="214598" cy="235619"/>
            </a:xfrm>
            <a:custGeom>
              <a:rect b="b" l="l" r="r" t="t"/>
              <a:pathLst>
                <a:path extrusionOk="0" h="411562" w="374844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82"/>
            <p:cNvSpPr/>
            <p:nvPr/>
          </p:nvSpPr>
          <p:spPr>
            <a:xfrm>
              <a:off x="6711531" y="1174379"/>
              <a:ext cx="677040" cy="610267"/>
            </a:xfrm>
            <a:custGeom>
              <a:rect b="b" l="l" r="r" t="t"/>
              <a:pathLst>
                <a:path extrusionOk="0" h="1065968" w="1182602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82"/>
            <p:cNvSpPr/>
            <p:nvPr/>
          </p:nvSpPr>
          <p:spPr>
            <a:xfrm>
              <a:off x="6129926" y="1648807"/>
              <a:ext cx="1619048" cy="2713028"/>
            </a:xfrm>
            <a:custGeom>
              <a:rect b="b" l="l" r="r" t="t"/>
              <a:pathLst>
                <a:path extrusionOk="0" h="4738913" w="2828032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82"/>
            <p:cNvSpPr/>
            <p:nvPr/>
          </p:nvSpPr>
          <p:spPr>
            <a:xfrm>
              <a:off x="6130018" y="1648898"/>
              <a:ext cx="1610005" cy="2713028"/>
            </a:xfrm>
            <a:custGeom>
              <a:rect b="b" l="l" r="r" t="t"/>
              <a:pathLst>
                <a:path extrusionOk="0" h="4738913" w="2812235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82"/>
            <p:cNvSpPr/>
            <p:nvPr/>
          </p:nvSpPr>
          <p:spPr>
            <a:xfrm>
              <a:off x="6924201" y="2513815"/>
              <a:ext cx="522094" cy="672954"/>
            </a:xfrm>
            <a:custGeom>
              <a:rect b="b" l="l" r="r" t="t"/>
              <a:pathLst>
                <a:path extrusionOk="0" h="1175466" w="911954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82"/>
            <p:cNvSpPr/>
            <p:nvPr/>
          </p:nvSpPr>
          <p:spPr>
            <a:xfrm>
              <a:off x="6490866" y="726350"/>
              <a:ext cx="482655" cy="1434963"/>
            </a:xfrm>
            <a:custGeom>
              <a:rect b="b" l="l" r="r" t="t"/>
              <a:pathLst>
                <a:path extrusionOk="0" h="2506486" w="843065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82"/>
            <p:cNvSpPr/>
            <p:nvPr/>
          </p:nvSpPr>
          <p:spPr>
            <a:xfrm>
              <a:off x="7000916" y="2550194"/>
              <a:ext cx="255826" cy="219360"/>
            </a:xfrm>
            <a:custGeom>
              <a:rect b="b" l="l" r="r" t="t"/>
              <a:pathLst>
                <a:path extrusionOk="0" h="383161" w="446857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82"/>
            <p:cNvSpPr/>
            <p:nvPr/>
          </p:nvSpPr>
          <p:spPr>
            <a:xfrm>
              <a:off x="7224151" y="2778984"/>
              <a:ext cx="174763" cy="327300"/>
            </a:xfrm>
            <a:custGeom>
              <a:rect b="b" l="l" r="r" t="t"/>
              <a:pathLst>
                <a:path extrusionOk="0" h="571703" w="305263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82"/>
            <p:cNvSpPr/>
            <p:nvPr/>
          </p:nvSpPr>
          <p:spPr>
            <a:xfrm>
              <a:off x="6531072" y="726350"/>
              <a:ext cx="432307" cy="1223594"/>
            </a:xfrm>
            <a:custGeom>
              <a:rect b="b" l="l" r="r" t="t"/>
              <a:pathLst>
                <a:path extrusionOk="0" h="2137282" w="755121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182"/>
            <p:cNvSpPr/>
            <p:nvPr/>
          </p:nvSpPr>
          <p:spPr>
            <a:xfrm>
              <a:off x="7391189" y="2518272"/>
              <a:ext cx="337357" cy="525231"/>
            </a:xfrm>
            <a:custGeom>
              <a:rect b="b" l="l" r="r" t="t"/>
              <a:pathLst>
                <a:path extrusionOk="0" h="917434" w="589269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182"/>
            <p:cNvSpPr/>
            <p:nvPr/>
          </p:nvSpPr>
          <p:spPr>
            <a:xfrm>
              <a:off x="6118656" y="2401258"/>
              <a:ext cx="782120" cy="1755844"/>
            </a:xfrm>
            <a:custGeom>
              <a:rect b="b" l="l" r="r" t="t"/>
              <a:pathLst>
                <a:path extrusionOk="0" h="3066976" w="1366148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182"/>
            <p:cNvSpPr/>
            <p:nvPr/>
          </p:nvSpPr>
          <p:spPr>
            <a:xfrm>
              <a:off x="6054125" y="1857251"/>
              <a:ext cx="702824" cy="754659"/>
            </a:xfrm>
            <a:custGeom>
              <a:rect b="b" l="l" r="r" t="t"/>
              <a:pathLst>
                <a:path extrusionOk="0" h="1318182" w="1227641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182"/>
            <p:cNvSpPr/>
            <p:nvPr/>
          </p:nvSpPr>
          <p:spPr>
            <a:xfrm>
              <a:off x="6277972" y="1887519"/>
              <a:ext cx="237295" cy="242484"/>
            </a:xfrm>
            <a:custGeom>
              <a:rect b="b" l="l" r="r" t="t"/>
              <a:pathLst>
                <a:path extrusionOk="0" h="423553" w="414489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82"/>
            <p:cNvSpPr/>
            <p:nvPr/>
          </p:nvSpPr>
          <p:spPr>
            <a:xfrm>
              <a:off x="6345995" y="1910202"/>
              <a:ext cx="145016" cy="183701"/>
            </a:xfrm>
            <a:custGeom>
              <a:rect b="b" l="l" r="r" t="t"/>
              <a:pathLst>
                <a:path extrusionOk="0" h="320875" w="253303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182"/>
            <p:cNvSpPr/>
            <p:nvPr/>
          </p:nvSpPr>
          <p:spPr>
            <a:xfrm>
              <a:off x="6399385" y="1978667"/>
              <a:ext cx="62087" cy="85385"/>
            </a:xfrm>
            <a:custGeom>
              <a:rect b="b" l="l" r="r" t="t"/>
              <a:pathLst>
                <a:path extrusionOk="0" h="149144" w="108449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182"/>
            <p:cNvSpPr/>
            <p:nvPr/>
          </p:nvSpPr>
          <p:spPr>
            <a:xfrm>
              <a:off x="6118831" y="2979448"/>
              <a:ext cx="1630063" cy="1396523"/>
            </a:xfrm>
            <a:custGeom>
              <a:rect b="b" l="l" r="r" t="t"/>
              <a:pathLst>
                <a:path extrusionOk="0" h="2439341" w="2847272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182"/>
            <p:cNvSpPr/>
            <p:nvPr/>
          </p:nvSpPr>
          <p:spPr>
            <a:xfrm>
              <a:off x="6090242" y="1936239"/>
              <a:ext cx="668749" cy="677646"/>
            </a:xfrm>
            <a:custGeom>
              <a:rect b="b" l="l" r="r" t="t"/>
              <a:pathLst>
                <a:path extrusionOk="0" h="1183662" w="1168121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182"/>
            <p:cNvSpPr/>
            <p:nvPr/>
          </p:nvSpPr>
          <p:spPr>
            <a:xfrm>
              <a:off x="7005087" y="760199"/>
              <a:ext cx="104352" cy="322801"/>
            </a:xfrm>
            <a:custGeom>
              <a:rect b="b" l="l" r="r" t="t"/>
              <a:pathLst>
                <a:path extrusionOk="0" h="563844" w="182275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182"/>
            <p:cNvSpPr/>
            <p:nvPr/>
          </p:nvSpPr>
          <p:spPr>
            <a:xfrm>
              <a:off x="6965309" y="2382462"/>
              <a:ext cx="764715" cy="1664691"/>
            </a:xfrm>
            <a:custGeom>
              <a:rect b="b" l="l" r="r" t="t"/>
              <a:pathLst>
                <a:path extrusionOk="0" h="2907758" w="1335747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182"/>
            <p:cNvSpPr/>
            <p:nvPr/>
          </p:nvSpPr>
          <p:spPr>
            <a:xfrm>
              <a:off x="7098501" y="1983349"/>
              <a:ext cx="260687" cy="434781"/>
            </a:xfrm>
            <a:custGeom>
              <a:rect b="b" l="l" r="r" t="t"/>
              <a:pathLst>
                <a:path extrusionOk="0" h="759442" w="455349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182"/>
            <p:cNvSpPr/>
            <p:nvPr/>
          </p:nvSpPr>
          <p:spPr>
            <a:xfrm>
              <a:off x="7191567" y="1938798"/>
              <a:ext cx="541955" cy="724140"/>
            </a:xfrm>
            <a:custGeom>
              <a:rect b="b" l="l" r="r" t="t"/>
              <a:pathLst>
                <a:path extrusionOk="0" h="1264873" w="946647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182"/>
            <p:cNvSpPr/>
            <p:nvPr/>
          </p:nvSpPr>
          <p:spPr>
            <a:xfrm>
              <a:off x="7463190" y="1984583"/>
              <a:ext cx="232781" cy="494200"/>
            </a:xfrm>
            <a:custGeom>
              <a:rect b="b" l="l" r="r" t="t"/>
              <a:pathLst>
                <a:path extrusionOk="0" h="863231" w="406605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182"/>
            <p:cNvSpPr/>
            <p:nvPr/>
          </p:nvSpPr>
          <p:spPr>
            <a:xfrm>
              <a:off x="7487874" y="1962322"/>
              <a:ext cx="194087" cy="473406"/>
            </a:xfrm>
            <a:custGeom>
              <a:rect b="b" l="l" r="r" t="t"/>
              <a:pathLst>
                <a:path extrusionOk="0" h="826910" w="339017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182"/>
            <p:cNvSpPr/>
            <p:nvPr/>
          </p:nvSpPr>
          <p:spPr>
            <a:xfrm>
              <a:off x="7513391" y="1974669"/>
              <a:ext cx="78063" cy="99250"/>
            </a:xfrm>
            <a:custGeom>
              <a:rect b="b" l="l" r="r" t="t"/>
              <a:pathLst>
                <a:path extrusionOk="0" h="173362" w="136354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182"/>
            <p:cNvSpPr/>
            <p:nvPr/>
          </p:nvSpPr>
          <p:spPr>
            <a:xfrm>
              <a:off x="7634279" y="2253427"/>
              <a:ext cx="31796" cy="143627"/>
            </a:xfrm>
            <a:custGeom>
              <a:rect b="b" l="l" r="r" t="t"/>
              <a:pathLst>
                <a:path extrusionOk="0" h="250877" w="55538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182"/>
            <p:cNvSpPr/>
            <p:nvPr/>
          </p:nvSpPr>
          <p:spPr>
            <a:xfrm>
              <a:off x="7184645" y="1982516"/>
              <a:ext cx="486667" cy="691970"/>
            </a:xfrm>
            <a:custGeom>
              <a:rect b="b" l="l" r="r" t="t"/>
              <a:pathLst>
                <a:path extrusionOk="0" h="1208681" w="850074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9" name="Google Shape;2269;p182"/>
          <p:cNvGrpSpPr/>
          <p:nvPr/>
        </p:nvGrpSpPr>
        <p:grpSpPr>
          <a:xfrm>
            <a:off x="7243486" y="1051231"/>
            <a:ext cx="952862" cy="1300817"/>
            <a:chOff x="7304736" y="1036281"/>
            <a:chExt cx="952862" cy="1300817"/>
          </a:xfrm>
        </p:grpSpPr>
        <p:grpSp>
          <p:nvGrpSpPr>
            <p:cNvPr id="2270" name="Google Shape;2270;p182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271" name="Google Shape;2271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3" name="Google Shape;2273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274" name="Google Shape;2274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6" name="Google Shape;2276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7" name="Google Shape;2277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278" name="Google Shape;2278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0" name="Google Shape;2280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4" name="Google Shape;2284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285" name="Google Shape;2285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9" name="Google Shape;2309;p182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310" name="Google Shape;2310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2" name="Google Shape;2312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13" name="Google Shape;2313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5" name="Google Shape;2315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6" name="Google Shape;2316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17" name="Google Shape;2317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9" name="Google Shape;2319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3" name="Google Shape;2323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24" name="Google Shape;2324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8" name="Google Shape;2348;p182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349" name="Google Shape;2349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1" name="Google Shape;2351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52" name="Google Shape;2352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5" name="Google Shape;2355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56" name="Google Shape;2356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8" name="Google Shape;2358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2" name="Google Shape;2362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63" name="Google Shape;2363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83"/>
          <p:cNvSpPr txBox="1"/>
          <p:nvPr>
            <p:ph type="title"/>
          </p:nvPr>
        </p:nvSpPr>
        <p:spPr>
          <a:xfrm>
            <a:off x="912000" y="429875"/>
            <a:ext cx="73200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Research Question:</a:t>
            </a:r>
            <a:endParaRPr/>
          </a:p>
        </p:txBody>
      </p:sp>
      <p:sp>
        <p:nvSpPr>
          <p:cNvPr id="2392" name="Google Shape;2392;p183"/>
          <p:cNvSpPr txBox="1"/>
          <p:nvPr>
            <p:ph idx="2" type="title"/>
          </p:nvPr>
        </p:nvSpPr>
        <p:spPr>
          <a:xfrm>
            <a:off x="3117800" y="1524625"/>
            <a:ext cx="4510200" cy="26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are the factors that affect cardiac surgery outcomes in New York hospitals?</a:t>
            </a:r>
            <a:endParaRPr sz="2100"/>
          </a:p>
        </p:txBody>
      </p:sp>
      <p:pic>
        <p:nvPicPr>
          <p:cNvPr id="2393" name="Google Shape;2393;p18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8840" l="0" r="0" t="8840"/>
          <a:stretch/>
        </p:blipFill>
        <p:spPr>
          <a:xfrm>
            <a:off x="422450" y="1524625"/>
            <a:ext cx="2125500" cy="2624700"/>
          </a:xfrm>
          <a:prstGeom prst="round2SameRect">
            <a:avLst>
              <a:gd fmla="val 50000" name="adj1"/>
              <a:gd fmla="val 0" name="adj2"/>
            </a:avLst>
          </a:prstGeom>
        </p:spPr>
      </p:pic>
      <p:grpSp>
        <p:nvGrpSpPr>
          <p:cNvPr id="2394" name="Google Shape;2394;p183"/>
          <p:cNvGrpSpPr/>
          <p:nvPr/>
        </p:nvGrpSpPr>
        <p:grpSpPr>
          <a:xfrm>
            <a:off x="7739986" y="3265306"/>
            <a:ext cx="952862" cy="1300817"/>
            <a:chOff x="7304736" y="1036281"/>
            <a:chExt cx="952862" cy="1300817"/>
          </a:xfrm>
        </p:grpSpPr>
        <p:grpSp>
          <p:nvGrpSpPr>
            <p:cNvPr id="2395" name="Google Shape;2395;p183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396" name="Google Shape;2396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8" name="Google Shape;2398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99" name="Google Shape;2399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2" name="Google Shape;2402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03" name="Google Shape;2403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5" name="Google Shape;2405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9" name="Google Shape;2409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10" name="Google Shape;2410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34" name="Google Shape;2434;p183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435" name="Google Shape;2435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7" name="Google Shape;2437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38" name="Google Shape;2438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0" name="Google Shape;2440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1" name="Google Shape;2441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42" name="Google Shape;2442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4" name="Google Shape;2444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8" name="Google Shape;2448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49" name="Google Shape;2449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73" name="Google Shape;2473;p183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474" name="Google Shape;2474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6" name="Google Shape;2476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77" name="Google Shape;2477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0" name="Google Shape;2480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81" name="Google Shape;2481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3" name="Google Shape;2483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7" name="Google Shape;2487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88" name="Google Shape;2488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Questions:</a:t>
            </a:r>
            <a:endParaRPr/>
          </a:p>
        </p:txBody>
      </p:sp>
      <p:sp>
        <p:nvSpPr>
          <p:cNvPr id="2517" name="Google Shape;2517;p184"/>
          <p:cNvSpPr txBox="1"/>
          <p:nvPr>
            <p:ph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8" name="Google Shape;2518;p184"/>
          <p:cNvSpPr txBox="1"/>
          <p:nvPr>
            <p:ph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9" name="Google Shape;2519;p184"/>
          <p:cNvSpPr txBox="1"/>
          <p:nvPr>
            <p:ph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0" name="Google Shape;2520;p184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procedures have the highest observed mortality rates?</a:t>
            </a:r>
            <a:endParaRPr/>
          </a:p>
        </p:txBody>
      </p:sp>
      <p:sp>
        <p:nvSpPr>
          <p:cNvPr id="2521" name="Google Shape;2521;p184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has the mortality rate changed over time?</a:t>
            </a:r>
            <a:endParaRPr/>
          </a:p>
        </p:txBody>
      </p:sp>
      <p:sp>
        <p:nvSpPr>
          <p:cNvPr id="2522" name="Google Shape;2522;p184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 observed and expected mortality rates compare?</a:t>
            </a:r>
            <a:endParaRPr/>
          </a:p>
        </p:txBody>
      </p:sp>
      <p:sp>
        <p:nvSpPr>
          <p:cNvPr id="2523" name="Google Shape;2523;p184"/>
          <p:cNvSpPr txBox="1"/>
          <p:nvPr>
            <p:ph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4" name="Google Shape;2524;p184"/>
          <p:cNvSpPr txBox="1"/>
          <p:nvPr>
            <p:ph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5" name="Google Shape;2525;p184"/>
          <p:cNvSpPr txBox="1"/>
          <p:nvPr>
            <p:ph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6" name="Google Shape;2526;p184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region has the highest mortality rate?</a:t>
            </a:r>
            <a:endParaRPr/>
          </a:p>
        </p:txBody>
      </p:sp>
      <p:sp>
        <p:nvSpPr>
          <p:cNvPr id="2527" name="Google Shape;2527;p184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does the number of procedures performed relate to mortality rates?</a:t>
            </a:r>
            <a:endParaRPr/>
          </a:p>
        </p:txBody>
      </p:sp>
      <p:sp>
        <p:nvSpPr>
          <p:cNvPr id="2528" name="Google Shape;2528;p184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What was the volume of cases split up by procedure and region?</a:t>
            </a:r>
            <a:endParaRPr/>
          </a:p>
        </p:txBody>
      </p:sp>
      <p:grpSp>
        <p:nvGrpSpPr>
          <p:cNvPr id="2529" name="Google Shape;2529;p184"/>
          <p:cNvGrpSpPr/>
          <p:nvPr/>
        </p:nvGrpSpPr>
        <p:grpSpPr>
          <a:xfrm>
            <a:off x="7411666" y="3447873"/>
            <a:ext cx="1248463" cy="1227094"/>
            <a:chOff x="3105593" y="571033"/>
            <a:chExt cx="3048005" cy="3026872"/>
          </a:xfrm>
        </p:grpSpPr>
        <p:sp>
          <p:nvSpPr>
            <p:cNvPr id="2530" name="Google Shape;2530;p184"/>
            <p:cNvSpPr/>
            <p:nvPr/>
          </p:nvSpPr>
          <p:spPr>
            <a:xfrm>
              <a:off x="3105593" y="1696844"/>
              <a:ext cx="1791541" cy="1391679"/>
            </a:xfrm>
            <a:custGeom>
              <a:rect b="b" l="l" r="r" t="t"/>
              <a:pathLst>
                <a:path extrusionOk="0" h="304525" w="392022">
                  <a:moveTo>
                    <a:pt x="183139" y="304430"/>
                  </a:moveTo>
                  <a:cubicBezTo>
                    <a:pt x="78078" y="279284"/>
                    <a:pt x="-2694" y="228421"/>
                    <a:pt x="69" y="182225"/>
                  </a:cubicBezTo>
                  <a:cubicBezTo>
                    <a:pt x="1307" y="161936"/>
                    <a:pt x="13309" y="140410"/>
                    <a:pt x="35788" y="118502"/>
                  </a:cubicBezTo>
                  <a:cubicBezTo>
                    <a:pt x="54742" y="99929"/>
                    <a:pt x="80555" y="81545"/>
                    <a:pt x="112464" y="63734"/>
                  </a:cubicBezTo>
                  <a:cubicBezTo>
                    <a:pt x="140277" y="48208"/>
                    <a:pt x="171138" y="34111"/>
                    <a:pt x="201618" y="23062"/>
                  </a:cubicBezTo>
                  <a:cubicBezTo>
                    <a:pt x="230478" y="12584"/>
                    <a:pt x="256768" y="5631"/>
                    <a:pt x="275532" y="3631"/>
                  </a:cubicBezTo>
                  <a:cubicBezTo>
                    <a:pt x="370020" y="-6561"/>
                    <a:pt x="389165" y="7631"/>
                    <a:pt x="392023" y="10584"/>
                  </a:cubicBezTo>
                  <a:lnTo>
                    <a:pt x="383641" y="19347"/>
                  </a:lnTo>
                  <a:cubicBezTo>
                    <a:pt x="383641" y="19347"/>
                    <a:pt x="383641" y="19347"/>
                    <a:pt x="383926" y="19633"/>
                  </a:cubicBezTo>
                  <a:cubicBezTo>
                    <a:pt x="383926" y="19633"/>
                    <a:pt x="379450" y="16204"/>
                    <a:pt x="363733" y="14013"/>
                  </a:cubicBezTo>
                  <a:cubicBezTo>
                    <a:pt x="343159" y="11251"/>
                    <a:pt x="313918" y="11822"/>
                    <a:pt x="276675" y="15918"/>
                  </a:cubicBezTo>
                  <a:cubicBezTo>
                    <a:pt x="233145" y="20585"/>
                    <a:pt x="163899" y="48970"/>
                    <a:pt x="117988" y="74592"/>
                  </a:cubicBezTo>
                  <a:cubicBezTo>
                    <a:pt x="87508" y="91642"/>
                    <a:pt x="61791" y="109930"/>
                    <a:pt x="43884" y="127456"/>
                  </a:cubicBezTo>
                  <a:cubicBezTo>
                    <a:pt x="23691" y="147173"/>
                    <a:pt x="12927" y="165937"/>
                    <a:pt x="11880" y="183082"/>
                  </a:cubicBezTo>
                  <a:cubicBezTo>
                    <a:pt x="10832" y="200894"/>
                    <a:pt x="20643" y="217467"/>
                    <a:pt x="41122" y="232326"/>
                  </a:cubicBezTo>
                  <a:cubicBezTo>
                    <a:pt x="65315" y="250043"/>
                    <a:pt x="132371" y="283761"/>
                    <a:pt x="184949" y="296430"/>
                  </a:cubicBezTo>
                  <a:lnTo>
                    <a:pt x="183139" y="3045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1" name="Google Shape;2531;p184"/>
            <p:cNvGrpSpPr/>
            <p:nvPr/>
          </p:nvGrpSpPr>
          <p:grpSpPr>
            <a:xfrm>
              <a:off x="3118624" y="1696661"/>
              <a:ext cx="1779262" cy="1409520"/>
              <a:chOff x="6325762" y="2841922"/>
              <a:chExt cx="389267" cy="308375"/>
            </a:xfrm>
          </p:grpSpPr>
          <p:sp>
            <p:nvSpPr>
              <p:cNvPr id="2532" name="Google Shape;2532;p184"/>
              <p:cNvSpPr/>
              <p:nvPr/>
            </p:nvSpPr>
            <p:spPr>
              <a:xfrm>
                <a:off x="6325762" y="2855499"/>
                <a:ext cx="299446" cy="294798"/>
              </a:xfrm>
              <a:custGeom>
                <a:rect b="b" l="l" r="r" t="t"/>
                <a:pathLst>
                  <a:path extrusionOk="0" h="294798" w="299446">
                    <a:moveTo>
                      <a:pt x="41129" y="113824"/>
                    </a:moveTo>
                    <a:cubicBezTo>
                      <a:pt x="59131" y="96298"/>
                      <a:pt x="84753" y="78010"/>
                      <a:pt x="115233" y="60960"/>
                    </a:cubicBezTo>
                    <a:cubicBezTo>
                      <a:pt x="161144" y="35338"/>
                      <a:pt x="230390" y="6953"/>
                      <a:pt x="273920" y="2286"/>
                    </a:cubicBezTo>
                    <a:cubicBezTo>
                      <a:pt x="282873" y="1333"/>
                      <a:pt x="291446" y="572"/>
                      <a:pt x="299447" y="0"/>
                    </a:cubicBezTo>
                    <a:cubicBezTo>
                      <a:pt x="288779" y="572"/>
                      <a:pt x="277253" y="1524"/>
                      <a:pt x="264871" y="2858"/>
                    </a:cubicBezTo>
                    <a:cubicBezTo>
                      <a:pt x="221341" y="7525"/>
                      <a:pt x="152095" y="35909"/>
                      <a:pt x="106184" y="61532"/>
                    </a:cubicBezTo>
                    <a:cubicBezTo>
                      <a:pt x="75704" y="78581"/>
                      <a:pt x="49987" y="96869"/>
                      <a:pt x="32080" y="114395"/>
                    </a:cubicBezTo>
                    <a:cubicBezTo>
                      <a:pt x="11887" y="134112"/>
                      <a:pt x="1028" y="152876"/>
                      <a:pt x="76" y="170021"/>
                    </a:cubicBezTo>
                    <a:cubicBezTo>
                      <a:pt x="-972" y="187738"/>
                      <a:pt x="8839" y="204407"/>
                      <a:pt x="29318" y="219266"/>
                    </a:cubicBezTo>
                    <a:cubicBezTo>
                      <a:pt x="53511" y="236982"/>
                      <a:pt x="120472" y="270701"/>
                      <a:pt x="173145" y="283369"/>
                    </a:cubicBezTo>
                    <a:lnTo>
                      <a:pt x="171049" y="292703"/>
                    </a:lnTo>
                    <a:cubicBezTo>
                      <a:pt x="173812" y="293370"/>
                      <a:pt x="176669" y="294132"/>
                      <a:pt x="179527" y="294799"/>
                    </a:cubicBezTo>
                    <a:lnTo>
                      <a:pt x="182194" y="282893"/>
                    </a:lnTo>
                    <a:cubicBezTo>
                      <a:pt x="129616" y="270320"/>
                      <a:pt x="62655" y="236506"/>
                      <a:pt x="38366" y="218789"/>
                    </a:cubicBezTo>
                    <a:cubicBezTo>
                      <a:pt x="17888" y="203835"/>
                      <a:pt x="8077" y="187262"/>
                      <a:pt x="9125" y="169545"/>
                    </a:cubicBezTo>
                    <a:cubicBezTo>
                      <a:pt x="10172" y="152400"/>
                      <a:pt x="20936" y="133731"/>
                      <a:pt x="41129" y="113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184"/>
              <p:cNvSpPr/>
              <p:nvPr/>
            </p:nvSpPr>
            <p:spPr>
              <a:xfrm>
                <a:off x="6624637" y="2841922"/>
                <a:ext cx="90392" cy="19673"/>
              </a:xfrm>
              <a:custGeom>
                <a:rect b="b" l="l" r="r" t="t"/>
                <a:pathLst>
                  <a:path extrusionOk="0" h="19673" w="90392">
                    <a:moveTo>
                      <a:pt x="82010" y="19293"/>
                    </a:moveTo>
                    <a:lnTo>
                      <a:pt x="90392" y="10530"/>
                    </a:lnTo>
                    <a:cubicBezTo>
                      <a:pt x="87821" y="7863"/>
                      <a:pt x="72009" y="-3853"/>
                      <a:pt x="0" y="1290"/>
                    </a:cubicBezTo>
                    <a:cubicBezTo>
                      <a:pt x="64294" y="-2234"/>
                      <a:pt x="78867" y="8625"/>
                      <a:pt x="81344" y="11196"/>
                    </a:cubicBezTo>
                    <a:lnTo>
                      <a:pt x="75914" y="16911"/>
                    </a:lnTo>
                    <a:cubicBezTo>
                      <a:pt x="80677" y="18340"/>
                      <a:pt x="82296" y="19673"/>
                      <a:pt x="82296" y="19673"/>
                    </a:cubicBezTo>
                    <a:cubicBezTo>
                      <a:pt x="82105" y="19483"/>
                      <a:pt x="82010" y="19388"/>
                      <a:pt x="82010" y="1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4" name="Google Shape;2534;p184"/>
            <p:cNvSpPr/>
            <p:nvPr/>
          </p:nvSpPr>
          <p:spPr>
            <a:xfrm>
              <a:off x="4294901" y="1029914"/>
              <a:ext cx="1858697" cy="1734639"/>
            </a:xfrm>
            <a:custGeom>
              <a:rect b="b" l="l" r="r" t="t"/>
              <a:pathLst>
                <a:path extrusionOk="0" h="379571" w="406717">
                  <a:moveTo>
                    <a:pt x="0" y="218694"/>
                  </a:moveTo>
                  <a:cubicBezTo>
                    <a:pt x="9144" y="223456"/>
                    <a:pt x="221647" y="379571"/>
                    <a:pt x="221647" y="379571"/>
                  </a:cubicBezTo>
                  <a:lnTo>
                    <a:pt x="396240" y="291751"/>
                  </a:lnTo>
                  <a:lnTo>
                    <a:pt x="406717" y="109252"/>
                  </a:lnTo>
                  <a:lnTo>
                    <a:pt x="181070" y="0"/>
                  </a:lnTo>
                  <a:lnTo>
                    <a:pt x="95" y="192976"/>
                  </a:lnTo>
                  <a:lnTo>
                    <a:pt x="95" y="2185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184"/>
            <p:cNvSpPr/>
            <p:nvPr/>
          </p:nvSpPr>
          <p:spPr>
            <a:xfrm>
              <a:off x="4294901" y="1529283"/>
              <a:ext cx="1858258" cy="1234924"/>
            </a:xfrm>
            <a:custGeom>
              <a:rect b="b" l="l" r="r" t="t"/>
              <a:pathLst>
                <a:path extrusionOk="0" h="270224" w="406621">
                  <a:moveTo>
                    <a:pt x="0" y="83725"/>
                  </a:moveTo>
                  <a:lnTo>
                    <a:pt x="224599" y="228314"/>
                  </a:lnTo>
                  <a:lnTo>
                    <a:pt x="406622" y="0"/>
                  </a:lnTo>
                  <a:lnTo>
                    <a:pt x="396145" y="182499"/>
                  </a:lnTo>
                  <a:lnTo>
                    <a:pt x="221551" y="270224"/>
                  </a:lnTo>
                  <a:lnTo>
                    <a:pt x="0" y="109442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184"/>
            <p:cNvSpPr/>
            <p:nvPr/>
          </p:nvSpPr>
          <p:spPr>
            <a:xfrm>
              <a:off x="5307566" y="1529283"/>
              <a:ext cx="845770" cy="1234924"/>
            </a:xfrm>
            <a:custGeom>
              <a:rect b="b" l="l" r="r" t="t"/>
              <a:pathLst>
                <a:path extrusionOk="0" h="270224" w="185070">
                  <a:moveTo>
                    <a:pt x="3048" y="236887"/>
                  </a:moveTo>
                  <a:lnTo>
                    <a:pt x="0" y="270224"/>
                  </a:lnTo>
                  <a:lnTo>
                    <a:pt x="174593" y="182499"/>
                  </a:lnTo>
                  <a:lnTo>
                    <a:pt x="185071" y="0"/>
                  </a:lnTo>
                  <a:lnTo>
                    <a:pt x="3048" y="2368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184"/>
            <p:cNvSpPr/>
            <p:nvPr/>
          </p:nvSpPr>
          <p:spPr>
            <a:xfrm>
              <a:off x="4530869" y="1112632"/>
              <a:ext cx="1518734" cy="1155698"/>
            </a:xfrm>
            <a:custGeom>
              <a:rect b="b" l="l" r="r" t="t"/>
              <a:pathLst>
                <a:path extrusionOk="0" h="252888" w="332327">
                  <a:moveTo>
                    <a:pt x="130112" y="0"/>
                  </a:moveTo>
                  <a:lnTo>
                    <a:pt x="0" y="142875"/>
                  </a:lnTo>
                  <a:lnTo>
                    <a:pt x="202311" y="252889"/>
                  </a:lnTo>
                  <a:lnTo>
                    <a:pt x="332327" y="98012"/>
                  </a:lnTo>
                  <a:lnTo>
                    <a:pt x="130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184"/>
            <p:cNvSpPr/>
            <p:nvPr/>
          </p:nvSpPr>
          <p:spPr>
            <a:xfrm>
              <a:off x="4536532" y="1106539"/>
              <a:ext cx="1518300" cy="665995"/>
            </a:xfrm>
            <a:custGeom>
              <a:rect b="b" l="l" r="r" t="t"/>
              <a:pathLst>
                <a:path extrusionOk="0" h="145732" w="332232">
                  <a:moveTo>
                    <a:pt x="5334" y="145733"/>
                  </a:moveTo>
                  <a:lnTo>
                    <a:pt x="133160" y="11811"/>
                  </a:lnTo>
                  <a:lnTo>
                    <a:pt x="327946" y="102870"/>
                  </a:lnTo>
                  <a:lnTo>
                    <a:pt x="332232" y="98012"/>
                  </a:lnTo>
                  <a:lnTo>
                    <a:pt x="130112" y="0"/>
                  </a:lnTo>
                  <a:lnTo>
                    <a:pt x="0" y="142875"/>
                  </a:lnTo>
                  <a:lnTo>
                    <a:pt x="5334" y="1457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184"/>
            <p:cNvSpPr/>
            <p:nvPr/>
          </p:nvSpPr>
          <p:spPr>
            <a:xfrm>
              <a:off x="4961886" y="2127043"/>
              <a:ext cx="447915" cy="351278"/>
            </a:xfrm>
            <a:custGeom>
              <a:rect b="b" l="l" r="r" t="t"/>
              <a:pathLst>
                <a:path extrusionOk="0" h="76866" w="98012">
                  <a:moveTo>
                    <a:pt x="18764" y="0"/>
                  </a:moveTo>
                  <a:lnTo>
                    <a:pt x="0" y="22765"/>
                  </a:lnTo>
                  <a:lnTo>
                    <a:pt x="73057" y="76867"/>
                  </a:lnTo>
                  <a:lnTo>
                    <a:pt x="98012" y="39433"/>
                  </a:lnTo>
                  <a:lnTo>
                    <a:pt x="1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184"/>
            <p:cNvSpPr/>
            <p:nvPr/>
          </p:nvSpPr>
          <p:spPr>
            <a:xfrm>
              <a:off x="4961886" y="2231093"/>
              <a:ext cx="460103" cy="257254"/>
            </a:xfrm>
            <a:custGeom>
              <a:rect b="b" l="l" r="r" t="t"/>
              <a:pathLst>
                <a:path extrusionOk="0" h="56292" w="100679">
                  <a:moveTo>
                    <a:pt x="0" y="3905"/>
                  </a:moveTo>
                  <a:lnTo>
                    <a:pt x="73057" y="56293"/>
                  </a:lnTo>
                  <a:lnTo>
                    <a:pt x="100679" y="21050"/>
                  </a:lnTo>
                  <a:lnTo>
                    <a:pt x="98012" y="16669"/>
                  </a:lnTo>
                  <a:lnTo>
                    <a:pt x="72485" y="53626"/>
                  </a:lnTo>
                  <a:lnTo>
                    <a:pt x="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184"/>
            <p:cNvSpPr/>
            <p:nvPr/>
          </p:nvSpPr>
          <p:spPr>
            <a:xfrm>
              <a:off x="5182034" y="2272020"/>
              <a:ext cx="142634" cy="123619"/>
            </a:xfrm>
            <a:custGeom>
              <a:rect b="b" l="l" r="r" t="t"/>
              <a:pathLst>
                <a:path extrusionOk="0" h="27050" w="31211">
                  <a:moveTo>
                    <a:pt x="19463" y="27051"/>
                  </a:moveTo>
                  <a:cubicBezTo>
                    <a:pt x="15939" y="27051"/>
                    <a:pt x="12224" y="26003"/>
                    <a:pt x="8986" y="24003"/>
                  </a:cubicBezTo>
                  <a:cubicBezTo>
                    <a:pt x="4414" y="21241"/>
                    <a:pt x="1271" y="17240"/>
                    <a:pt x="318" y="12954"/>
                  </a:cubicBezTo>
                  <a:cubicBezTo>
                    <a:pt x="-348" y="10001"/>
                    <a:pt x="32" y="7239"/>
                    <a:pt x="1461" y="4953"/>
                  </a:cubicBezTo>
                  <a:cubicBezTo>
                    <a:pt x="3462" y="1810"/>
                    <a:pt x="7271" y="0"/>
                    <a:pt x="11748" y="0"/>
                  </a:cubicBezTo>
                  <a:cubicBezTo>
                    <a:pt x="15272" y="0"/>
                    <a:pt x="18987" y="1048"/>
                    <a:pt x="22226" y="3048"/>
                  </a:cubicBezTo>
                  <a:cubicBezTo>
                    <a:pt x="26798" y="5810"/>
                    <a:pt x="29941" y="9811"/>
                    <a:pt x="30894" y="14097"/>
                  </a:cubicBezTo>
                  <a:cubicBezTo>
                    <a:pt x="31560" y="17050"/>
                    <a:pt x="31179" y="19812"/>
                    <a:pt x="29751" y="22098"/>
                  </a:cubicBezTo>
                  <a:cubicBezTo>
                    <a:pt x="27750" y="25241"/>
                    <a:pt x="23940" y="27051"/>
                    <a:pt x="19368" y="27051"/>
                  </a:cubicBezTo>
                  <a:close/>
                  <a:moveTo>
                    <a:pt x="11748" y="2000"/>
                  </a:moveTo>
                  <a:cubicBezTo>
                    <a:pt x="7843" y="2000"/>
                    <a:pt x="4604" y="3524"/>
                    <a:pt x="2985" y="6096"/>
                  </a:cubicBezTo>
                  <a:cubicBezTo>
                    <a:pt x="1842" y="7906"/>
                    <a:pt x="1461" y="10192"/>
                    <a:pt x="2033" y="12573"/>
                  </a:cubicBezTo>
                  <a:cubicBezTo>
                    <a:pt x="2890" y="16288"/>
                    <a:pt x="5843" y="20002"/>
                    <a:pt x="9843" y="22384"/>
                  </a:cubicBezTo>
                  <a:cubicBezTo>
                    <a:pt x="12796" y="24193"/>
                    <a:pt x="16225" y="25146"/>
                    <a:pt x="19368" y="25146"/>
                  </a:cubicBezTo>
                  <a:cubicBezTo>
                    <a:pt x="23273" y="25146"/>
                    <a:pt x="26512" y="23622"/>
                    <a:pt x="28131" y="21050"/>
                  </a:cubicBezTo>
                  <a:cubicBezTo>
                    <a:pt x="29274" y="19241"/>
                    <a:pt x="29655" y="16954"/>
                    <a:pt x="29084" y="14573"/>
                  </a:cubicBezTo>
                  <a:cubicBezTo>
                    <a:pt x="28227" y="10858"/>
                    <a:pt x="25274" y="7144"/>
                    <a:pt x="21178" y="4763"/>
                  </a:cubicBezTo>
                  <a:cubicBezTo>
                    <a:pt x="18225" y="2953"/>
                    <a:pt x="14796" y="2000"/>
                    <a:pt x="11653" y="2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184"/>
            <p:cNvSpPr/>
            <p:nvPr/>
          </p:nvSpPr>
          <p:spPr>
            <a:xfrm>
              <a:off x="5233556" y="2289001"/>
              <a:ext cx="65292" cy="81835"/>
            </a:xfrm>
            <a:custGeom>
              <a:rect b="b" l="l" r="r" t="t"/>
              <a:pathLst>
                <a:path extrusionOk="0" h="17907" w="14287">
                  <a:moveTo>
                    <a:pt x="0" y="17907"/>
                  </a:moveTo>
                  <a:lnTo>
                    <a:pt x="0" y="0"/>
                  </a:lnTo>
                  <a:lnTo>
                    <a:pt x="14288" y="8954"/>
                  </a:lnTo>
                  <a:lnTo>
                    <a:pt x="0" y="17907"/>
                  </a:lnTo>
                  <a:close/>
                  <a:moveTo>
                    <a:pt x="1905" y="3429"/>
                  </a:moveTo>
                  <a:lnTo>
                    <a:pt x="1905" y="14573"/>
                  </a:lnTo>
                  <a:lnTo>
                    <a:pt x="10858" y="9049"/>
                  </a:lnTo>
                  <a:lnTo>
                    <a:pt x="1905" y="34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184"/>
            <p:cNvSpPr/>
            <p:nvPr/>
          </p:nvSpPr>
          <p:spPr>
            <a:xfrm>
              <a:off x="4459907" y="1882798"/>
              <a:ext cx="212423" cy="148434"/>
            </a:xfrm>
            <a:custGeom>
              <a:rect b="b" l="l" r="r" t="t"/>
              <a:pathLst>
                <a:path extrusionOk="0" h="32480" w="46482">
                  <a:moveTo>
                    <a:pt x="27908" y="32480"/>
                  </a:moveTo>
                  <a:lnTo>
                    <a:pt x="0" y="0"/>
                  </a:lnTo>
                  <a:lnTo>
                    <a:pt x="46482" y="7144"/>
                  </a:lnTo>
                  <a:lnTo>
                    <a:pt x="27908" y="32385"/>
                  </a:lnTo>
                  <a:close/>
                  <a:moveTo>
                    <a:pt x="4763" y="2667"/>
                  </a:moveTo>
                  <a:lnTo>
                    <a:pt x="27813" y="29528"/>
                  </a:lnTo>
                  <a:lnTo>
                    <a:pt x="43148" y="8668"/>
                  </a:lnTo>
                  <a:lnTo>
                    <a:pt x="4763" y="2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184"/>
            <p:cNvSpPr/>
            <p:nvPr/>
          </p:nvSpPr>
          <p:spPr>
            <a:xfrm>
              <a:off x="4623167" y="1939398"/>
              <a:ext cx="211984" cy="177599"/>
            </a:xfrm>
            <a:custGeom>
              <a:rect b="b" l="l" r="r" t="t"/>
              <a:pathLst>
                <a:path extrusionOk="0" h="38862" w="46386">
                  <a:moveTo>
                    <a:pt x="46387" y="38767"/>
                  </a:moveTo>
                  <a:lnTo>
                    <a:pt x="0" y="24860"/>
                  </a:lnTo>
                  <a:lnTo>
                    <a:pt x="17145" y="0"/>
                  </a:lnTo>
                  <a:lnTo>
                    <a:pt x="46387" y="38862"/>
                  </a:lnTo>
                  <a:close/>
                  <a:moveTo>
                    <a:pt x="3048" y="23813"/>
                  </a:moveTo>
                  <a:lnTo>
                    <a:pt x="41529" y="35338"/>
                  </a:lnTo>
                  <a:lnTo>
                    <a:pt x="17336" y="3143"/>
                  </a:lnTo>
                  <a:lnTo>
                    <a:pt x="3143" y="23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184"/>
            <p:cNvSpPr/>
            <p:nvPr/>
          </p:nvSpPr>
          <p:spPr>
            <a:xfrm>
              <a:off x="4740284" y="1881061"/>
              <a:ext cx="204585" cy="125360"/>
            </a:xfrm>
            <a:custGeom>
              <a:rect b="b" l="l" r="r" t="t"/>
              <a:pathLst>
                <a:path extrusionOk="0" h="27431" w="44767">
                  <a:moveTo>
                    <a:pt x="0" y="6191"/>
                  </a:moveTo>
                  <a:lnTo>
                    <a:pt x="4381" y="0"/>
                  </a:lnTo>
                  <a:lnTo>
                    <a:pt x="44768" y="21622"/>
                  </a:lnTo>
                  <a:lnTo>
                    <a:pt x="40005" y="27432"/>
                  </a:lnTo>
                  <a:lnTo>
                    <a:pt x="0" y="6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184"/>
            <p:cNvSpPr/>
            <p:nvPr/>
          </p:nvSpPr>
          <p:spPr>
            <a:xfrm>
              <a:off x="4587469" y="1795290"/>
              <a:ext cx="187173" cy="119702"/>
            </a:xfrm>
            <a:custGeom>
              <a:rect b="b" l="l" r="r" t="t"/>
              <a:pathLst>
                <a:path extrusionOk="0" h="26193" w="40957">
                  <a:moveTo>
                    <a:pt x="0" y="5334"/>
                  </a:moveTo>
                  <a:lnTo>
                    <a:pt x="3334" y="0"/>
                  </a:lnTo>
                  <a:lnTo>
                    <a:pt x="40958" y="20479"/>
                  </a:lnTo>
                  <a:lnTo>
                    <a:pt x="35624" y="26194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184"/>
            <p:cNvSpPr/>
            <p:nvPr/>
          </p:nvSpPr>
          <p:spPr>
            <a:xfrm>
              <a:off x="4923139" y="1980325"/>
              <a:ext cx="192831" cy="119702"/>
            </a:xfrm>
            <a:custGeom>
              <a:rect b="b" l="l" r="r" t="t"/>
              <a:pathLst>
                <a:path extrusionOk="0" h="26193" w="42195">
                  <a:moveTo>
                    <a:pt x="0" y="5715"/>
                  </a:moveTo>
                  <a:lnTo>
                    <a:pt x="4572" y="0"/>
                  </a:lnTo>
                  <a:lnTo>
                    <a:pt x="42196" y="20479"/>
                  </a:lnTo>
                  <a:lnTo>
                    <a:pt x="36862" y="26194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8" name="Google Shape;2548;p184"/>
            <p:cNvGrpSpPr/>
            <p:nvPr/>
          </p:nvGrpSpPr>
          <p:grpSpPr>
            <a:xfrm>
              <a:off x="5319757" y="1350780"/>
              <a:ext cx="580350" cy="718790"/>
              <a:chOff x="6807326" y="2766250"/>
              <a:chExt cx="126969" cy="157257"/>
            </a:xfrm>
          </p:grpSpPr>
          <p:sp>
            <p:nvSpPr>
              <p:cNvPr id="2549" name="Google Shape;2549;p184"/>
              <p:cNvSpPr/>
              <p:nvPr/>
            </p:nvSpPr>
            <p:spPr>
              <a:xfrm>
                <a:off x="6902958" y="2796540"/>
                <a:ext cx="31337" cy="17906"/>
              </a:xfrm>
              <a:custGeom>
                <a:rect b="b" l="l" r="r" t="t"/>
                <a:pathLst>
                  <a:path extrusionOk="0" h="17906" w="31337">
                    <a:moveTo>
                      <a:pt x="31337" y="17145"/>
                    </a:moveTo>
                    <a:cubicBezTo>
                      <a:pt x="31337" y="17145"/>
                      <a:pt x="31147" y="17145"/>
                      <a:pt x="30861" y="17240"/>
                    </a:cubicBezTo>
                    <a:cubicBezTo>
                      <a:pt x="30575" y="17240"/>
                      <a:pt x="30004" y="17431"/>
                      <a:pt x="29432" y="17526"/>
                    </a:cubicBezTo>
                    <a:cubicBezTo>
                      <a:pt x="28861" y="17621"/>
                      <a:pt x="28099" y="17717"/>
                      <a:pt x="27337" y="17812"/>
                    </a:cubicBezTo>
                    <a:cubicBezTo>
                      <a:pt x="26956" y="17812"/>
                      <a:pt x="26479" y="17812"/>
                      <a:pt x="26098" y="17907"/>
                    </a:cubicBezTo>
                    <a:cubicBezTo>
                      <a:pt x="25908" y="17907"/>
                      <a:pt x="25718" y="17907"/>
                      <a:pt x="25527" y="17717"/>
                    </a:cubicBezTo>
                    <a:cubicBezTo>
                      <a:pt x="25337" y="17526"/>
                      <a:pt x="25146" y="17526"/>
                      <a:pt x="24955" y="17431"/>
                    </a:cubicBezTo>
                    <a:cubicBezTo>
                      <a:pt x="22003" y="15907"/>
                      <a:pt x="18097" y="13906"/>
                      <a:pt x="14192" y="11811"/>
                    </a:cubicBezTo>
                    <a:cubicBezTo>
                      <a:pt x="10287" y="9811"/>
                      <a:pt x="6382" y="7715"/>
                      <a:pt x="3429" y="6191"/>
                    </a:cubicBezTo>
                    <a:cubicBezTo>
                      <a:pt x="3238" y="6191"/>
                      <a:pt x="3048" y="6001"/>
                      <a:pt x="2857" y="5905"/>
                    </a:cubicBezTo>
                    <a:cubicBezTo>
                      <a:pt x="2762" y="5905"/>
                      <a:pt x="2667" y="5905"/>
                      <a:pt x="2572" y="5905"/>
                    </a:cubicBezTo>
                    <a:cubicBezTo>
                      <a:pt x="2572" y="5905"/>
                      <a:pt x="2381" y="5715"/>
                      <a:pt x="2381" y="5620"/>
                    </a:cubicBezTo>
                    <a:cubicBezTo>
                      <a:pt x="2191" y="5239"/>
                      <a:pt x="2000" y="4858"/>
                      <a:pt x="1714" y="4477"/>
                    </a:cubicBezTo>
                    <a:cubicBezTo>
                      <a:pt x="1333" y="3810"/>
                      <a:pt x="1048" y="3048"/>
                      <a:pt x="762" y="2572"/>
                    </a:cubicBezTo>
                    <a:cubicBezTo>
                      <a:pt x="476" y="2000"/>
                      <a:pt x="286" y="1524"/>
                      <a:pt x="190" y="1238"/>
                    </a:cubicBezTo>
                    <a:cubicBezTo>
                      <a:pt x="95" y="952"/>
                      <a:pt x="0" y="762"/>
                      <a:pt x="0" y="762"/>
                    </a:cubicBezTo>
                    <a:cubicBezTo>
                      <a:pt x="0" y="762"/>
                      <a:pt x="190" y="762"/>
                      <a:pt x="476" y="667"/>
                    </a:cubicBezTo>
                    <a:cubicBezTo>
                      <a:pt x="762" y="667"/>
                      <a:pt x="1333" y="476"/>
                      <a:pt x="1905" y="381"/>
                    </a:cubicBezTo>
                    <a:cubicBezTo>
                      <a:pt x="2477" y="286"/>
                      <a:pt x="3238" y="190"/>
                      <a:pt x="4001" y="95"/>
                    </a:cubicBezTo>
                    <a:cubicBezTo>
                      <a:pt x="4381" y="95"/>
                      <a:pt x="4858" y="95"/>
                      <a:pt x="5239" y="0"/>
                    </a:cubicBezTo>
                    <a:cubicBezTo>
                      <a:pt x="5334" y="0"/>
                      <a:pt x="5429" y="0"/>
                      <a:pt x="5524" y="0"/>
                    </a:cubicBezTo>
                    <a:cubicBezTo>
                      <a:pt x="5524" y="0"/>
                      <a:pt x="5715" y="95"/>
                      <a:pt x="5810" y="190"/>
                    </a:cubicBezTo>
                    <a:cubicBezTo>
                      <a:pt x="6001" y="286"/>
                      <a:pt x="6191" y="381"/>
                      <a:pt x="6287" y="476"/>
                    </a:cubicBezTo>
                    <a:cubicBezTo>
                      <a:pt x="9239" y="2000"/>
                      <a:pt x="13145" y="4000"/>
                      <a:pt x="17050" y="6096"/>
                    </a:cubicBezTo>
                    <a:cubicBezTo>
                      <a:pt x="20955" y="8096"/>
                      <a:pt x="24860" y="10192"/>
                      <a:pt x="27813" y="11716"/>
                    </a:cubicBezTo>
                    <a:cubicBezTo>
                      <a:pt x="28004" y="11716"/>
                      <a:pt x="28194" y="11906"/>
                      <a:pt x="28385" y="12001"/>
                    </a:cubicBezTo>
                    <a:cubicBezTo>
                      <a:pt x="28575" y="12001"/>
                      <a:pt x="28765" y="12097"/>
                      <a:pt x="28861" y="12287"/>
                    </a:cubicBezTo>
                    <a:cubicBezTo>
                      <a:pt x="29051" y="12668"/>
                      <a:pt x="29337" y="13049"/>
                      <a:pt x="29528" y="13430"/>
                    </a:cubicBezTo>
                    <a:cubicBezTo>
                      <a:pt x="29908" y="14192"/>
                      <a:pt x="30194" y="14859"/>
                      <a:pt x="30480" y="15335"/>
                    </a:cubicBezTo>
                    <a:cubicBezTo>
                      <a:pt x="30766" y="15907"/>
                      <a:pt x="30956" y="16383"/>
                      <a:pt x="31052" y="16669"/>
                    </a:cubicBezTo>
                    <a:cubicBezTo>
                      <a:pt x="31147" y="16954"/>
                      <a:pt x="31242" y="17145"/>
                      <a:pt x="31242" y="171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184"/>
              <p:cNvSpPr/>
              <p:nvPr/>
            </p:nvSpPr>
            <p:spPr>
              <a:xfrm>
                <a:off x="6913149" y="2816066"/>
                <a:ext cx="19335" cy="23241"/>
              </a:xfrm>
              <a:custGeom>
                <a:rect b="b" l="l" r="r" t="t"/>
                <a:pathLst>
                  <a:path extrusionOk="0" h="23241" w="19335">
                    <a:moveTo>
                      <a:pt x="19336" y="0"/>
                    </a:moveTo>
                    <a:cubicBezTo>
                      <a:pt x="19336" y="0"/>
                      <a:pt x="19336" y="191"/>
                      <a:pt x="19336" y="476"/>
                    </a:cubicBezTo>
                    <a:cubicBezTo>
                      <a:pt x="19336" y="762"/>
                      <a:pt x="19336" y="1238"/>
                      <a:pt x="19336" y="1810"/>
                    </a:cubicBezTo>
                    <a:cubicBezTo>
                      <a:pt x="19336" y="2381"/>
                      <a:pt x="19336" y="3048"/>
                      <a:pt x="19336" y="3810"/>
                    </a:cubicBezTo>
                    <a:cubicBezTo>
                      <a:pt x="19336" y="4191"/>
                      <a:pt x="19336" y="4572"/>
                      <a:pt x="19336" y="4953"/>
                    </a:cubicBezTo>
                    <a:cubicBezTo>
                      <a:pt x="19336" y="5144"/>
                      <a:pt x="19240" y="5239"/>
                      <a:pt x="19050" y="5334"/>
                    </a:cubicBezTo>
                    <a:cubicBezTo>
                      <a:pt x="18859" y="5334"/>
                      <a:pt x="18764" y="5620"/>
                      <a:pt x="18669" y="5715"/>
                    </a:cubicBezTo>
                    <a:cubicBezTo>
                      <a:pt x="16859" y="7906"/>
                      <a:pt x="14478" y="10763"/>
                      <a:pt x="12097" y="13716"/>
                    </a:cubicBezTo>
                    <a:cubicBezTo>
                      <a:pt x="9715" y="16574"/>
                      <a:pt x="7334" y="19526"/>
                      <a:pt x="5524" y="21717"/>
                    </a:cubicBezTo>
                    <a:cubicBezTo>
                      <a:pt x="5429" y="21908"/>
                      <a:pt x="5239" y="22003"/>
                      <a:pt x="5239" y="22098"/>
                    </a:cubicBezTo>
                    <a:cubicBezTo>
                      <a:pt x="5239" y="22289"/>
                      <a:pt x="5048" y="22384"/>
                      <a:pt x="4858" y="22384"/>
                    </a:cubicBezTo>
                    <a:cubicBezTo>
                      <a:pt x="4477" y="22384"/>
                      <a:pt x="4096" y="22574"/>
                      <a:pt x="3715" y="22670"/>
                    </a:cubicBezTo>
                    <a:cubicBezTo>
                      <a:pt x="3048" y="22860"/>
                      <a:pt x="2381" y="22955"/>
                      <a:pt x="1810" y="23051"/>
                    </a:cubicBezTo>
                    <a:cubicBezTo>
                      <a:pt x="1333" y="23051"/>
                      <a:pt x="857" y="23146"/>
                      <a:pt x="476" y="23241"/>
                    </a:cubicBezTo>
                    <a:cubicBezTo>
                      <a:pt x="190" y="23241"/>
                      <a:pt x="0" y="23241"/>
                      <a:pt x="0" y="23241"/>
                    </a:cubicBezTo>
                    <a:cubicBezTo>
                      <a:pt x="0" y="23241"/>
                      <a:pt x="0" y="23051"/>
                      <a:pt x="0" y="22765"/>
                    </a:cubicBezTo>
                    <a:cubicBezTo>
                      <a:pt x="0" y="22479"/>
                      <a:pt x="0" y="22003"/>
                      <a:pt x="0" y="21431"/>
                    </a:cubicBezTo>
                    <a:cubicBezTo>
                      <a:pt x="0" y="20860"/>
                      <a:pt x="0" y="20193"/>
                      <a:pt x="0" y="19526"/>
                    </a:cubicBezTo>
                    <a:cubicBezTo>
                      <a:pt x="0" y="19145"/>
                      <a:pt x="0" y="18764"/>
                      <a:pt x="0" y="18383"/>
                    </a:cubicBezTo>
                    <a:cubicBezTo>
                      <a:pt x="0" y="18193"/>
                      <a:pt x="0" y="18002"/>
                      <a:pt x="286" y="17907"/>
                    </a:cubicBezTo>
                    <a:cubicBezTo>
                      <a:pt x="476" y="17812"/>
                      <a:pt x="476" y="17621"/>
                      <a:pt x="667" y="17526"/>
                    </a:cubicBezTo>
                    <a:cubicBezTo>
                      <a:pt x="2476" y="15335"/>
                      <a:pt x="4858" y="12478"/>
                      <a:pt x="7239" y="9525"/>
                    </a:cubicBezTo>
                    <a:cubicBezTo>
                      <a:pt x="9620" y="6668"/>
                      <a:pt x="12001" y="3715"/>
                      <a:pt x="13811" y="1524"/>
                    </a:cubicBezTo>
                    <a:cubicBezTo>
                      <a:pt x="13906" y="1429"/>
                      <a:pt x="14097" y="1238"/>
                      <a:pt x="14097" y="1143"/>
                    </a:cubicBezTo>
                    <a:cubicBezTo>
                      <a:pt x="14097" y="953"/>
                      <a:pt x="14192" y="857"/>
                      <a:pt x="14478" y="762"/>
                    </a:cubicBezTo>
                    <a:cubicBezTo>
                      <a:pt x="14859" y="762"/>
                      <a:pt x="15240" y="572"/>
                      <a:pt x="15621" y="476"/>
                    </a:cubicBezTo>
                    <a:cubicBezTo>
                      <a:pt x="16383" y="286"/>
                      <a:pt x="17050" y="191"/>
                      <a:pt x="17526" y="191"/>
                    </a:cubicBezTo>
                    <a:cubicBezTo>
                      <a:pt x="18097" y="191"/>
                      <a:pt x="18574" y="95"/>
                      <a:pt x="18859" y="0"/>
                    </a:cubicBezTo>
                    <a:cubicBezTo>
                      <a:pt x="19145" y="0"/>
                      <a:pt x="19336" y="0"/>
                      <a:pt x="19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184"/>
              <p:cNvSpPr/>
              <p:nvPr/>
            </p:nvSpPr>
            <p:spPr>
              <a:xfrm>
                <a:off x="6887908" y="2823876"/>
                <a:ext cx="25336" cy="16383"/>
              </a:xfrm>
              <a:custGeom>
                <a:rect b="b" l="l" r="r" t="t"/>
                <a:pathLst>
                  <a:path extrusionOk="0" h="16383" w="25336">
                    <a:moveTo>
                      <a:pt x="25336" y="15335"/>
                    </a:moveTo>
                    <a:cubicBezTo>
                      <a:pt x="25336" y="15335"/>
                      <a:pt x="25146" y="15335"/>
                      <a:pt x="24860" y="15526"/>
                    </a:cubicBezTo>
                    <a:cubicBezTo>
                      <a:pt x="24574" y="15526"/>
                      <a:pt x="24098" y="15716"/>
                      <a:pt x="23622" y="15812"/>
                    </a:cubicBezTo>
                    <a:cubicBezTo>
                      <a:pt x="23050" y="15907"/>
                      <a:pt x="22479" y="16097"/>
                      <a:pt x="21717" y="16192"/>
                    </a:cubicBezTo>
                    <a:cubicBezTo>
                      <a:pt x="21336" y="16192"/>
                      <a:pt x="20955" y="16288"/>
                      <a:pt x="20574" y="16383"/>
                    </a:cubicBezTo>
                    <a:cubicBezTo>
                      <a:pt x="20383" y="16383"/>
                      <a:pt x="20193" y="16383"/>
                      <a:pt x="20098" y="16192"/>
                    </a:cubicBezTo>
                    <a:cubicBezTo>
                      <a:pt x="20002" y="16097"/>
                      <a:pt x="19812" y="16002"/>
                      <a:pt x="19717" y="15907"/>
                    </a:cubicBezTo>
                    <a:cubicBezTo>
                      <a:pt x="17335" y="14573"/>
                      <a:pt x="14192" y="12763"/>
                      <a:pt x="11049" y="10954"/>
                    </a:cubicBezTo>
                    <a:cubicBezTo>
                      <a:pt x="7906" y="9144"/>
                      <a:pt x="4667" y="7334"/>
                      <a:pt x="2381" y="6001"/>
                    </a:cubicBezTo>
                    <a:cubicBezTo>
                      <a:pt x="2191" y="6001"/>
                      <a:pt x="2095" y="5810"/>
                      <a:pt x="1905" y="5810"/>
                    </a:cubicBezTo>
                    <a:cubicBezTo>
                      <a:pt x="1714" y="5810"/>
                      <a:pt x="1619" y="5715"/>
                      <a:pt x="1524" y="5525"/>
                    </a:cubicBezTo>
                    <a:cubicBezTo>
                      <a:pt x="1429" y="5143"/>
                      <a:pt x="1238" y="4763"/>
                      <a:pt x="1143" y="4477"/>
                    </a:cubicBezTo>
                    <a:cubicBezTo>
                      <a:pt x="857" y="3810"/>
                      <a:pt x="667" y="3143"/>
                      <a:pt x="476" y="2667"/>
                    </a:cubicBezTo>
                    <a:cubicBezTo>
                      <a:pt x="286" y="2191"/>
                      <a:pt x="190" y="1714"/>
                      <a:pt x="95" y="1429"/>
                    </a:cubicBezTo>
                    <a:cubicBezTo>
                      <a:pt x="95" y="1143"/>
                      <a:pt x="0" y="953"/>
                      <a:pt x="0" y="953"/>
                    </a:cubicBezTo>
                    <a:cubicBezTo>
                      <a:pt x="0" y="953"/>
                      <a:pt x="190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7" y="286"/>
                      <a:pt x="3619" y="191"/>
                    </a:cubicBezTo>
                    <a:cubicBezTo>
                      <a:pt x="4000" y="191"/>
                      <a:pt x="4381" y="95"/>
                      <a:pt x="4763" y="0"/>
                    </a:cubicBezTo>
                    <a:cubicBezTo>
                      <a:pt x="4953" y="0"/>
                      <a:pt x="5143" y="0"/>
                      <a:pt x="5239" y="191"/>
                    </a:cubicBezTo>
                    <a:cubicBezTo>
                      <a:pt x="5334" y="286"/>
                      <a:pt x="5524" y="381"/>
                      <a:pt x="5620" y="476"/>
                    </a:cubicBezTo>
                    <a:cubicBezTo>
                      <a:pt x="8001" y="1810"/>
                      <a:pt x="11144" y="3620"/>
                      <a:pt x="14288" y="5429"/>
                    </a:cubicBezTo>
                    <a:cubicBezTo>
                      <a:pt x="17431" y="7239"/>
                      <a:pt x="20574" y="9049"/>
                      <a:pt x="22955" y="10382"/>
                    </a:cubicBezTo>
                    <a:cubicBezTo>
                      <a:pt x="23146" y="10382"/>
                      <a:pt x="23241" y="10573"/>
                      <a:pt x="23431" y="10573"/>
                    </a:cubicBezTo>
                    <a:cubicBezTo>
                      <a:pt x="23622" y="10573"/>
                      <a:pt x="23813" y="10573"/>
                      <a:pt x="23813" y="10858"/>
                    </a:cubicBezTo>
                    <a:cubicBezTo>
                      <a:pt x="24003" y="11239"/>
                      <a:pt x="24098" y="11621"/>
                      <a:pt x="24193" y="11906"/>
                    </a:cubicBezTo>
                    <a:cubicBezTo>
                      <a:pt x="24479" y="12573"/>
                      <a:pt x="24670" y="13240"/>
                      <a:pt x="24765" y="13716"/>
                    </a:cubicBezTo>
                    <a:cubicBezTo>
                      <a:pt x="24955" y="14192"/>
                      <a:pt x="25051" y="14668"/>
                      <a:pt x="25146" y="14954"/>
                    </a:cubicBezTo>
                    <a:cubicBezTo>
                      <a:pt x="25146" y="15240"/>
                      <a:pt x="25241" y="15430"/>
                      <a:pt x="25241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184"/>
              <p:cNvSpPr/>
              <p:nvPr/>
            </p:nvSpPr>
            <p:spPr>
              <a:xfrm>
                <a:off x="6869239" y="2824733"/>
                <a:ext cx="17145" cy="20669"/>
              </a:xfrm>
              <a:custGeom>
                <a:rect b="b" l="l" r="r" t="t"/>
                <a:pathLst>
                  <a:path extrusionOk="0" h="20669" w="17145">
                    <a:moveTo>
                      <a:pt x="16669" y="0"/>
                    </a:moveTo>
                    <a:cubicBezTo>
                      <a:pt x="16669" y="0"/>
                      <a:pt x="16669" y="191"/>
                      <a:pt x="16764" y="476"/>
                    </a:cubicBezTo>
                    <a:cubicBezTo>
                      <a:pt x="16764" y="762"/>
                      <a:pt x="16954" y="1143"/>
                      <a:pt x="16954" y="1715"/>
                    </a:cubicBezTo>
                    <a:cubicBezTo>
                      <a:pt x="16954" y="2191"/>
                      <a:pt x="17145" y="2858"/>
                      <a:pt x="17145" y="3524"/>
                    </a:cubicBezTo>
                    <a:cubicBezTo>
                      <a:pt x="17145" y="3905"/>
                      <a:pt x="17145" y="4191"/>
                      <a:pt x="17145" y="4572"/>
                    </a:cubicBezTo>
                    <a:cubicBezTo>
                      <a:pt x="17145" y="4763"/>
                      <a:pt x="17145" y="4858"/>
                      <a:pt x="16954" y="4953"/>
                    </a:cubicBezTo>
                    <a:cubicBezTo>
                      <a:pt x="16764" y="4953"/>
                      <a:pt x="16764" y="5144"/>
                      <a:pt x="16669" y="5334"/>
                    </a:cubicBezTo>
                    <a:cubicBezTo>
                      <a:pt x="15145" y="7239"/>
                      <a:pt x="13145" y="9811"/>
                      <a:pt x="11144" y="12383"/>
                    </a:cubicBezTo>
                    <a:cubicBezTo>
                      <a:pt x="9144" y="14954"/>
                      <a:pt x="7144" y="17526"/>
                      <a:pt x="5620" y="19431"/>
                    </a:cubicBezTo>
                    <a:cubicBezTo>
                      <a:pt x="5620" y="19526"/>
                      <a:pt x="5429" y="19621"/>
                      <a:pt x="5334" y="19812"/>
                    </a:cubicBezTo>
                    <a:cubicBezTo>
                      <a:pt x="5334" y="20003"/>
                      <a:pt x="5239" y="20098"/>
                      <a:pt x="4953" y="20098"/>
                    </a:cubicBezTo>
                    <a:cubicBezTo>
                      <a:pt x="4572" y="20098"/>
                      <a:pt x="4191" y="20193"/>
                      <a:pt x="3905" y="20288"/>
                    </a:cubicBezTo>
                    <a:cubicBezTo>
                      <a:pt x="3238" y="20383"/>
                      <a:pt x="2667" y="20479"/>
                      <a:pt x="2096" y="20574"/>
                    </a:cubicBezTo>
                    <a:cubicBezTo>
                      <a:pt x="1619" y="20574"/>
                      <a:pt x="1143" y="20574"/>
                      <a:pt x="857" y="20669"/>
                    </a:cubicBezTo>
                    <a:cubicBezTo>
                      <a:pt x="571" y="20669"/>
                      <a:pt x="381" y="20669"/>
                      <a:pt x="381" y="20669"/>
                    </a:cubicBezTo>
                    <a:cubicBezTo>
                      <a:pt x="381" y="20669"/>
                      <a:pt x="381" y="20479"/>
                      <a:pt x="381" y="20193"/>
                    </a:cubicBezTo>
                    <a:cubicBezTo>
                      <a:pt x="381" y="19907"/>
                      <a:pt x="191" y="19526"/>
                      <a:pt x="191" y="18955"/>
                    </a:cubicBezTo>
                    <a:cubicBezTo>
                      <a:pt x="191" y="18479"/>
                      <a:pt x="0" y="17812"/>
                      <a:pt x="0" y="17145"/>
                    </a:cubicBezTo>
                    <a:cubicBezTo>
                      <a:pt x="0" y="16764"/>
                      <a:pt x="0" y="16478"/>
                      <a:pt x="0" y="16097"/>
                    </a:cubicBezTo>
                    <a:cubicBezTo>
                      <a:pt x="0" y="15907"/>
                      <a:pt x="0" y="15812"/>
                      <a:pt x="191" y="15716"/>
                    </a:cubicBezTo>
                    <a:cubicBezTo>
                      <a:pt x="286" y="15716"/>
                      <a:pt x="381" y="15526"/>
                      <a:pt x="476" y="15335"/>
                    </a:cubicBezTo>
                    <a:cubicBezTo>
                      <a:pt x="2000" y="13430"/>
                      <a:pt x="4001" y="10858"/>
                      <a:pt x="6001" y="8287"/>
                    </a:cubicBezTo>
                    <a:cubicBezTo>
                      <a:pt x="8001" y="5715"/>
                      <a:pt x="10001" y="3143"/>
                      <a:pt x="11525" y="1238"/>
                    </a:cubicBezTo>
                    <a:cubicBezTo>
                      <a:pt x="11525" y="1143"/>
                      <a:pt x="11716" y="1048"/>
                      <a:pt x="11811" y="857"/>
                    </a:cubicBezTo>
                    <a:cubicBezTo>
                      <a:pt x="11811" y="667"/>
                      <a:pt x="11906" y="571"/>
                      <a:pt x="12097" y="571"/>
                    </a:cubicBezTo>
                    <a:cubicBezTo>
                      <a:pt x="12478" y="571"/>
                      <a:pt x="12859" y="476"/>
                      <a:pt x="13145" y="381"/>
                    </a:cubicBezTo>
                    <a:cubicBezTo>
                      <a:pt x="13811" y="286"/>
                      <a:pt x="14383" y="191"/>
                      <a:pt x="14954" y="191"/>
                    </a:cubicBezTo>
                    <a:cubicBezTo>
                      <a:pt x="15430" y="191"/>
                      <a:pt x="15907" y="191"/>
                      <a:pt x="16193" y="191"/>
                    </a:cubicBezTo>
                    <a:cubicBezTo>
                      <a:pt x="16478" y="191"/>
                      <a:pt x="16669" y="191"/>
                      <a:pt x="16669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184"/>
              <p:cNvSpPr/>
              <p:nvPr/>
            </p:nvSpPr>
            <p:spPr>
              <a:xfrm>
                <a:off x="6868858" y="2845974"/>
                <a:ext cx="28384" cy="18288"/>
              </a:xfrm>
              <a:custGeom>
                <a:rect b="b" l="l" r="r" t="t"/>
                <a:pathLst>
                  <a:path extrusionOk="0" h="18288" w="28384">
                    <a:moveTo>
                      <a:pt x="0" y="667"/>
                    </a:moveTo>
                    <a:cubicBezTo>
                      <a:pt x="0" y="667"/>
                      <a:pt x="190" y="667"/>
                      <a:pt x="476" y="572"/>
                    </a:cubicBezTo>
                    <a:cubicBezTo>
                      <a:pt x="762" y="572"/>
                      <a:pt x="1238" y="381"/>
                      <a:pt x="1809" y="286"/>
                    </a:cubicBezTo>
                    <a:cubicBezTo>
                      <a:pt x="2381" y="286"/>
                      <a:pt x="3048" y="95"/>
                      <a:pt x="3905" y="0"/>
                    </a:cubicBezTo>
                    <a:cubicBezTo>
                      <a:pt x="4286" y="0"/>
                      <a:pt x="4667" y="0"/>
                      <a:pt x="5143" y="0"/>
                    </a:cubicBezTo>
                    <a:cubicBezTo>
                      <a:pt x="5334" y="0"/>
                      <a:pt x="5524" y="0"/>
                      <a:pt x="5620" y="191"/>
                    </a:cubicBezTo>
                    <a:cubicBezTo>
                      <a:pt x="5715" y="381"/>
                      <a:pt x="5905" y="381"/>
                      <a:pt x="6096" y="476"/>
                    </a:cubicBezTo>
                    <a:cubicBezTo>
                      <a:pt x="8763" y="2096"/>
                      <a:pt x="12287" y="4191"/>
                      <a:pt x="15811" y="6287"/>
                    </a:cubicBezTo>
                    <a:cubicBezTo>
                      <a:pt x="19336" y="8382"/>
                      <a:pt x="22955" y="10478"/>
                      <a:pt x="25527" y="12097"/>
                    </a:cubicBezTo>
                    <a:cubicBezTo>
                      <a:pt x="25717" y="12097"/>
                      <a:pt x="25813" y="12287"/>
                      <a:pt x="26003" y="12383"/>
                    </a:cubicBezTo>
                    <a:cubicBezTo>
                      <a:pt x="26003" y="12383"/>
                      <a:pt x="26194" y="12383"/>
                      <a:pt x="26289" y="12478"/>
                    </a:cubicBezTo>
                    <a:cubicBezTo>
                      <a:pt x="26289" y="12478"/>
                      <a:pt x="26384" y="12668"/>
                      <a:pt x="26479" y="12764"/>
                    </a:cubicBezTo>
                    <a:cubicBezTo>
                      <a:pt x="26670" y="13145"/>
                      <a:pt x="26860" y="13526"/>
                      <a:pt x="26956" y="13907"/>
                    </a:cubicBezTo>
                    <a:cubicBezTo>
                      <a:pt x="27241" y="14573"/>
                      <a:pt x="27527" y="15335"/>
                      <a:pt x="27717" y="15812"/>
                    </a:cubicBezTo>
                    <a:cubicBezTo>
                      <a:pt x="27908" y="16383"/>
                      <a:pt x="28099" y="16859"/>
                      <a:pt x="28194" y="17145"/>
                    </a:cubicBezTo>
                    <a:cubicBezTo>
                      <a:pt x="28194" y="17431"/>
                      <a:pt x="28384" y="17621"/>
                      <a:pt x="28384" y="17621"/>
                    </a:cubicBezTo>
                    <a:cubicBezTo>
                      <a:pt x="28384" y="17621"/>
                      <a:pt x="28194" y="17621"/>
                      <a:pt x="27908" y="17717"/>
                    </a:cubicBezTo>
                    <a:cubicBezTo>
                      <a:pt x="27622" y="17717"/>
                      <a:pt x="27146" y="17907"/>
                      <a:pt x="26575" y="17907"/>
                    </a:cubicBezTo>
                    <a:cubicBezTo>
                      <a:pt x="26003" y="17907"/>
                      <a:pt x="25336" y="18098"/>
                      <a:pt x="24574" y="18193"/>
                    </a:cubicBezTo>
                    <a:cubicBezTo>
                      <a:pt x="24193" y="18193"/>
                      <a:pt x="23813" y="18193"/>
                      <a:pt x="23336" y="18288"/>
                    </a:cubicBezTo>
                    <a:cubicBezTo>
                      <a:pt x="23241" y="18288"/>
                      <a:pt x="23146" y="18288"/>
                      <a:pt x="23050" y="18288"/>
                    </a:cubicBezTo>
                    <a:cubicBezTo>
                      <a:pt x="23050" y="18288"/>
                      <a:pt x="22860" y="18193"/>
                      <a:pt x="22860" y="18098"/>
                    </a:cubicBezTo>
                    <a:cubicBezTo>
                      <a:pt x="22765" y="18002"/>
                      <a:pt x="22574" y="17907"/>
                      <a:pt x="22384" y="17812"/>
                    </a:cubicBezTo>
                    <a:cubicBezTo>
                      <a:pt x="19717" y="16193"/>
                      <a:pt x="16192" y="14097"/>
                      <a:pt x="12668" y="12002"/>
                    </a:cubicBezTo>
                    <a:cubicBezTo>
                      <a:pt x="9144" y="9906"/>
                      <a:pt x="5524" y="7811"/>
                      <a:pt x="2953" y="6191"/>
                    </a:cubicBezTo>
                    <a:cubicBezTo>
                      <a:pt x="2762" y="6191"/>
                      <a:pt x="2667" y="6001"/>
                      <a:pt x="2476" y="5906"/>
                    </a:cubicBezTo>
                    <a:cubicBezTo>
                      <a:pt x="2286" y="5906"/>
                      <a:pt x="2095" y="5810"/>
                      <a:pt x="2000" y="5620"/>
                    </a:cubicBezTo>
                    <a:cubicBezTo>
                      <a:pt x="1809" y="5239"/>
                      <a:pt x="1619" y="4858"/>
                      <a:pt x="1524" y="4477"/>
                    </a:cubicBezTo>
                    <a:cubicBezTo>
                      <a:pt x="1238" y="3715"/>
                      <a:pt x="952" y="3048"/>
                      <a:pt x="762" y="2572"/>
                    </a:cubicBezTo>
                    <a:cubicBezTo>
                      <a:pt x="571" y="2000"/>
                      <a:pt x="476" y="1524"/>
                      <a:pt x="381" y="1238"/>
                    </a:cubicBezTo>
                    <a:cubicBezTo>
                      <a:pt x="381" y="953"/>
                      <a:pt x="286" y="762"/>
                      <a:pt x="286" y="7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184"/>
              <p:cNvSpPr/>
              <p:nvPr/>
            </p:nvSpPr>
            <p:spPr>
              <a:xfrm>
                <a:off x="6864381" y="2776346"/>
                <a:ext cx="26765" cy="14478"/>
              </a:xfrm>
              <a:custGeom>
                <a:rect b="b" l="l" r="r" t="t"/>
                <a:pathLst>
                  <a:path extrusionOk="0" h="14478" w="26765">
                    <a:moveTo>
                      <a:pt x="26670" y="12954"/>
                    </a:moveTo>
                    <a:cubicBezTo>
                      <a:pt x="26670" y="12954"/>
                      <a:pt x="26479" y="12954"/>
                      <a:pt x="26194" y="13145"/>
                    </a:cubicBezTo>
                    <a:cubicBezTo>
                      <a:pt x="25908" y="13240"/>
                      <a:pt x="25527" y="13430"/>
                      <a:pt x="24955" y="13621"/>
                    </a:cubicBezTo>
                    <a:cubicBezTo>
                      <a:pt x="24479" y="13811"/>
                      <a:pt x="23813" y="14002"/>
                      <a:pt x="23146" y="14192"/>
                    </a:cubicBezTo>
                    <a:cubicBezTo>
                      <a:pt x="22765" y="14192"/>
                      <a:pt x="22479" y="14383"/>
                      <a:pt x="22098" y="14478"/>
                    </a:cubicBezTo>
                    <a:cubicBezTo>
                      <a:pt x="21907" y="14478"/>
                      <a:pt x="21717" y="14478"/>
                      <a:pt x="21622" y="14383"/>
                    </a:cubicBezTo>
                    <a:cubicBezTo>
                      <a:pt x="21526" y="14288"/>
                      <a:pt x="21336" y="14192"/>
                      <a:pt x="21146" y="14192"/>
                    </a:cubicBezTo>
                    <a:cubicBezTo>
                      <a:pt x="18669" y="13145"/>
                      <a:pt x="15335" y="11716"/>
                      <a:pt x="12001" y="10287"/>
                    </a:cubicBezTo>
                    <a:cubicBezTo>
                      <a:pt x="8667" y="8858"/>
                      <a:pt x="5334" y="7429"/>
                      <a:pt x="2857" y="6382"/>
                    </a:cubicBezTo>
                    <a:cubicBezTo>
                      <a:pt x="2667" y="6382"/>
                      <a:pt x="2572" y="6191"/>
                      <a:pt x="2381" y="6191"/>
                    </a:cubicBezTo>
                    <a:cubicBezTo>
                      <a:pt x="2191" y="6191"/>
                      <a:pt x="2096" y="6191"/>
                      <a:pt x="2000" y="5906"/>
                    </a:cubicBezTo>
                    <a:cubicBezTo>
                      <a:pt x="1809" y="5525"/>
                      <a:pt x="1619" y="5239"/>
                      <a:pt x="1524" y="4858"/>
                    </a:cubicBezTo>
                    <a:cubicBezTo>
                      <a:pt x="1143" y="4286"/>
                      <a:pt x="952" y="3620"/>
                      <a:pt x="667" y="3143"/>
                    </a:cubicBezTo>
                    <a:cubicBezTo>
                      <a:pt x="476" y="2667"/>
                      <a:pt x="286" y="2191"/>
                      <a:pt x="190" y="2000"/>
                    </a:cubicBezTo>
                    <a:cubicBezTo>
                      <a:pt x="95" y="1715"/>
                      <a:pt x="0" y="1524"/>
                      <a:pt x="0" y="1524"/>
                    </a:cubicBezTo>
                    <a:cubicBezTo>
                      <a:pt x="0" y="1524"/>
                      <a:pt x="190" y="1524"/>
                      <a:pt x="476" y="1333"/>
                    </a:cubicBezTo>
                    <a:cubicBezTo>
                      <a:pt x="762" y="1238"/>
                      <a:pt x="1143" y="1048"/>
                      <a:pt x="1714" y="857"/>
                    </a:cubicBezTo>
                    <a:cubicBezTo>
                      <a:pt x="2191" y="667"/>
                      <a:pt x="2857" y="476"/>
                      <a:pt x="3524" y="286"/>
                    </a:cubicBezTo>
                    <a:cubicBezTo>
                      <a:pt x="3905" y="191"/>
                      <a:pt x="4286" y="95"/>
                      <a:pt x="4667" y="0"/>
                    </a:cubicBezTo>
                    <a:cubicBezTo>
                      <a:pt x="4858" y="0"/>
                      <a:pt x="5048" y="0"/>
                      <a:pt x="5143" y="95"/>
                    </a:cubicBezTo>
                    <a:cubicBezTo>
                      <a:pt x="5239" y="191"/>
                      <a:pt x="5429" y="286"/>
                      <a:pt x="5620" y="286"/>
                    </a:cubicBezTo>
                    <a:cubicBezTo>
                      <a:pt x="8096" y="1333"/>
                      <a:pt x="11430" y="2762"/>
                      <a:pt x="14764" y="4191"/>
                    </a:cubicBezTo>
                    <a:cubicBezTo>
                      <a:pt x="18097" y="5620"/>
                      <a:pt x="21431" y="7049"/>
                      <a:pt x="23908" y="8096"/>
                    </a:cubicBezTo>
                    <a:cubicBezTo>
                      <a:pt x="24098" y="8096"/>
                      <a:pt x="24193" y="8287"/>
                      <a:pt x="24384" y="8287"/>
                    </a:cubicBezTo>
                    <a:cubicBezTo>
                      <a:pt x="24574" y="8287"/>
                      <a:pt x="24765" y="8287"/>
                      <a:pt x="24765" y="8477"/>
                    </a:cubicBezTo>
                    <a:cubicBezTo>
                      <a:pt x="24955" y="8858"/>
                      <a:pt x="25146" y="9144"/>
                      <a:pt x="25336" y="9430"/>
                    </a:cubicBezTo>
                    <a:cubicBezTo>
                      <a:pt x="25622" y="10096"/>
                      <a:pt x="25908" y="10668"/>
                      <a:pt x="26098" y="11144"/>
                    </a:cubicBezTo>
                    <a:cubicBezTo>
                      <a:pt x="26289" y="11621"/>
                      <a:pt x="26479" y="12097"/>
                      <a:pt x="26575" y="12383"/>
                    </a:cubicBezTo>
                    <a:cubicBezTo>
                      <a:pt x="26670" y="12668"/>
                      <a:pt x="26765" y="12859"/>
                      <a:pt x="26765" y="128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184"/>
              <p:cNvSpPr/>
              <p:nvPr/>
            </p:nvSpPr>
            <p:spPr>
              <a:xfrm>
                <a:off x="6873525" y="2789300"/>
                <a:ext cx="17907" cy="22193"/>
              </a:xfrm>
              <a:custGeom>
                <a:rect b="b" l="l" r="r" t="t"/>
                <a:pathLst>
                  <a:path extrusionOk="0" h="22193" w="17907">
                    <a:moveTo>
                      <a:pt x="17526" y="0"/>
                    </a:moveTo>
                    <a:cubicBezTo>
                      <a:pt x="17526" y="0"/>
                      <a:pt x="17526" y="191"/>
                      <a:pt x="17526" y="476"/>
                    </a:cubicBezTo>
                    <a:cubicBezTo>
                      <a:pt x="17526" y="762"/>
                      <a:pt x="17621" y="1238"/>
                      <a:pt x="17716" y="1715"/>
                    </a:cubicBezTo>
                    <a:cubicBezTo>
                      <a:pt x="17716" y="2286"/>
                      <a:pt x="17812" y="2858"/>
                      <a:pt x="17907" y="3620"/>
                    </a:cubicBezTo>
                    <a:cubicBezTo>
                      <a:pt x="17907" y="4000"/>
                      <a:pt x="17907" y="4286"/>
                      <a:pt x="17907" y="4763"/>
                    </a:cubicBezTo>
                    <a:cubicBezTo>
                      <a:pt x="17907" y="4953"/>
                      <a:pt x="17907" y="5048"/>
                      <a:pt x="17621" y="5144"/>
                    </a:cubicBezTo>
                    <a:cubicBezTo>
                      <a:pt x="17526" y="5144"/>
                      <a:pt x="17431" y="5334"/>
                      <a:pt x="17336" y="5525"/>
                    </a:cubicBezTo>
                    <a:cubicBezTo>
                      <a:pt x="15716" y="7620"/>
                      <a:pt x="13525" y="10382"/>
                      <a:pt x="11430" y="13145"/>
                    </a:cubicBezTo>
                    <a:cubicBezTo>
                      <a:pt x="9239" y="15907"/>
                      <a:pt x="7144" y="18764"/>
                      <a:pt x="5524" y="20765"/>
                    </a:cubicBezTo>
                    <a:cubicBezTo>
                      <a:pt x="5524" y="20860"/>
                      <a:pt x="5334" y="21050"/>
                      <a:pt x="5239" y="21146"/>
                    </a:cubicBezTo>
                    <a:cubicBezTo>
                      <a:pt x="5239" y="21336"/>
                      <a:pt x="5144" y="21431"/>
                      <a:pt x="4858" y="21431"/>
                    </a:cubicBezTo>
                    <a:cubicBezTo>
                      <a:pt x="4477" y="21431"/>
                      <a:pt x="4096" y="21622"/>
                      <a:pt x="3810" y="21622"/>
                    </a:cubicBezTo>
                    <a:cubicBezTo>
                      <a:pt x="3143" y="21812"/>
                      <a:pt x="2477" y="21908"/>
                      <a:pt x="2000" y="22003"/>
                    </a:cubicBezTo>
                    <a:cubicBezTo>
                      <a:pt x="1524" y="22003"/>
                      <a:pt x="1048" y="22098"/>
                      <a:pt x="762" y="22193"/>
                    </a:cubicBezTo>
                    <a:cubicBezTo>
                      <a:pt x="476" y="22193"/>
                      <a:pt x="286" y="22193"/>
                      <a:pt x="286" y="22193"/>
                    </a:cubicBezTo>
                    <a:cubicBezTo>
                      <a:pt x="286" y="22193"/>
                      <a:pt x="286" y="22003"/>
                      <a:pt x="286" y="21717"/>
                    </a:cubicBezTo>
                    <a:cubicBezTo>
                      <a:pt x="286" y="21431"/>
                      <a:pt x="190" y="20955"/>
                      <a:pt x="95" y="20479"/>
                    </a:cubicBezTo>
                    <a:cubicBezTo>
                      <a:pt x="95" y="19907"/>
                      <a:pt x="0" y="19336"/>
                      <a:pt x="0" y="18574"/>
                    </a:cubicBezTo>
                    <a:cubicBezTo>
                      <a:pt x="0" y="18193"/>
                      <a:pt x="0" y="17812"/>
                      <a:pt x="0" y="17431"/>
                    </a:cubicBezTo>
                    <a:cubicBezTo>
                      <a:pt x="0" y="17240"/>
                      <a:pt x="0" y="17050"/>
                      <a:pt x="190" y="17050"/>
                    </a:cubicBezTo>
                    <a:cubicBezTo>
                      <a:pt x="286" y="17050"/>
                      <a:pt x="381" y="16859"/>
                      <a:pt x="476" y="16669"/>
                    </a:cubicBezTo>
                    <a:cubicBezTo>
                      <a:pt x="2096" y="14573"/>
                      <a:pt x="4286" y="11811"/>
                      <a:pt x="6382" y="9049"/>
                    </a:cubicBezTo>
                    <a:cubicBezTo>
                      <a:pt x="8572" y="6287"/>
                      <a:pt x="10668" y="3524"/>
                      <a:pt x="12287" y="1429"/>
                    </a:cubicBezTo>
                    <a:cubicBezTo>
                      <a:pt x="12287" y="1333"/>
                      <a:pt x="12478" y="1143"/>
                      <a:pt x="12573" y="1048"/>
                    </a:cubicBezTo>
                    <a:cubicBezTo>
                      <a:pt x="12668" y="953"/>
                      <a:pt x="12668" y="762"/>
                      <a:pt x="12859" y="667"/>
                    </a:cubicBezTo>
                    <a:cubicBezTo>
                      <a:pt x="13240" y="667"/>
                      <a:pt x="13621" y="476"/>
                      <a:pt x="13906" y="381"/>
                    </a:cubicBezTo>
                    <a:cubicBezTo>
                      <a:pt x="14573" y="191"/>
                      <a:pt x="15240" y="191"/>
                      <a:pt x="15812" y="95"/>
                    </a:cubicBezTo>
                    <a:cubicBezTo>
                      <a:pt x="16288" y="95"/>
                      <a:pt x="16764" y="0"/>
                      <a:pt x="17050" y="0"/>
                    </a:cubicBezTo>
                    <a:cubicBezTo>
                      <a:pt x="17336" y="0"/>
                      <a:pt x="17526" y="0"/>
                      <a:pt x="17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184"/>
              <p:cNvSpPr/>
              <p:nvPr/>
            </p:nvSpPr>
            <p:spPr>
              <a:xfrm>
                <a:off x="6849046" y="2799778"/>
                <a:ext cx="23526" cy="14954"/>
              </a:xfrm>
              <a:custGeom>
                <a:rect b="b" l="l" r="r" t="t"/>
                <a:pathLst>
                  <a:path extrusionOk="0" h="14954" w="23526">
                    <a:moveTo>
                      <a:pt x="23527" y="13430"/>
                    </a:moveTo>
                    <a:cubicBezTo>
                      <a:pt x="23527" y="13430"/>
                      <a:pt x="23336" y="13430"/>
                      <a:pt x="23146" y="13621"/>
                    </a:cubicBezTo>
                    <a:cubicBezTo>
                      <a:pt x="22860" y="13716"/>
                      <a:pt x="22479" y="13906"/>
                      <a:pt x="22003" y="14097"/>
                    </a:cubicBezTo>
                    <a:cubicBezTo>
                      <a:pt x="21527" y="14288"/>
                      <a:pt x="20955" y="14478"/>
                      <a:pt x="20288" y="14668"/>
                    </a:cubicBezTo>
                    <a:cubicBezTo>
                      <a:pt x="20003" y="14668"/>
                      <a:pt x="19621" y="14859"/>
                      <a:pt x="19240" y="14954"/>
                    </a:cubicBezTo>
                    <a:cubicBezTo>
                      <a:pt x="19050" y="14954"/>
                      <a:pt x="18955" y="14954"/>
                      <a:pt x="18860" y="14764"/>
                    </a:cubicBezTo>
                    <a:cubicBezTo>
                      <a:pt x="18764" y="14668"/>
                      <a:pt x="18574" y="14573"/>
                      <a:pt x="18479" y="14478"/>
                    </a:cubicBezTo>
                    <a:cubicBezTo>
                      <a:pt x="16288" y="13335"/>
                      <a:pt x="13335" y="11906"/>
                      <a:pt x="10382" y="10382"/>
                    </a:cubicBezTo>
                    <a:cubicBezTo>
                      <a:pt x="7429" y="8858"/>
                      <a:pt x="4477" y="7429"/>
                      <a:pt x="2191" y="6287"/>
                    </a:cubicBezTo>
                    <a:cubicBezTo>
                      <a:pt x="2096" y="6287"/>
                      <a:pt x="1905" y="6096"/>
                      <a:pt x="1810" y="6096"/>
                    </a:cubicBezTo>
                    <a:cubicBezTo>
                      <a:pt x="1619" y="6096"/>
                      <a:pt x="1524" y="6096"/>
                      <a:pt x="1429" y="5810"/>
                    </a:cubicBezTo>
                    <a:cubicBezTo>
                      <a:pt x="1334" y="5429"/>
                      <a:pt x="1143" y="5143"/>
                      <a:pt x="1048" y="4763"/>
                    </a:cubicBezTo>
                    <a:cubicBezTo>
                      <a:pt x="762" y="4191"/>
                      <a:pt x="571" y="3524"/>
                      <a:pt x="476" y="3048"/>
                    </a:cubicBezTo>
                    <a:cubicBezTo>
                      <a:pt x="286" y="2572"/>
                      <a:pt x="190" y="2096"/>
                      <a:pt x="95" y="1905"/>
                    </a:cubicBezTo>
                    <a:cubicBezTo>
                      <a:pt x="95" y="1619"/>
                      <a:pt x="0" y="1429"/>
                      <a:pt x="0" y="1429"/>
                    </a:cubicBezTo>
                    <a:cubicBezTo>
                      <a:pt x="0" y="1429"/>
                      <a:pt x="190" y="1429"/>
                      <a:pt x="381" y="1238"/>
                    </a:cubicBezTo>
                    <a:cubicBezTo>
                      <a:pt x="667" y="1143"/>
                      <a:pt x="1048" y="952"/>
                      <a:pt x="1524" y="857"/>
                    </a:cubicBezTo>
                    <a:cubicBezTo>
                      <a:pt x="2000" y="667"/>
                      <a:pt x="2572" y="476"/>
                      <a:pt x="3238" y="286"/>
                    </a:cubicBezTo>
                    <a:cubicBezTo>
                      <a:pt x="3620" y="286"/>
                      <a:pt x="3905" y="95"/>
                      <a:pt x="4286" y="0"/>
                    </a:cubicBezTo>
                    <a:cubicBezTo>
                      <a:pt x="4477" y="0"/>
                      <a:pt x="4572" y="0"/>
                      <a:pt x="4667" y="95"/>
                    </a:cubicBezTo>
                    <a:cubicBezTo>
                      <a:pt x="4763" y="191"/>
                      <a:pt x="4953" y="286"/>
                      <a:pt x="5048" y="286"/>
                    </a:cubicBezTo>
                    <a:cubicBezTo>
                      <a:pt x="7239" y="1429"/>
                      <a:pt x="10192" y="2858"/>
                      <a:pt x="13145" y="4381"/>
                    </a:cubicBezTo>
                    <a:cubicBezTo>
                      <a:pt x="16097" y="5905"/>
                      <a:pt x="19050" y="7334"/>
                      <a:pt x="21241" y="8477"/>
                    </a:cubicBezTo>
                    <a:cubicBezTo>
                      <a:pt x="21431" y="8477"/>
                      <a:pt x="21527" y="8668"/>
                      <a:pt x="21622" y="8668"/>
                    </a:cubicBezTo>
                    <a:cubicBezTo>
                      <a:pt x="21812" y="8668"/>
                      <a:pt x="21907" y="8668"/>
                      <a:pt x="22003" y="8954"/>
                    </a:cubicBezTo>
                    <a:cubicBezTo>
                      <a:pt x="22098" y="9334"/>
                      <a:pt x="22288" y="9620"/>
                      <a:pt x="22384" y="9906"/>
                    </a:cubicBezTo>
                    <a:cubicBezTo>
                      <a:pt x="22670" y="10573"/>
                      <a:pt x="22860" y="11144"/>
                      <a:pt x="22955" y="11621"/>
                    </a:cubicBezTo>
                    <a:cubicBezTo>
                      <a:pt x="23146" y="12097"/>
                      <a:pt x="23241" y="12573"/>
                      <a:pt x="23336" y="12859"/>
                    </a:cubicBezTo>
                    <a:cubicBezTo>
                      <a:pt x="23336" y="13145"/>
                      <a:pt x="23431" y="13335"/>
                      <a:pt x="23431" y="13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184"/>
              <p:cNvSpPr/>
              <p:nvPr/>
            </p:nvSpPr>
            <p:spPr>
              <a:xfrm>
                <a:off x="6852761" y="2814923"/>
                <a:ext cx="18764" cy="24383"/>
              </a:xfrm>
              <a:custGeom>
                <a:rect b="b" l="l" r="r" t="t"/>
                <a:pathLst>
                  <a:path extrusionOk="0" h="24383" w="18764">
                    <a:moveTo>
                      <a:pt x="18479" y="0"/>
                    </a:moveTo>
                    <a:cubicBezTo>
                      <a:pt x="18479" y="0"/>
                      <a:pt x="18479" y="191"/>
                      <a:pt x="18479" y="476"/>
                    </a:cubicBezTo>
                    <a:cubicBezTo>
                      <a:pt x="18479" y="762"/>
                      <a:pt x="18574" y="1238"/>
                      <a:pt x="18669" y="1810"/>
                    </a:cubicBezTo>
                    <a:cubicBezTo>
                      <a:pt x="18669" y="2381"/>
                      <a:pt x="18764" y="3048"/>
                      <a:pt x="18764" y="3810"/>
                    </a:cubicBezTo>
                    <a:cubicBezTo>
                      <a:pt x="18764" y="4191"/>
                      <a:pt x="18764" y="4572"/>
                      <a:pt x="18764" y="4953"/>
                    </a:cubicBezTo>
                    <a:cubicBezTo>
                      <a:pt x="18764" y="5144"/>
                      <a:pt x="18669" y="5334"/>
                      <a:pt x="18479" y="5429"/>
                    </a:cubicBezTo>
                    <a:cubicBezTo>
                      <a:pt x="18288" y="5525"/>
                      <a:pt x="18288" y="5715"/>
                      <a:pt x="18097" y="5810"/>
                    </a:cubicBezTo>
                    <a:cubicBezTo>
                      <a:pt x="16383" y="8096"/>
                      <a:pt x="14192" y="11144"/>
                      <a:pt x="11906" y="14192"/>
                    </a:cubicBezTo>
                    <a:cubicBezTo>
                      <a:pt x="9620" y="17240"/>
                      <a:pt x="7429" y="20288"/>
                      <a:pt x="5715" y="22574"/>
                    </a:cubicBezTo>
                    <a:cubicBezTo>
                      <a:pt x="5620" y="22765"/>
                      <a:pt x="5524" y="22860"/>
                      <a:pt x="5429" y="23050"/>
                    </a:cubicBezTo>
                    <a:cubicBezTo>
                      <a:pt x="5429" y="23241"/>
                      <a:pt x="5334" y="23336"/>
                      <a:pt x="5048" y="23432"/>
                    </a:cubicBezTo>
                    <a:cubicBezTo>
                      <a:pt x="4667" y="23527"/>
                      <a:pt x="4286" y="23622"/>
                      <a:pt x="3905" y="23717"/>
                    </a:cubicBezTo>
                    <a:cubicBezTo>
                      <a:pt x="3238" y="23908"/>
                      <a:pt x="2572" y="24098"/>
                      <a:pt x="2000" y="24194"/>
                    </a:cubicBezTo>
                    <a:cubicBezTo>
                      <a:pt x="1524" y="24289"/>
                      <a:pt x="1048" y="24384"/>
                      <a:pt x="762" y="24384"/>
                    </a:cubicBezTo>
                    <a:cubicBezTo>
                      <a:pt x="476" y="24384"/>
                      <a:pt x="286" y="24384"/>
                      <a:pt x="286" y="24384"/>
                    </a:cubicBezTo>
                    <a:cubicBezTo>
                      <a:pt x="286" y="24384"/>
                      <a:pt x="286" y="24194"/>
                      <a:pt x="286" y="23908"/>
                    </a:cubicBezTo>
                    <a:cubicBezTo>
                      <a:pt x="286" y="23622"/>
                      <a:pt x="190" y="23146"/>
                      <a:pt x="95" y="22574"/>
                    </a:cubicBezTo>
                    <a:cubicBezTo>
                      <a:pt x="95" y="22003"/>
                      <a:pt x="0" y="21336"/>
                      <a:pt x="0" y="20669"/>
                    </a:cubicBezTo>
                    <a:cubicBezTo>
                      <a:pt x="0" y="20288"/>
                      <a:pt x="0" y="19907"/>
                      <a:pt x="0" y="19526"/>
                    </a:cubicBezTo>
                    <a:cubicBezTo>
                      <a:pt x="0" y="19336"/>
                      <a:pt x="0" y="19145"/>
                      <a:pt x="190" y="19050"/>
                    </a:cubicBezTo>
                    <a:cubicBezTo>
                      <a:pt x="381" y="18955"/>
                      <a:pt x="381" y="18764"/>
                      <a:pt x="476" y="18669"/>
                    </a:cubicBezTo>
                    <a:cubicBezTo>
                      <a:pt x="2191" y="16383"/>
                      <a:pt x="4381" y="13335"/>
                      <a:pt x="6667" y="10382"/>
                    </a:cubicBezTo>
                    <a:cubicBezTo>
                      <a:pt x="8954" y="7334"/>
                      <a:pt x="11144" y="4286"/>
                      <a:pt x="12859" y="2000"/>
                    </a:cubicBezTo>
                    <a:cubicBezTo>
                      <a:pt x="12954" y="1810"/>
                      <a:pt x="13049" y="1715"/>
                      <a:pt x="13144" y="1524"/>
                    </a:cubicBezTo>
                    <a:cubicBezTo>
                      <a:pt x="13144" y="1333"/>
                      <a:pt x="13240" y="1238"/>
                      <a:pt x="13525" y="1143"/>
                    </a:cubicBezTo>
                    <a:cubicBezTo>
                      <a:pt x="13906" y="1048"/>
                      <a:pt x="14288" y="953"/>
                      <a:pt x="14668" y="857"/>
                    </a:cubicBezTo>
                    <a:cubicBezTo>
                      <a:pt x="15335" y="667"/>
                      <a:pt x="16002" y="571"/>
                      <a:pt x="16573" y="381"/>
                    </a:cubicBezTo>
                    <a:cubicBezTo>
                      <a:pt x="17145" y="286"/>
                      <a:pt x="17621" y="191"/>
                      <a:pt x="17907" y="191"/>
                    </a:cubicBezTo>
                    <a:cubicBezTo>
                      <a:pt x="18192" y="191"/>
                      <a:pt x="18383" y="191"/>
                      <a:pt x="18383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184"/>
              <p:cNvSpPr/>
              <p:nvPr/>
            </p:nvSpPr>
            <p:spPr>
              <a:xfrm>
                <a:off x="6830377" y="2825591"/>
                <a:ext cx="21240" cy="14287"/>
              </a:xfrm>
              <a:custGeom>
                <a:rect b="b" l="l" r="r" t="t"/>
                <a:pathLst>
                  <a:path extrusionOk="0" h="14287" w="21240">
                    <a:moveTo>
                      <a:pt x="21241" y="12764"/>
                    </a:moveTo>
                    <a:cubicBezTo>
                      <a:pt x="21241" y="12764"/>
                      <a:pt x="21146" y="12764"/>
                      <a:pt x="20860" y="12954"/>
                    </a:cubicBezTo>
                    <a:cubicBezTo>
                      <a:pt x="20574" y="13049"/>
                      <a:pt x="20193" y="13240"/>
                      <a:pt x="19717" y="13430"/>
                    </a:cubicBezTo>
                    <a:cubicBezTo>
                      <a:pt x="19240" y="13621"/>
                      <a:pt x="18669" y="13811"/>
                      <a:pt x="18097" y="14002"/>
                    </a:cubicBezTo>
                    <a:cubicBezTo>
                      <a:pt x="17812" y="14002"/>
                      <a:pt x="17431" y="14192"/>
                      <a:pt x="17145" y="14288"/>
                    </a:cubicBezTo>
                    <a:cubicBezTo>
                      <a:pt x="16954" y="14288"/>
                      <a:pt x="16859" y="14288"/>
                      <a:pt x="16764" y="14192"/>
                    </a:cubicBezTo>
                    <a:cubicBezTo>
                      <a:pt x="16764" y="14097"/>
                      <a:pt x="16573" y="14002"/>
                      <a:pt x="16383" y="14002"/>
                    </a:cubicBezTo>
                    <a:cubicBezTo>
                      <a:pt x="14383" y="12954"/>
                      <a:pt x="11716" y="11525"/>
                      <a:pt x="9049" y="10097"/>
                    </a:cubicBezTo>
                    <a:cubicBezTo>
                      <a:pt x="6382" y="8668"/>
                      <a:pt x="3715" y="7239"/>
                      <a:pt x="1714" y="6191"/>
                    </a:cubicBezTo>
                    <a:cubicBezTo>
                      <a:pt x="1619" y="6191"/>
                      <a:pt x="1429" y="6001"/>
                      <a:pt x="1333" y="6001"/>
                    </a:cubicBezTo>
                    <a:cubicBezTo>
                      <a:pt x="1143" y="6001"/>
                      <a:pt x="1048" y="6001"/>
                      <a:pt x="1048" y="5715"/>
                    </a:cubicBezTo>
                    <a:cubicBezTo>
                      <a:pt x="953" y="5334"/>
                      <a:pt x="857" y="5048"/>
                      <a:pt x="762" y="4763"/>
                    </a:cubicBezTo>
                    <a:cubicBezTo>
                      <a:pt x="571" y="4191"/>
                      <a:pt x="381" y="3620"/>
                      <a:pt x="286" y="3048"/>
                    </a:cubicBezTo>
                    <a:cubicBezTo>
                      <a:pt x="190" y="2572"/>
                      <a:pt x="95" y="2191"/>
                      <a:pt x="0" y="1905"/>
                    </a:cubicBezTo>
                    <a:cubicBezTo>
                      <a:pt x="0" y="1619"/>
                      <a:pt x="0" y="1524"/>
                      <a:pt x="0" y="1524"/>
                    </a:cubicBezTo>
                    <a:cubicBezTo>
                      <a:pt x="0" y="1524"/>
                      <a:pt x="95" y="1524"/>
                      <a:pt x="381" y="1333"/>
                    </a:cubicBezTo>
                    <a:cubicBezTo>
                      <a:pt x="667" y="1238"/>
                      <a:pt x="1048" y="1048"/>
                      <a:pt x="1524" y="857"/>
                    </a:cubicBezTo>
                    <a:cubicBezTo>
                      <a:pt x="2000" y="667"/>
                      <a:pt x="2572" y="476"/>
                      <a:pt x="3143" y="286"/>
                    </a:cubicBezTo>
                    <a:cubicBezTo>
                      <a:pt x="3429" y="286"/>
                      <a:pt x="3810" y="95"/>
                      <a:pt x="4096" y="0"/>
                    </a:cubicBezTo>
                    <a:cubicBezTo>
                      <a:pt x="4286" y="0"/>
                      <a:pt x="4381" y="0"/>
                      <a:pt x="4477" y="95"/>
                    </a:cubicBezTo>
                    <a:cubicBezTo>
                      <a:pt x="4477" y="191"/>
                      <a:pt x="4667" y="191"/>
                      <a:pt x="4858" y="286"/>
                    </a:cubicBezTo>
                    <a:cubicBezTo>
                      <a:pt x="6858" y="1333"/>
                      <a:pt x="9525" y="2762"/>
                      <a:pt x="12192" y="4191"/>
                    </a:cubicBezTo>
                    <a:cubicBezTo>
                      <a:pt x="14859" y="5620"/>
                      <a:pt x="17526" y="7049"/>
                      <a:pt x="19526" y="8096"/>
                    </a:cubicBezTo>
                    <a:cubicBezTo>
                      <a:pt x="19621" y="8096"/>
                      <a:pt x="19717" y="8287"/>
                      <a:pt x="19907" y="8287"/>
                    </a:cubicBezTo>
                    <a:cubicBezTo>
                      <a:pt x="20098" y="8287"/>
                      <a:pt x="20193" y="8287"/>
                      <a:pt x="20193" y="8477"/>
                    </a:cubicBezTo>
                    <a:cubicBezTo>
                      <a:pt x="20288" y="8858"/>
                      <a:pt x="20383" y="9144"/>
                      <a:pt x="20479" y="9430"/>
                    </a:cubicBezTo>
                    <a:cubicBezTo>
                      <a:pt x="20669" y="10001"/>
                      <a:pt x="20860" y="10573"/>
                      <a:pt x="20955" y="11144"/>
                    </a:cubicBezTo>
                    <a:cubicBezTo>
                      <a:pt x="21050" y="11621"/>
                      <a:pt x="21146" y="12002"/>
                      <a:pt x="21241" y="12287"/>
                    </a:cubicBezTo>
                    <a:cubicBezTo>
                      <a:pt x="21241" y="12573"/>
                      <a:pt x="21241" y="12764"/>
                      <a:pt x="21241" y="12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184"/>
              <p:cNvSpPr/>
              <p:nvPr/>
            </p:nvSpPr>
            <p:spPr>
              <a:xfrm>
                <a:off x="6807422" y="2789300"/>
                <a:ext cx="19811" cy="25622"/>
              </a:xfrm>
              <a:custGeom>
                <a:rect b="b" l="l" r="r" t="t"/>
                <a:pathLst>
                  <a:path extrusionOk="0" h="25622" w="19811">
                    <a:moveTo>
                      <a:pt x="95" y="25622"/>
                    </a:moveTo>
                    <a:cubicBezTo>
                      <a:pt x="95" y="25622"/>
                      <a:pt x="95" y="25432"/>
                      <a:pt x="95" y="25146"/>
                    </a:cubicBezTo>
                    <a:cubicBezTo>
                      <a:pt x="95" y="24860"/>
                      <a:pt x="95" y="24384"/>
                      <a:pt x="0" y="23813"/>
                    </a:cubicBezTo>
                    <a:cubicBezTo>
                      <a:pt x="0" y="23241"/>
                      <a:pt x="0" y="22574"/>
                      <a:pt x="0" y="21812"/>
                    </a:cubicBezTo>
                    <a:cubicBezTo>
                      <a:pt x="0" y="21431"/>
                      <a:pt x="0" y="21050"/>
                      <a:pt x="0" y="20574"/>
                    </a:cubicBezTo>
                    <a:cubicBezTo>
                      <a:pt x="0" y="20383"/>
                      <a:pt x="95" y="20193"/>
                      <a:pt x="286" y="20098"/>
                    </a:cubicBezTo>
                    <a:cubicBezTo>
                      <a:pt x="476" y="20003"/>
                      <a:pt x="571" y="19812"/>
                      <a:pt x="667" y="19717"/>
                    </a:cubicBezTo>
                    <a:cubicBezTo>
                      <a:pt x="2477" y="17336"/>
                      <a:pt x="4953" y="14097"/>
                      <a:pt x="7429" y="10858"/>
                    </a:cubicBezTo>
                    <a:cubicBezTo>
                      <a:pt x="9906" y="7620"/>
                      <a:pt x="12287" y="4477"/>
                      <a:pt x="14192" y="2000"/>
                    </a:cubicBezTo>
                    <a:cubicBezTo>
                      <a:pt x="14288" y="1810"/>
                      <a:pt x="14478" y="1715"/>
                      <a:pt x="14478" y="1524"/>
                    </a:cubicBezTo>
                    <a:cubicBezTo>
                      <a:pt x="14478" y="1333"/>
                      <a:pt x="14669" y="1238"/>
                      <a:pt x="14859" y="1143"/>
                    </a:cubicBezTo>
                    <a:cubicBezTo>
                      <a:pt x="15240" y="1048"/>
                      <a:pt x="15621" y="953"/>
                      <a:pt x="16002" y="762"/>
                    </a:cubicBezTo>
                    <a:cubicBezTo>
                      <a:pt x="16764" y="571"/>
                      <a:pt x="17431" y="381"/>
                      <a:pt x="18002" y="286"/>
                    </a:cubicBezTo>
                    <a:cubicBezTo>
                      <a:pt x="18574" y="191"/>
                      <a:pt x="19050" y="95"/>
                      <a:pt x="19336" y="0"/>
                    </a:cubicBezTo>
                    <a:cubicBezTo>
                      <a:pt x="19621" y="0"/>
                      <a:pt x="19812" y="0"/>
                      <a:pt x="19812" y="0"/>
                    </a:cubicBezTo>
                    <a:cubicBezTo>
                      <a:pt x="19812" y="0"/>
                      <a:pt x="19812" y="191"/>
                      <a:pt x="19812" y="476"/>
                    </a:cubicBezTo>
                    <a:cubicBezTo>
                      <a:pt x="19812" y="762"/>
                      <a:pt x="19812" y="1238"/>
                      <a:pt x="19812" y="1810"/>
                    </a:cubicBezTo>
                    <a:cubicBezTo>
                      <a:pt x="19812" y="2381"/>
                      <a:pt x="19812" y="3048"/>
                      <a:pt x="19812" y="3810"/>
                    </a:cubicBezTo>
                    <a:cubicBezTo>
                      <a:pt x="19812" y="4191"/>
                      <a:pt x="19812" y="4572"/>
                      <a:pt x="19812" y="5048"/>
                    </a:cubicBezTo>
                    <a:cubicBezTo>
                      <a:pt x="19812" y="5239"/>
                      <a:pt x="19812" y="5429"/>
                      <a:pt x="19526" y="5525"/>
                    </a:cubicBezTo>
                    <a:cubicBezTo>
                      <a:pt x="19336" y="5620"/>
                      <a:pt x="19240" y="5810"/>
                      <a:pt x="19145" y="5906"/>
                    </a:cubicBezTo>
                    <a:cubicBezTo>
                      <a:pt x="17336" y="8287"/>
                      <a:pt x="14859" y="11525"/>
                      <a:pt x="12478" y="14764"/>
                    </a:cubicBezTo>
                    <a:cubicBezTo>
                      <a:pt x="10001" y="18002"/>
                      <a:pt x="7620" y="21146"/>
                      <a:pt x="5715" y="23622"/>
                    </a:cubicBezTo>
                    <a:cubicBezTo>
                      <a:pt x="5620" y="23813"/>
                      <a:pt x="5429" y="23908"/>
                      <a:pt x="5429" y="24098"/>
                    </a:cubicBezTo>
                    <a:cubicBezTo>
                      <a:pt x="5429" y="24289"/>
                      <a:pt x="5334" y="24479"/>
                      <a:pt x="5048" y="24479"/>
                    </a:cubicBezTo>
                    <a:cubicBezTo>
                      <a:pt x="4667" y="24575"/>
                      <a:pt x="4286" y="24765"/>
                      <a:pt x="3905" y="24860"/>
                    </a:cubicBezTo>
                    <a:cubicBezTo>
                      <a:pt x="3143" y="25051"/>
                      <a:pt x="2477" y="25241"/>
                      <a:pt x="1905" y="25337"/>
                    </a:cubicBezTo>
                    <a:cubicBezTo>
                      <a:pt x="1333" y="25432"/>
                      <a:pt x="857" y="25527"/>
                      <a:pt x="571" y="25622"/>
                    </a:cubicBezTo>
                    <a:cubicBezTo>
                      <a:pt x="286" y="25622"/>
                      <a:pt x="95" y="25622"/>
                      <a:pt x="95" y="256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184"/>
              <p:cNvSpPr/>
              <p:nvPr/>
            </p:nvSpPr>
            <p:spPr>
              <a:xfrm>
                <a:off x="6826662" y="2766250"/>
                <a:ext cx="17525" cy="23241"/>
              </a:xfrm>
              <a:custGeom>
                <a:rect b="b" l="l" r="r" t="t"/>
                <a:pathLst>
                  <a:path extrusionOk="0" h="23241" w="17525">
                    <a:moveTo>
                      <a:pt x="381" y="23050"/>
                    </a:moveTo>
                    <a:cubicBezTo>
                      <a:pt x="381" y="23050"/>
                      <a:pt x="381" y="22860"/>
                      <a:pt x="381" y="22574"/>
                    </a:cubicBezTo>
                    <a:cubicBezTo>
                      <a:pt x="381" y="22288"/>
                      <a:pt x="191" y="21812"/>
                      <a:pt x="191" y="21336"/>
                    </a:cubicBezTo>
                    <a:cubicBezTo>
                      <a:pt x="191" y="20765"/>
                      <a:pt x="0" y="20193"/>
                      <a:pt x="0" y="19431"/>
                    </a:cubicBezTo>
                    <a:cubicBezTo>
                      <a:pt x="0" y="19050"/>
                      <a:pt x="0" y="18669"/>
                      <a:pt x="0" y="18288"/>
                    </a:cubicBezTo>
                    <a:cubicBezTo>
                      <a:pt x="0" y="18098"/>
                      <a:pt x="0" y="18002"/>
                      <a:pt x="191" y="17907"/>
                    </a:cubicBezTo>
                    <a:cubicBezTo>
                      <a:pt x="286" y="17907"/>
                      <a:pt x="381" y="17621"/>
                      <a:pt x="476" y="17526"/>
                    </a:cubicBezTo>
                    <a:cubicBezTo>
                      <a:pt x="2000" y="15335"/>
                      <a:pt x="4096" y="12478"/>
                      <a:pt x="6096" y="9525"/>
                    </a:cubicBezTo>
                    <a:cubicBezTo>
                      <a:pt x="8192" y="6667"/>
                      <a:pt x="10192" y="3715"/>
                      <a:pt x="11716" y="1524"/>
                    </a:cubicBezTo>
                    <a:cubicBezTo>
                      <a:pt x="11716" y="1429"/>
                      <a:pt x="11906" y="1238"/>
                      <a:pt x="12002" y="1143"/>
                    </a:cubicBezTo>
                    <a:cubicBezTo>
                      <a:pt x="12002" y="953"/>
                      <a:pt x="12097" y="857"/>
                      <a:pt x="12383" y="857"/>
                    </a:cubicBezTo>
                    <a:cubicBezTo>
                      <a:pt x="12763" y="762"/>
                      <a:pt x="13145" y="667"/>
                      <a:pt x="13526" y="571"/>
                    </a:cubicBezTo>
                    <a:cubicBezTo>
                      <a:pt x="14192" y="381"/>
                      <a:pt x="14859" y="286"/>
                      <a:pt x="15335" y="191"/>
                    </a:cubicBezTo>
                    <a:cubicBezTo>
                      <a:pt x="15812" y="95"/>
                      <a:pt x="16288" y="0"/>
                      <a:pt x="16574" y="0"/>
                    </a:cubicBezTo>
                    <a:cubicBezTo>
                      <a:pt x="16859" y="0"/>
                      <a:pt x="17050" y="0"/>
                      <a:pt x="17050" y="0"/>
                    </a:cubicBezTo>
                    <a:cubicBezTo>
                      <a:pt x="17050" y="0"/>
                      <a:pt x="17050" y="191"/>
                      <a:pt x="17145" y="476"/>
                    </a:cubicBezTo>
                    <a:cubicBezTo>
                      <a:pt x="17145" y="762"/>
                      <a:pt x="17240" y="1238"/>
                      <a:pt x="17336" y="1715"/>
                    </a:cubicBezTo>
                    <a:cubicBezTo>
                      <a:pt x="17336" y="2286"/>
                      <a:pt x="17526" y="2858"/>
                      <a:pt x="17526" y="3620"/>
                    </a:cubicBezTo>
                    <a:cubicBezTo>
                      <a:pt x="17526" y="4000"/>
                      <a:pt x="17526" y="4382"/>
                      <a:pt x="17526" y="4763"/>
                    </a:cubicBezTo>
                    <a:cubicBezTo>
                      <a:pt x="17526" y="4953"/>
                      <a:pt x="17526" y="5144"/>
                      <a:pt x="17336" y="5239"/>
                    </a:cubicBezTo>
                    <a:cubicBezTo>
                      <a:pt x="17240" y="5334"/>
                      <a:pt x="17145" y="5525"/>
                      <a:pt x="17050" y="5620"/>
                    </a:cubicBezTo>
                    <a:cubicBezTo>
                      <a:pt x="15526" y="7811"/>
                      <a:pt x="13430" y="10668"/>
                      <a:pt x="11430" y="13621"/>
                    </a:cubicBezTo>
                    <a:cubicBezTo>
                      <a:pt x="9335" y="16478"/>
                      <a:pt x="7334" y="19431"/>
                      <a:pt x="5810" y="21622"/>
                    </a:cubicBezTo>
                    <a:cubicBezTo>
                      <a:pt x="5810" y="21717"/>
                      <a:pt x="5620" y="21908"/>
                      <a:pt x="5525" y="22003"/>
                    </a:cubicBezTo>
                    <a:cubicBezTo>
                      <a:pt x="5429" y="22098"/>
                      <a:pt x="5429" y="22288"/>
                      <a:pt x="5239" y="22384"/>
                    </a:cubicBezTo>
                    <a:cubicBezTo>
                      <a:pt x="4858" y="22479"/>
                      <a:pt x="4477" y="22574"/>
                      <a:pt x="4191" y="22670"/>
                    </a:cubicBezTo>
                    <a:cubicBezTo>
                      <a:pt x="3524" y="22860"/>
                      <a:pt x="2858" y="22955"/>
                      <a:pt x="2286" y="23050"/>
                    </a:cubicBezTo>
                    <a:cubicBezTo>
                      <a:pt x="1810" y="23146"/>
                      <a:pt x="1334" y="23241"/>
                      <a:pt x="1048" y="23241"/>
                    </a:cubicBezTo>
                    <a:cubicBezTo>
                      <a:pt x="762" y="23241"/>
                      <a:pt x="571" y="23241"/>
                      <a:pt x="571" y="232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184"/>
              <p:cNvSpPr/>
              <p:nvPr/>
            </p:nvSpPr>
            <p:spPr>
              <a:xfrm>
                <a:off x="6817328" y="2841307"/>
                <a:ext cx="24098" cy="15239"/>
              </a:xfrm>
              <a:custGeom>
                <a:rect b="b" l="l" r="r" t="t"/>
                <a:pathLst>
                  <a:path extrusionOk="0" h="15239" w="24098">
                    <a:moveTo>
                      <a:pt x="0" y="1429"/>
                    </a:moveTo>
                    <a:cubicBezTo>
                      <a:pt x="0" y="1429"/>
                      <a:pt x="190" y="1429"/>
                      <a:pt x="476" y="1238"/>
                    </a:cubicBezTo>
                    <a:cubicBezTo>
                      <a:pt x="762" y="1143"/>
                      <a:pt x="1143" y="952"/>
                      <a:pt x="1619" y="857"/>
                    </a:cubicBezTo>
                    <a:cubicBezTo>
                      <a:pt x="2096" y="667"/>
                      <a:pt x="2762" y="476"/>
                      <a:pt x="3429" y="286"/>
                    </a:cubicBezTo>
                    <a:cubicBezTo>
                      <a:pt x="3810" y="286"/>
                      <a:pt x="4096" y="95"/>
                      <a:pt x="4477" y="0"/>
                    </a:cubicBezTo>
                    <a:cubicBezTo>
                      <a:pt x="4667" y="0"/>
                      <a:pt x="4763" y="0"/>
                      <a:pt x="4858" y="191"/>
                    </a:cubicBezTo>
                    <a:cubicBezTo>
                      <a:pt x="4953" y="286"/>
                      <a:pt x="5143" y="381"/>
                      <a:pt x="5239" y="476"/>
                    </a:cubicBezTo>
                    <a:cubicBezTo>
                      <a:pt x="7525" y="1619"/>
                      <a:pt x="10477" y="3143"/>
                      <a:pt x="13525" y="4763"/>
                    </a:cubicBezTo>
                    <a:cubicBezTo>
                      <a:pt x="16573" y="6287"/>
                      <a:pt x="19526" y="7810"/>
                      <a:pt x="21812" y="9049"/>
                    </a:cubicBezTo>
                    <a:cubicBezTo>
                      <a:pt x="22003" y="9049"/>
                      <a:pt x="22098" y="9239"/>
                      <a:pt x="22193" y="9239"/>
                    </a:cubicBezTo>
                    <a:cubicBezTo>
                      <a:pt x="22384" y="9239"/>
                      <a:pt x="22479" y="9239"/>
                      <a:pt x="22574" y="9525"/>
                    </a:cubicBezTo>
                    <a:cubicBezTo>
                      <a:pt x="22669" y="9906"/>
                      <a:pt x="22860" y="10192"/>
                      <a:pt x="22955" y="10573"/>
                    </a:cubicBezTo>
                    <a:cubicBezTo>
                      <a:pt x="23241" y="11239"/>
                      <a:pt x="23431" y="11811"/>
                      <a:pt x="23622" y="12287"/>
                    </a:cubicBezTo>
                    <a:cubicBezTo>
                      <a:pt x="23813" y="12763"/>
                      <a:pt x="23908" y="13240"/>
                      <a:pt x="24003" y="13430"/>
                    </a:cubicBezTo>
                    <a:cubicBezTo>
                      <a:pt x="24003" y="13716"/>
                      <a:pt x="24098" y="13906"/>
                      <a:pt x="24098" y="13906"/>
                    </a:cubicBezTo>
                    <a:cubicBezTo>
                      <a:pt x="24098" y="13906"/>
                      <a:pt x="23908" y="13906"/>
                      <a:pt x="23717" y="14097"/>
                    </a:cubicBezTo>
                    <a:cubicBezTo>
                      <a:pt x="23431" y="14097"/>
                      <a:pt x="23050" y="14383"/>
                      <a:pt x="22574" y="14478"/>
                    </a:cubicBezTo>
                    <a:cubicBezTo>
                      <a:pt x="22098" y="14668"/>
                      <a:pt x="21431" y="14859"/>
                      <a:pt x="20860" y="14954"/>
                    </a:cubicBezTo>
                    <a:cubicBezTo>
                      <a:pt x="20479" y="14954"/>
                      <a:pt x="20193" y="15145"/>
                      <a:pt x="19812" y="15240"/>
                    </a:cubicBezTo>
                    <a:cubicBezTo>
                      <a:pt x="19621" y="15240"/>
                      <a:pt x="19431" y="15240"/>
                      <a:pt x="19336" y="15145"/>
                    </a:cubicBezTo>
                    <a:cubicBezTo>
                      <a:pt x="19240" y="15050"/>
                      <a:pt x="19050" y="14954"/>
                      <a:pt x="18955" y="14859"/>
                    </a:cubicBezTo>
                    <a:cubicBezTo>
                      <a:pt x="16669" y="13716"/>
                      <a:pt x="13621" y="12192"/>
                      <a:pt x="10668" y="10573"/>
                    </a:cubicBezTo>
                    <a:cubicBezTo>
                      <a:pt x="7620" y="9049"/>
                      <a:pt x="4667" y="7429"/>
                      <a:pt x="2381" y="6287"/>
                    </a:cubicBezTo>
                    <a:cubicBezTo>
                      <a:pt x="2191" y="6287"/>
                      <a:pt x="2096" y="6096"/>
                      <a:pt x="2000" y="6096"/>
                    </a:cubicBezTo>
                    <a:cubicBezTo>
                      <a:pt x="1810" y="6096"/>
                      <a:pt x="1714" y="6096"/>
                      <a:pt x="1619" y="5810"/>
                    </a:cubicBezTo>
                    <a:cubicBezTo>
                      <a:pt x="1429" y="5429"/>
                      <a:pt x="1333" y="5143"/>
                      <a:pt x="1238" y="4763"/>
                    </a:cubicBezTo>
                    <a:cubicBezTo>
                      <a:pt x="952" y="4096"/>
                      <a:pt x="762" y="3524"/>
                      <a:pt x="667" y="3048"/>
                    </a:cubicBezTo>
                    <a:cubicBezTo>
                      <a:pt x="476" y="2572"/>
                      <a:pt x="381" y="2096"/>
                      <a:pt x="286" y="1810"/>
                    </a:cubicBezTo>
                    <a:cubicBezTo>
                      <a:pt x="286" y="1524"/>
                      <a:pt x="190" y="1333"/>
                      <a:pt x="190" y="13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184"/>
              <p:cNvSpPr/>
              <p:nvPr/>
            </p:nvSpPr>
            <p:spPr>
              <a:xfrm>
                <a:off x="6826091" y="2856547"/>
                <a:ext cx="15144" cy="17335"/>
              </a:xfrm>
              <a:custGeom>
                <a:rect b="b" l="l" r="r" t="t"/>
                <a:pathLst>
                  <a:path extrusionOk="0" h="17335" w="15144">
                    <a:moveTo>
                      <a:pt x="14192" y="95"/>
                    </a:moveTo>
                    <a:cubicBezTo>
                      <a:pt x="14192" y="95"/>
                      <a:pt x="14192" y="191"/>
                      <a:pt x="14288" y="476"/>
                    </a:cubicBezTo>
                    <a:cubicBezTo>
                      <a:pt x="14288" y="762"/>
                      <a:pt x="14478" y="1143"/>
                      <a:pt x="14573" y="1619"/>
                    </a:cubicBezTo>
                    <a:cubicBezTo>
                      <a:pt x="14669" y="2096"/>
                      <a:pt x="14859" y="2667"/>
                      <a:pt x="14954" y="3239"/>
                    </a:cubicBezTo>
                    <a:cubicBezTo>
                      <a:pt x="14954" y="3524"/>
                      <a:pt x="15050" y="3905"/>
                      <a:pt x="15145" y="4191"/>
                    </a:cubicBezTo>
                    <a:cubicBezTo>
                      <a:pt x="15145" y="4382"/>
                      <a:pt x="15145" y="4477"/>
                      <a:pt x="14954" y="4477"/>
                    </a:cubicBezTo>
                    <a:cubicBezTo>
                      <a:pt x="14859" y="4477"/>
                      <a:pt x="14764" y="4667"/>
                      <a:pt x="14669" y="4763"/>
                    </a:cubicBezTo>
                    <a:cubicBezTo>
                      <a:pt x="13430" y="6382"/>
                      <a:pt x="11811" y="8573"/>
                      <a:pt x="10096" y="10763"/>
                    </a:cubicBezTo>
                    <a:cubicBezTo>
                      <a:pt x="8477" y="12954"/>
                      <a:pt x="6763" y="15145"/>
                      <a:pt x="5525" y="16764"/>
                    </a:cubicBezTo>
                    <a:cubicBezTo>
                      <a:pt x="5525" y="16859"/>
                      <a:pt x="5334" y="16954"/>
                      <a:pt x="5334" y="17050"/>
                    </a:cubicBezTo>
                    <a:cubicBezTo>
                      <a:pt x="5334" y="17240"/>
                      <a:pt x="5334" y="17240"/>
                      <a:pt x="5048" y="17240"/>
                    </a:cubicBezTo>
                    <a:cubicBezTo>
                      <a:pt x="4667" y="17240"/>
                      <a:pt x="4381" y="17240"/>
                      <a:pt x="4096" y="17240"/>
                    </a:cubicBezTo>
                    <a:cubicBezTo>
                      <a:pt x="3524" y="17240"/>
                      <a:pt x="2953" y="17240"/>
                      <a:pt x="2477" y="17336"/>
                    </a:cubicBezTo>
                    <a:cubicBezTo>
                      <a:pt x="2000" y="17336"/>
                      <a:pt x="1619" y="17336"/>
                      <a:pt x="1334" y="17336"/>
                    </a:cubicBezTo>
                    <a:cubicBezTo>
                      <a:pt x="1048" y="17336"/>
                      <a:pt x="953" y="17336"/>
                      <a:pt x="953" y="17336"/>
                    </a:cubicBezTo>
                    <a:cubicBezTo>
                      <a:pt x="953" y="17336"/>
                      <a:pt x="953" y="17240"/>
                      <a:pt x="857" y="16954"/>
                    </a:cubicBezTo>
                    <a:cubicBezTo>
                      <a:pt x="857" y="16669"/>
                      <a:pt x="667" y="16288"/>
                      <a:pt x="571" y="15812"/>
                    </a:cubicBezTo>
                    <a:cubicBezTo>
                      <a:pt x="476" y="15335"/>
                      <a:pt x="286" y="14764"/>
                      <a:pt x="191" y="14192"/>
                    </a:cubicBezTo>
                    <a:cubicBezTo>
                      <a:pt x="191" y="13907"/>
                      <a:pt x="95" y="13526"/>
                      <a:pt x="0" y="13240"/>
                    </a:cubicBezTo>
                    <a:cubicBezTo>
                      <a:pt x="0" y="13049"/>
                      <a:pt x="0" y="12954"/>
                      <a:pt x="191" y="12859"/>
                    </a:cubicBezTo>
                    <a:cubicBezTo>
                      <a:pt x="286" y="12859"/>
                      <a:pt x="381" y="12668"/>
                      <a:pt x="476" y="12573"/>
                    </a:cubicBezTo>
                    <a:cubicBezTo>
                      <a:pt x="1714" y="10954"/>
                      <a:pt x="3334" y="8763"/>
                      <a:pt x="5048" y="6572"/>
                    </a:cubicBezTo>
                    <a:cubicBezTo>
                      <a:pt x="6668" y="4382"/>
                      <a:pt x="8382" y="2191"/>
                      <a:pt x="9620" y="572"/>
                    </a:cubicBezTo>
                    <a:cubicBezTo>
                      <a:pt x="9620" y="476"/>
                      <a:pt x="9811" y="381"/>
                      <a:pt x="9811" y="286"/>
                    </a:cubicBezTo>
                    <a:cubicBezTo>
                      <a:pt x="9811" y="191"/>
                      <a:pt x="9811" y="0"/>
                      <a:pt x="10096" y="0"/>
                    </a:cubicBezTo>
                    <a:cubicBezTo>
                      <a:pt x="10478" y="0"/>
                      <a:pt x="10763" y="0"/>
                      <a:pt x="11049" y="0"/>
                    </a:cubicBezTo>
                    <a:cubicBezTo>
                      <a:pt x="11621" y="0"/>
                      <a:pt x="12192" y="0"/>
                      <a:pt x="12668" y="0"/>
                    </a:cubicBezTo>
                    <a:cubicBezTo>
                      <a:pt x="13145" y="0"/>
                      <a:pt x="13526" y="0"/>
                      <a:pt x="13811" y="0"/>
                    </a:cubicBezTo>
                    <a:cubicBezTo>
                      <a:pt x="14097" y="0"/>
                      <a:pt x="14288" y="0"/>
                      <a:pt x="14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184"/>
              <p:cNvSpPr/>
              <p:nvPr/>
            </p:nvSpPr>
            <p:spPr>
              <a:xfrm>
                <a:off x="6807326" y="2873787"/>
                <a:ext cx="19716" cy="24764"/>
              </a:xfrm>
              <a:custGeom>
                <a:rect b="b" l="l" r="r" t="t"/>
                <a:pathLst>
                  <a:path extrusionOk="0" h="24764" w="19716">
                    <a:moveTo>
                      <a:pt x="19717" y="190"/>
                    </a:moveTo>
                    <a:cubicBezTo>
                      <a:pt x="19717" y="190"/>
                      <a:pt x="19717" y="381"/>
                      <a:pt x="19717" y="667"/>
                    </a:cubicBezTo>
                    <a:cubicBezTo>
                      <a:pt x="19717" y="952"/>
                      <a:pt x="19717" y="1429"/>
                      <a:pt x="19717" y="2000"/>
                    </a:cubicBezTo>
                    <a:cubicBezTo>
                      <a:pt x="19717" y="2572"/>
                      <a:pt x="19717" y="3238"/>
                      <a:pt x="19717" y="4000"/>
                    </a:cubicBezTo>
                    <a:cubicBezTo>
                      <a:pt x="19717" y="4381"/>
                      <a:pt x="19717" y="4763"/>
                      <a:pt x="19717" y="5143"/>
                    </a:cubicBezTo>
                    <a:cubicBezTo>
                      <a:pt x="19717" y="5334"/>
                      <a:pt x="19621" y="5524"/>
                      <a:pt x="19431" y="5620"/>
                    </a:cubicBezTo>
                    <a:cubicBezTo>
                      <a:pt x="19241" y="5715"/>
                      <a:pt x="19145" y="5905"/>
                      <a:pt x="19050" y="6001"/>
                    </a:cubicBezTo>
                    <a:cubicBezTo>
                      <a:pt x="17240" y="8287"/>
                      <a:pt x="14764" y="11430"/>
                      <a:pt x="12287" y="14478"/>
                    </a:cubicBezTo>
                    <a:cubicBezTo>
                      <a:pt x="9811" y="17621"/>
                      <a:pt x="7429" y="20669"/>
                      <a:pt x="5620" y="22955"/>
                    </a:cubicBezTo>
                    <a:cubicBezTo>
                      <a:pt x="5525" y="23146"/>
                      <a:pt x="5334" y="23241"/>
                      <a:pt x="5334" y="23431"/>
                    </a:cubicBezTo>
                    <a:cubicBezTo>
                      <a:pt x="5334" y="23622"/>
                      <a:pt x="5144" y="23717"/>
                      <a:pt x="4953" y="23813"/>
                    </a:cubicBezTo>
                    <a:cubicBezTo>
                      <a:pt x="4572" y="23908"/>
                      <a:pt x="4191" y="24003"/>
                      <a:pt x="3810" y="24098"/>
                    </a:cubicBezTo>
                    <a:cubicBezTo>
                      <a:pt x="3048" y="24289"/>
                      <a:pt x="2381" y="24479"/>
                      <a:pt x="1810" y="24574"/>
                    </a:cubicBezTo>
                    <a:cubicBezTo>
                      <a:pt x="1238" y="24670"/>
                      <a:pt x="762" y="24765"/>
                      <a:pt x="476" y="24765"/>
                    </a:cubicBezTo>
                    <a:cubicBezTo>
                      <a:pt x="191" y="24765"/>
                      <a:pt x="0" y="24765"/>
                      <a:pt x="0" y="24765"/>
                    </a:cubicBezTo>
                    <a:cubicBezTo>
                      <a:pt x="0" y="24765"/>
                      <a:pt x="0" y="24574"/>
                      <a:pt x="0" y="24289"/>
                    </a:cubicBezTo>
                    <a:cubicBezTo>
                      <a:pt x="0" y="24003"/>
                      <a:pt x="0" y="23527"/>
                      <a:pt x="0" y="22955"/>
                    </a:cubicBezTo>
                    <a:cubicBezTo>
                      <a:pt x="0" y="22384"/>
                      <a:pt x="0" y="21717"/>
                      <a:pt x="0" y="20955"/>
                    </a:cubicBezTo>
                    <a:cubicBezTo>
                      <a:pt x="0" y="20574"/>
                      <a:pt x="0" y="20193"/>
                      <a:pt x="0" y="19717"/>
                    </a:cubicBezTo>
                    <a:cubicBezTo>
                      <a:pt x="0" y="19526"/>
                      <a:pt x="0" y="19336"/>
                      <a:pt x="286" y="19240"/>
                    </a:cubicBezTo>
                    <a:cubicBezTo>
                      <a:pt x="476" y="19145"/>
                      <a:pt x="476" y="18955"/>
                      <a:pt x="667" y="18859"/>
                    </a:cubicBezTo>
                    <a:cubicBezTo>
                      <a:pt x="2477" y="16573"/>
                      <a:pt x="4953" y="13430"/>
                      <a:pt x="7334" y="10382"/>
                    </a:cubicBezTo>
                    <a:cubicBezTo>
                      <a:pt x="9811" y="7239"/>
                      <a:pt x="12192" y="4191"/>
                      <a:pt x="14097" y="1810"/>
                    </a:cubicBezTo>
                    <a:cubicBezTo>
                      <a:pt x="14192" y="1619"/>
                      <a:pt x="14288" y="1524"/>
                      <a:pt x="14383" y="1333"/>
                    </a:cubicBezTo>
                    <a:cubicBezTo>
                      <a:pt x="14383" y="1143"/>
                      <a:pt x="14573" y="952"/>
                      <a:pt x="14764" y="952"/>
                    </a:cubicBezTo>
                    <a:cubicBezTo>
                      <a:pt x="15145" y="857"/>
                      <a:pt x="15526" y="762"/>
                      <a:pt x="15907" y="667"/>
                    </a:cubicBezTo>
                    <a:cubicBezTo>
                      <a:pt x="16669" y="476"/>
                      <a:pt x="17336" y="381"/>
                      <a:pt x="17907" y="190"/>
                    </a:cubicBezTo>
                    <a:cubicBezTo>
                      <a:pt x="18479" y="95"/>
                      <a:pt x="18955" y="0"/>
                      <a:pt x="19241" y="0"/>
                    </a:cubicBezTo>
                    <a:cubicBezTo>
                      <a:pt x="19526" y="0"/>
                      <a:pt x="19717" y="0"/>
                      <a:pt x="19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184"/>
              <p:cNvSpPr/>
              <p:nvPr/>
            </p:nvSpPr>
            <p:spPr>
              <a:xfrm>
                <a:off x="6841426" y="2863500"/>
                <a:ext cx="19335" cy="21907"/>
              </a:xfrm>
              <a:custGeom>
                <a:rect b="b" l="l" r="r" t="t"/>
                <a:pathLst>
                  <a:path extrusionOk="0" h="21907" w="19335">
                    <a:moveTo>
                      <a:pt x="19240" y="0"/>
                    </a:moveTo>
                    <a:cubicBezTo>
                      <a:pt x="19240" y="0"/>
                      <a:pt x="19240" y="190"/>
                      <a:pt x="19240" y="476"/>
                    </a:cubicBezTo>
                    <a:cubicBezTo>
                      <a:pt x="19240" y="762"/>
                      <a:pt x="19240" y="1238"/>
                      <a:pt x="19240" y="1810"/>
                    </a:cubicBezTo>
                    <a:cubicBezTo>
                      <a:pt x="19240" y="2381"/>
                      <a:pt x="19240" y="3048"/>
                      <a:pt x="19240" y="3715"/>
                    </a:cubicBezTo>
                    <a:cubicBezTo>
                      <a:pt x="19240" y="4096"/>
                      <a:pt x="19240" y="4477"/>
                      <a:pt x="19240" y="4858"/>
                    </a:cubicBezTo>
                    <a:cubicBezTo>
                      <a:pt x="19240" y="5048"/>
                      <a:pt x="19145" y="5143"/>
                      <a:pt x="18955" y="5239"/>
                    </a:cubicBezTo>
                    <a:cubicBezTo>
                      <a:pt x="18764" y="5239"/>
                      <a:pt x="18669" y="5429"/>
                      <a:pt x="18574" y="5620"/>
                    </a:cubicBezTo>
                    <a:cubicBezTo>
                      <a:pt x="16764" y="7620"/>
                      <a:pt x="14383" y="10382"/>
                      <a:pt x="12001" y="13144"/>
                    </a:cubicBezTo>
                    <a:cubicBezTo>
                      <a:pt x="9620" y="15907"/>
                      <a:pt x="7239" y="18574"/>
                      <a:pt x="5429" y="20669"/>
                    </a:cubicBezTo>
                    <a:cubicBezTo>
                      <a:pt x="5334" y="20764"/>
                      <a:pt x="5143" y="20955"/>
                      <a:pt x="5143" y="21050"/>
                    </a:cubicBezTo>
                    <a:cubicBezTo>
                      <a:pt x="5143" y="21241"/>
                      <a:pt x="4953" y="21336"/>
                      <a:pt x="4763" y="21336"/>
                    </a:cubicBezTo>
                    <a:cubicBezTo>
                      <a:pt x="4381" y="21336"/>
                      <a:pt x="4000" y="21431"/>
                      <a:pt x="3620" y="21526"/>
                    </a:cubicBezTo>
                    <a:cubicBezTo>
                      <a:pt x="2953" y="21622"/>
                      <a:pt x="2286" y="21717"/>
                      <a:pt x="1714" y="21812"/>
                    </a:cubicBezTo>
                    <a:cubicBezTo>
                      <a:pt x="1238" y="21812"/>
                      <a:pt x="762" y="21812"/>
                      <a:pt x="476" y="21907"/>
                    </a:cubicBezTo>
                    <a:cubicBezTo>
                      <a:pt x="190" y="21907"/>
                      <a:pt x="0" y="21907"/>
                      <a:pt x="0" y="21907"/>
                    </a:cubicBezTo>
                    <a:cubicBezTo>
                      <a:pt x="0" y="21907"/>
                      <a:pt x="0" y="21717"/>
                      <a:pt x="0" y="21431"/>
                    </a:cubicBezTo>
                    <a:cubicBezTo>
                      <a:pt x="0" y="21146"/>
                      <a:pt x="0" y="20669"/>
                      <a:pt x="0" y="20193"/>
                    </a:cubicBezTo>
                    <a:cubicBezTo>
                      <a:pt x="0" y="19621"/>
                      <a:pt x="0" y="18955"/>
                      <a:pt x="0" y="18288"/>
                    </a:cubicBezTo>
                    <a:cubicBezTo>
                      <a:pt x="0" y="17907"/>
                      <a:pt x="0" y="17526"/>
                      <a:pt x="0" y="17145"/>
                    </a:cubicBezTo>
                    <a:cubicBezTo>
                      <a:pt x="0" y="16954"/>
                      <a:pt x="0" y="16764"/>
                      <a:pt x="286" y="16764"/>
                    </a:cubicBezTo>
                    <a:cubicBezTo>
                      <a:pt x="476" y="16764"/>
                      <a:pt x="476" y="16478"/>
                      <a:pt x="667" y="16383"/>
                    </a:cubicBezTo>
                    <a:cubicBezTo>
                      <a:pt x="2476" y="14383"/>
                      <a:pt x="4858" y="11621"/>
                      <a:pt x="7239" y="8858"/>
                    </a:cubicBezTo>
                    <a:cubicBezTo>
                      <a:pt x="9620" y="6096"/>
                      <a:pt x="12001" y="3429"/>
                      <a:pt x="13811" y="1333"/>
                    </a:cubicBezTo>
                    <a:cubicBezTo>
                      <a:pt x="13906" y="1238"/>
                      <a:pt x="14002" y="1048"/>
                      <a:pt x="14097" y="952"/>
                    </a:cubicBezTo>
                    <a:cubicBezTo>
                      <a:pt x="14097" y="762"/>
                      <a:pt x="14192" y="667"/>
                      <a:pt x="14478" y="667"/>
                    </a:cubicBezTo>
                    <a:cubicBezTo>
                      <a:pt x="14859" y="667"/>
                      <a:pt x="15240" y="571"/>
                      <a:pt x="15621" y="476"/>
                    </a:cubicBezTo>
                    <a:cubicBezTo>
                      <a:pt x="16383" y="381"/>
                      <a:pt x="16954" y="286"/>
                      <a:pt x="17526" y="286"/>
                    </a:cubicBezTo>
                    <a:cubicBezTo>
                      <a:pt x="18097" y="286"/>
                      <a:pt x="18574" y="286"/>
                      <a:pt x="18859" y="286"/>
                    </a:cubicBezTo>
                    <a:cubicBezTo>
                      <a:pt x="19145" y="286"/>
                      <a:pt x="19336" y="286"/>
                      <a:pt x="19336" y="2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184"/>
              <p:cNvSpPr/>
              <p:nvPr/>
            </p:nvSpPr>
            <p:spPr>
              <a:xfrm>
                <a:off x="6823328" y="2885312"/>
                <a:ext cx="18478" cy="22098"/>
              </a:xfrm>
              <a:custGeom>
                <a:rect b="b" l="l" r="r" t="t"/>
                <a:pathLst>
                  <a:path extrusionOk="0" h="22098" w="18478">
                    <a:moveTo>
                      <a:pt x="18193" y="0"/>
                    </a:moveTo>
                    <a:cubicBezTo>
                      <a:pt x="18193" y="0"/>
                      <a:pt x="18193" y="191"/>
                      <a:pt x="18193" y="476"/>
                    </a:cubicBezTo>
                    <a:cubicBezTo>
                      <a:pt x="18193" y="762"/>
                      <a:pt x="18288" y="1238"/>
                      <a:pt x="18383" y="1715"/>
                    </a:cubicBezTo>
                    <a:cubicBezTo>
                      <a:pt x="18383" y="2286"/>
                      <a:pt x="18479" y="2858"/>
                      <a:pt x="18479" y="3620"/>
                    </a:cubicBezTo>
                    <a:cubicBezTo>
                      <a:pt x="18479" y="4000"/>
                      <a:pt x="18479" y="4382"/>
                      <a:pt x="18479" y="4763"/>
                    </a:cubicBezTo>
                    <a:cubicBezTo>
                      <a:pt x="18479" y="4953"/>
                      <a:pt x="18479" y="5048"/>
                      <a:pt x="18193" y="5144"/>
                    </a:cubicBezTo>
                    <a:cubicBezTo>
                      <a:pt x="18098" y="5144"/>
                      <a:pt x="18002" y="5334"/>
                      <a:pt x="17812" y="5525"/>
                    </a:cubicBezTo>
                    <a:cubicBezTo>
                      <a:pt x="16193" y="7620"/>
                      <a:pt x="13907" y="10382"/>
                      <a:pt x="11716" y="13145"/>
                    </a:cubicBezTo>
                    <a:cubicBezTo>
                      <a:pt x="9525" y="15907"/>
                      <a:pt x="7239" y="18669"/>
                      <a:pt x="5620" y="20765"/>
                    </a:cubicBezTo>
                    <a:cubicBezTo>
                      <a:pt x="5620" y="20860"/>
                      <a:pt x="5429" y="21050"/>
                      <a:pt x="5334" y="21146"/>
                    </a:cubicBezTo>
                    <a:cubicBezTo>
                      <a:pt x="5334" y="21336"/>
                      <a:pt x="5144" y="21431"/>
                      <a:pt x="4953" y="21431"/>
                    </a:cubicBezTo>
                    <a:cubicBezTo>
                      <a:pt x="4572" y="21431"/>
                      <a:pt x="4191" y="21622"/>
                      <a:pt x="3810" y="21622"/>
                    </a:cubicBezTo>
                    <a:cubicBezTo>
                      <a:pt x="3143" y="21812"/>
                      <a:pt x="2477" y="21812"/>
                      <a:pt x="1905" y="21908"/>
                    </a:cubicBezTo>
                    <a:cubicBezTo>
                      <a:pt x="1429" y="21908"/>
                      <a:pt x="953" y="22003"/>
                      <a:pt x="667" y="22098"/>
                    </a:cubicBezTo>
                    <a:cubicBezTo>
                      <a:pt x="381" y="22098"/>
                      <a:pt x="191" y="22098"/>
                      <a:pt x="191" y="22098"/>
                    </a:cubicBezTo>
                    <a:cubicBezTo>
                      <a:pt x="191" y="22098"/>
                      <a:pt x="191" y="21908"/>
                      <a:pt x="191" y="21622"/>
                    </a:cubicBezTo>
                    <a:cubicBezTo>
                      <a:pt x="191" y="21336"/>
                      <a:pt x="95" y="20860"/>
                      <a:pt x="95" y="20383"/>
                    </a:cubicBezTo>
                    <a:cubicBezTo>
                      <a:pt x="95" y="19812"/>
                      <a:pt x="0" y="19241"/>
                      <a:pt x="0" y="18479"/>
                    </a:cubicBezTo>
                    <a:cubicBezTo>
                      <a:pt x="0" y="18098"/>
                      <a:pt x="0" y="17717"/>
                      <a:pt x="0" y="17336"/>
                    </a:cubicBezTo>
                    <a:cubicBezTo>
                      <a:pt x="0" y="17145"/>
                      <a:pt x="0" y="16954"/>
                      <a:pt x="191" y="16954"/>
                    </a:cubicBezTo>
                    <a:cubicBezTo>
                      <a:pt x="286" y="16954"/>
                      <a:pt x="381" y="16764"/>
                      <a:pt x="476" y="16574"/>
                    </a:cubicBezTo>
                    <a:cubicBezTo>
                      <a:pt x="2096" y="14478"/>
                      <a:pt x="4382" y="11716"/>
                      <a:pt x="6572" y="8954"/>
                    </a:cubicBezTo>
                    <a:cubicBezTo>
                      <a:pt x="8763" y="6191"/>
                      <a:pt x="11049" y="3429"/>
                      <a:pt x="12668" y="1333"/>
                    </a:cubicBezTo>
                    <a:cubicBezTo>
                      <a:pt x="12668" y="1238"/>
                      <a:pt x="12859" y="1048"/>
                      <a:pt x="12954" y="953"/>
                    </a:cubicBezTo>
                    <a:cubicBezTo>
                      <a:pt x="12954" y="762"/>
                      <a:pt x="13049" y="667"/>
                      <a:pt x="13240" y="667"/>
                    </a:cubicBezTo>
                    <a:cubicBezTo>
                      <a:pt x="13621" y="667"/>
                      <a:pt x="14002" y="476"/>
                      <a:pt x="14383" y="476"/>
                    </a:cubicBezTo>
                    <a:cubicBezTo>
                      <a:pt x="15050" y="381"/>
                      <a:pt x="15716" y="286"/>
                      <a:pt x="16288" y="191"/>
                    </a:cubicBezTo>
                    <a:cubicBezTo>
                      <a:pt x="16764" y="191"/>
                      <a:pt x="17241" y="95"/>
                      <a:pt x="17526" y="95"/>
                    </a:cubicBezTo>
                    <a:cubicBezTo>
                      <a:pt x="17812" y="95"/>
                      <a:pt x="18002" y="95"/>
                      <a:pt x="18002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184"/>
              <p:cNvSpPr/>
              <p:nvPr/>
            </p:nvSpPr>
            <p:spPr>
              <a:xfrm>
                <a:off x="6825519" y="2907220"/>
                <a:ext cx="25622" cy="16287"/>
              </a:xfrm>
              <a:custGeom>
                <a:rect b="b" l="l" r="r" t="t"/>
                <a:pathLst>
                  <a:path extrusionOk="0" h="16287" w="25622">
                    <a:moveTo>
                      <a:pt x="95" y="1238"/>
                    </a:moveTo>
                    <a:cubicBezTo>
                      <a:pt x="95" y="1238"/>
                      <a:pt x="286" y="1238"/>
                      <a:pt x="571" y="1048"/>
                    </a:cubicBezTo>
                    <a:cubicBezTo>
                      <a:pt x="857" y="1048"/>
                      <a:pt x="1334" y="762"/>
                      <a:pt x="1810" y="667"/>
                    </a:cubicBezTo>
                    <a:cubicBezTo>
                      <a:pt x="2381" y="571"/>
                      <a:pt x="2953" y="381"/>
                      <a:pt x="3715" y="191"/>
                    </a:cubicBezTo>
                    <a:cubicBezTo>
                      <a:pt x="4096" y="191"/>
                      <a:pt x="4477" y="95"/>
                      <a:pt x="4858" y="0"/>
                    </a:cubicBezTo>
                    <a:cubicBezTo>
                      <a:pt x="5048" y="0"/>
                      <a:pt x="5239" y="0"/>
                      <a:pt x="5334" y="191"/>
                    </a:cubicBezTo>
                    <a:cubicBezTo>
                      <a:pt x="5429" y="286"/>
                      <a:pt x="5620" y="381"/>
                      <a:pt x="5715" y="476"/>
                    </a:cubicBezTo>
                    <a:cubicBezTo>
                      <a:pt x="8096" y="1810"/>
                      <a:pt x="11239" y="3524"/>
                      <a:pt x="14478" y="5334"/>
                    </a:cubicBezTo>
                    <a:cubicBezTo>
                      <a:pt x="17621" y="7049"/>
                      <a:pt x="20860" y="8858"/>
                      <a:pt x="23241" y="10192"/>
                    </a:cubicBezTo>
                    <a:cubicBezTo>
                      <a:pt x="23431" y="10192"/>
                      <a:pt x="23527" y="10382"/>
                      <a:pt x="23717" y="10382"/>
                    </a:cubicBezTo>
                    <a:cubicBezTo>
                      <a:pt x="23908" y="10382"/>
                      <a:pt x="24003" y="10382"/>
                      <a:pt x="24098" y="10668"/>
                    </a:cubicBezTo>
                    <a:cubicBezTo>
                      <a:pt x="24289" y="11049"/>
                      <a:pt x="24384" y="11430"/>
                      <a:pt x="24479" y="11716"/>
                    </a:cubicBezTo>
                    <a:cubicBezTo>
                      <a:pt x="24765" y="12383"/>
                      <a:pt x="24955" y="12954"/>
                      <a:pt x="25146" y="13525"/>
                    </a:cubicBezTo>
                    <a:cubicBezTo>
                      <a:pt x="25337" y="14002"/>
                      <a:pt x="25432" y="14478"/>
                      <a:pt x="25527" y="14764"/>
                    </a:cubicBezTo>
                    <a:cubicBezTo>
                      <a:pt x="25527" y="15050"/>
                      <a:pt x="25622" y="15240"/>
                      <a:pt x="25622" y="15240"/>
                    </a:cubicBezTo>
                    <a:cubicBezTo>
                      <a:pt x="25622" y="15240"/>
                      <a:pt x="25432" y="15240"/>
                      <a:pt x="25146" y="15335"/>
                    </a:cubicBezTo>
                    <a:cubicBezTo>
                      <a:pt x="24860" y="15335"/>
                      <a:pt x="24384" y="15526"/>
                      <a:pt x="23908" y="15716"/>
                    </a:cubicBezTo>
                    <a:cubicBezTo>
                      <a:pt x="23431" y="15812"/>
                      <a:pt x="22765" y="16002"/>
                      <a:pt x="22003" y="16097"/>
                    </a:cubicBezTo>
                    <a:cubicBezTo>
                      <a:pt x="21622" y="16097"/>
                      <a:pt x="21241" y="16192"/>
                      <a:pt x="20860" y="16288"/>
                    </a:cubicBezTo>
                    <a:cubicBezTo>
                      <a:pt x="20669" y="16288"/>
                      <a:pt x="20479" y="16288"/>
                      <a:pt x="20384" y="16097"/>
                    </a:cubicBezTo>
                    <a:cubicBezTo>
                      <a:pt x="20288" y="16002"/>
                      <a:pt x="20098" y="15907"/>
                      <a:pt x="20003" y="15812"/>
                    </a:cubicBezTo>
                    <a:cubicBezTo>
                      <a:pt x="17621" y="14478"/>
                      <a:pt x="14478" y="12763"/>
                      <a:pt x="11239" y="10954"/>
                    </a:cubicBezTo>
                    <a:cubicBezTo>
                      <a:pt x="8096" y="9239"/>
                      <a:pt x="4858" y="7429"/>
                      <a:pt x="2477" y="6096"/>
                    </a:cubicBezTo>
                    <a:cubicBezTo>
                      <a:pt x="2286" y="6096"/>
                      <a:pt x="2191" y="5905"/>
                      <a:pt x="2000" y="5905"/>
                    </a:cubicBezTo>
                    <a:cubicBezTo>
                      <a:pt x="1810" y="5905"/>
                      <a:pt x="1714" y="5905"/>
                      <a:pt x="1619" y="5620"/>
                    </a:cubicBezTo>
                    <a:cubicBezTo>
                      <a:pt x="1429" y="5239"/>
                      <a:pt x="1334" y="4858"/>
                      <a:pt x="1143" y="4572"/>
                    </a:cubicBezTo>
                    <a:cubicBezTo>
                      <a:pt x="857" y="3905"/>
                      <a:pt x="667" y="3238"/>
                      <a:pt x="476" y="2762"/>
                    </a:cubicBezTo>
                    <a:cubicBezTo>
                      <a:pt x="286" y="2286"/>
                      <a:pt x="190" y="1810"/>
                      <a:pt x="95" y="1524"/>
                    </a:cubicBezTo>
                    <a:cubicBezTo>
                      <a:pt x="95" y="1238"/>
                      <a:pt x="0" y="1048"/>
                      <a:pt x="0" y="10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184"/>
              <p:cNvSpPr/>
              <p:nvPr/>
            </p:nvSpPr>
            <p:spPr>
              <a:xfrm>
                <a:off x="6850951" y="2902362"/>
                <a:ext cx="18097" cy="20192"/>
              </a:xfrm>
              <a:custGeom>
                <a:rect b="b" l="l" r="r" t="t"/>
                <a:pathLst>
                  <a:path extrusionOk="0" h="20192" w="18097">
                    <a:moveTo>
                      <a:pt x="95" y="20098"/>
                    </a:moveTo>
                    <a:cubicBezTo>
                      <a:pt x="95" y="20098"/>
                      <a:pt x="95" y="19907"/>
                      <a:pt x="95" y="19621"/>
                    </a:cubicBezTo>
                    <a:cubicBezTo>
                      <a:pt x="95" y="19336"/>
                      <a:pt x="95" y="18859"/>
                      <a:pt x="0" y="18383"/>
                    </a:cubicBezTo>
                    <a:cubicBezTo>
                      <a:pt x="0" y="17907"/>
                      <a:pt x="0" y="17240"/>
                      <a:pt x="0" y="16573"/>
                    </a:cubicBezTo>
                    <a:cubicBezTo>
                      <a:pt x="0" y="16192"/>
                      <a:pt x="0" y="15907"/>
                      <a:pt x="0" y="15526"/>
                    </a:cubicBezTo>
                    <a:cubicBezTo>
                      <a:pt x="0" y="15335"/>
                      <a:pt x="95" y="15240"/>
                      <a:pt x="286" y="15145"/>
                    </a:cubicBezTo>
                    <a:cubicBezTo>
                      <a:pt x="381" y="15145"/>
                      <a:pt x="476" y="14954"/>
                      <a:pt x="571" y="14859"/>
                    </a:cubicBezTo>
                    <a:cubicBezTo>
                      <a:pt x="2286" y="12954"/>
                      <a:pt x="4477" y="10477"/>
                      <a:pt x="6667" y="7906"/>
                    </a:cubicBezTo>
                    <a:cubicBezTo>
                      <a:pt x="8858" y="5334"/>
                      <a:pt x="11144" y="2857"/>
                      <a:pt x="12763" y="952"/>
                    </a:cubicBezTo>
                    <a:cubicBezTo>
                      <a:pt x="12763" y="857"/>
                      <a:pt x="12954" y="762"/>
                      <a:pt x="13049" y="571"/>
                    </a:cubicBezTo>
                    <a:cubicBezTo>
                      <a:pt x="13049" y="381"/>
                      <a:pt x="13240" y="286"/>
                      <a:pt x="13430" y="286"/>
                    </a:cubicBezTo>
                    <a:cubicBezTo>
                      <a:pt x="13811" y="286"/>
                      <a:pt x="14192" y="286"/>
                      <a:pt x="14478" y="190"/>
                    </a:cubicBezTo>
                    <a:cubicBezTo>
                      <a:pt x="15145" y="190"/>
                      <a:pt x="15812" y="95"/>
                      <a:pt x="16288" y="0"/>
                    </a:cubicBezTo>
                    <a:cubicBezTo>
                      <a:pt x="16764" y="0"/>
                      <a:pt x="17240" y="0"/>
                      <a:pt x="17526" y="0"/>
                    </a:cubicBezTo>
                    <a:lnTo>
                      <a:pt x="18002" y="0"/>
                    </a:lnTo>
                    <a:cubicBezTo>
                      <a:pt x="18002" y="0"/>
                      <a:pt x="18002" y="190"/>
                      <a:pt x="18002" y="476"/>
                    </a:cubicBezTo>
                    <a:cubicBezTo>
                      <a:pt x="18002" y="762"/>
                      <a:pt x="18002" y="1238"/>
                      <a:pt x="18097" y="1714"/>
                    </a:cubicBezTo>
                    <a:cubicBezTo>
                      <a:pt x="18097" y="2191"/>
                      <a:pt x="18097" y="2857"/>
                      <a:pt x="18097" y="3524"/>
                    </a:cubicBezTo>
                    <a:cubicBezTo>
                      <a:pt x="18097" y="3905"/>
                      <a:pt x="18097" y="4191"/>
                      <a:pt x="18097" y="4572"/>
                    </a:cubicBezTo>
                    <a:cubicBezTo>
                      <a:pt x="18097" y="4763"/>
                      <a:pt x="18097" y="4858"/>
                      <a:pt x="17907" y="4953"/>
                    </a:cubicBezTo>
                    <a:cubicBezTo>
                      <a:pt x="17812" y="4953"/>
                      <a:pt x="17716" y="5143"/>
                      <a:pt x="17526" y="5239"/>
                    </a:cubicBezTo>
                    <a:cubicBezTo>
                      <a:pt x="15907" y="7144"/>
                      <a:pt x="13621" y="9620"/>
                      <a:pt x="11430" y="12192"/>
                    </a:cubicBezTo>
                    <a:cubicBezTo>
                      <a:pt x="9239" y="14668"/>
                      <a:pt x="6953" y="17240"/>
                      <a:pt x="5334" y="19145"/>
                    </a:cubicBezTo>
                    <a:cubicBezTo>
                      <a:pt x="5239" y="19240"/>
                      <a:pt x="5143" y="19336"/>
                      <a:pt x="5048" y="19526"/>
                    </a:cubicBezTo>
                    <a:cubicBezTo>
                      <a:pt x="5048" y="19717"/>
                      <a:pt x="4953" y="19812"/>
                      <a:pt x="4667" y="19812"/>
                    </a:cubicBezTo>
                    <a:cubicBezTo>
                      <a:pt x="4286" y="19812"/>
                      <a:pt x="3905" y="19907"/>
                      <a:pt x="3620" y="20002"/>
                    </a:cubicBezTo>
                    <a:cubicBezTo>
                      <a:pt x="2953" y="20002"/>
                      <a:pt x="2286" y="20098"/>
                      <a:pt x="1810" y="20193"/>
                    </a:cubicBezTo>
                    <a:cubicBezTo>
                      <a:pt x="1333" y="20193"/>
                      <a:pt x="857" y="20193"/>
                      <a:pt x="571" y="20193"/>
                    </a:cubicBezTo>
                    <a:cubicBezTo>
                      <a:pt x="286" y="20193"/>
                      <a:pt x="95" y="20193"/>
                      <a:pt x="95" y="201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184"/>
              <p:cNvSpPr/>
              <p:nvPr/>
            </p:nvSpPr>
            <p:spPr>
              <a:xfrm>
                <a:off x="6870001" y="2880836"/>
                <a:ext cx="16001" cy="18287"/>
              </a:xfrm>
              <a:custGeom>
                <a:rect b="b" l="l" r="r" t="t"/>
                <a:pathLst>
                  <a:path extrusionOk="0" h="18287" w="16001">
                    <a:moveTo>
                      <a:pt x="667" y="18288"/>
                    </a:moveTo>
                    <a:cubicBezTo>
                      <a:pt x="667" y="18288"/>
                      <a:pt x="667" y="18098"/>
                      <a:pt x="571" y="17907"/>
                    </a:cubicBezTo>
                    <a:cubicBezTo>
                      <a:pt x="571" y="17621"/>
                      <a:pt x="381" y="17240"/>
                      <a:pt x="381" y="16764"/>
                    </a:cubicBezTo>
                    <a:cubicBezTo>
                      <a:pt x="381" y="16288"/>
                      <a:pt x="190" y="15716"/>
                      <a:pt x="95" y="15050"/>
                    </a:cubicBezTo>
                    <a:cubicBezTo>
                      <a:pt x="95" y="14764"/>
                      <a:pt x="95" y="14383"/>
                      <a:pt x="0" y="14002"/>
                    </a:cubicBezTo>
                    <a:cubicBezTo>
                      <a:pt x="0" y="13811"/>
                      <a:pt x="0" y="13716"/>
                      <a:pt x="190" y="13716"/>
                    </a:cubicBezTo>
                    <a:cubicBezTo>
                      <a:pt x="286" y="13716"/>
                      <a:pt x="381" y="13525"/>
                      <a:pt x="476" y="13430"/>
                    </a:cubicBezTo>
                    <a:cubicBezTo>
                      <a:pt x="1905" y="11716"/>
                      <a:pt x="3715" y="9430"/>
                      <a:pt x="5620" y="7144"/>
                    </a:cubicBezTo>
                    <a:cubicBezTo>
                      <a:pt x="7525" y="4858"/>
                      <a:pt x="9334" y="2572"/>
                      <a:pt x="10763" y="857"/>
                    </a:cubicBezTo>
                    <a:cubicBezTo>
                      <a:pt x="10763" y="762"/>
                      <a:pt x="10954" y="667"/>
                      <a:pt x="10954" y="476"/>
                    </a:cubicBezTo>
                    <a:cubicBezTo>
                      <a:pt x="10954" y="286"/>
                      <a:pt x="11049" y="191"/>
                      <a:pt x="11239" y="191"/>
                    </a:cubicBezTo>
                    <a:cubicBezTo>
                      <a:pt x="11621" y="191"/>
                      <a:pt x="11906" y="191"/>
                      <a:pt x="12287" y="95"/>
                    </a:cubicBezTo>
                    <a:cubicBezTo>
                      <a:pt x="12954" y="95"/>
                      <a:pt x="13525" y="95"/>
                      <a:pt x="14002" y="0"/>
                    </a:cubicBezTo>
                    <a:cubicBezTo>
                      <a:pt x="14478" y="0"/>
                      <a:pt x="14954" y="0"/>
                      <a:pt x="15145" y="0"/>
                    </a:cubicBezTo>
                    <a:cubicBezTo>
                      <a:pt x="15430" y="0"/>
                      <a:pt x="15526" y="0"/>
                      <a:pt x="15526" y="0"/>
                    </a:cubicBezTo>
                    <a:cubicBezTo>
                      <a:pt x="15526" y="0"/>
                      <a:pt x="15526" y="95"/>
                      <a:pt x="15526" y="381"/>
                    </a:cubicBezTo>
                    <a:cubicBezTo>
                      <a:pt x="15526" y="667"/>
                      <a:pt x="15716" y="1048"/>
                      <a:pt x="15716" y="1524"/>
                    </a:cubicBezTo>
                    <a:cubicBezTo>
                      <a:pt x="15716" y="2000"/>
                      <a:pt x="15907" y="2572"/>
                      <a:pt x="15907" y="3238"/>
                    </a:cubicBezTo>
                    <a:cubicBezTo>
                      <a:pt x="15907" y="3524"/>
                      <a:pt x="15907" y="3905"/>
                      <a:pt x="16002" y="4286"/>
                    </a:cubicBezTo>
                    <a:cubicBezTo>
                      <a:pt x="16002" y="4477"/>
                      <a:pt x="16002" y="4572"/>
                      <a:pt x="15812" y="4667"/>
                    </a:cubicBezTo>
                    <a:cubicBezTo>
                      <a:pt x="15716" y="4667"/>
                      <a:pt x="15621" y="4858"/>
                      <a:pt x="15526" y="4953"/>
                    </a:cubicBezTo>
                    <a:cubicBezTo>
                      <a:pt x="14097" y="6667"/>
                      <a:pt x="12287" y="8954"/>
                      <a:pt x="10382" y="11240"/>
                    </a:cubicBezTo>
                    <a:cubicBezTo>
                      <a:pt x="8477" y="13525"/>
                      <a:pt x="6667" y="15812"/>
                      <a:pt x="5239" y="17526"/>
                    </a:cubicBezTo>
                    <a:cubicBezTo>
                      <a:pt x="5239" y="17621"/>
                      <a:pt x="5048" y="17717"/>
                      <a:pt x="5048" y="17907"/>
                    </a:cubicBezTo>
                    <a:cubicBezTo>
                      <a:pt x="5048" y="18002"/>
                      <a:pt x="5048" y="18193"/>
                      <a:pt x="4763" y="18193"/>
                    </a:cubicBezTo>
                    <a:cubicBezTo>
                      <a:pt x="4381" y="18193"/>
                      <a:pt x="4096" y="18193"/>
                      <a:pt x="3715" y="18193"/>
                    </a:cubicBezTo>
                    <a:cubicBezTo>
                      <a:pt x="3143" y="18193"/>
                      <a:pt x="2476" y="18193"/>
                      <a:pt x="2000" y="18288"/>
                    </a:cubicBezTo>
                    <a:cubicBezTo>
                      <a:pt x="1524" y="18288"/>
                      <a:pt x="1048" y="18288"/>
                      <a:pt x="857" y="18288"/>
                    </a:cubicBezTo>
                    <a:cubicBezTo>
                      <a:pt x="571" y="18288"/>
                      <a:pt x="381" y="18288"/>
                      <a:pt x="381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184"/>
              <p:cNvSpPr/>
              <p:nvPr/>
            </p:nvSpPr>
            <p:spPr>
              <a:xfrm>
                <a:off x="6861809" y="2863310"/>
                <a:ext cx="24193" cy="16383"/>
              </a:xfrm>
              <a:custGeom>
                <a:rect b="b" l="l" r="r" t="t"/>
                <a:pathLst>
                  <a:path extrusionOk="0" h="16383" w="24193">
                    <a:moveTo>
                      <a:pt x="24098" y="15335"/>
                    </a:moveTo>
                    <a:cubicBezTo>
                      <a:pt x="24098" y="15335"/>
                      <a:pt x="23908" y="15335"/>
                      <a:pt x="23622" y="15526"/>
                    </a:cubicBezTo>
                    <a:cubicBezTo>
                      <a:pt x="23336" y="15526"/>
                      <a:pt x="22860" y="15716"/>
                      <a:pt x="22384" y="15812"/>
                    </a:cubicBezTo>
                    <a:cubicBezTo>
                      <a:pt x="21908" y="15907"/>
                      <a:pt x="21241" y="16097"/>
                      <a:pt x="20574" y="16192"/>
                    </a:cubicBezTo>
                    <a:cubicBezTo>
                      <a:pt x="20193" y="16192"/>
                      <a:pt x="19907" y="16288"/>
                      <a:pt x="19431" y="16383"/>
                    </a:cubicBezTo>
                    <a:cubicBezTo>
                      <a:pt x="19241" y="16383"/>
                      <a:pt x="19145" y="16383"/>
                      <a:pt x="19050" y="16192"/>
                    </a:cubicBezTo>
                    <a:cubicBezTo>
                      <a:pt x="18955" y="16097"/>
                      <a:pt x="18764" y="16002"/>
                      <a:pt x="18669" y="15907"/>
                    </a:cubicBezTo>
                    <a:cubicBezTo>
                      <a:pt x="16383" y="14573"/>
                      <a:pt x="13430" y="12763"/>
                      <a:pt x="10382" y="10954"/>
                    </a:cubicBezTo>
                    <a:cubicBezTo>
                      <a:pt x="7334" y="9144"/>
                      <a:pt x="4381" y="7334"/>
                      <a:pt x="2096" y="6001"/>
                    </a:cubicBezTo>
                    <a:cubicBezTo>
                      <a:pt x="1905" y="6001"/>
                      <a:pt x="1810" y="5810"/>
                      <a:pt x="1619" y="5810"/>
                    </a:cubicBezTo>
                    <a:cubicBezTo>
                      <a:pt x="1429" y="5810"/>
                      <a:pt x="1334" y="5810"/>
                      <a:pt x="1238" y="5525"/>
                    </a:cubicBezTo>
                    <a:cubicBezTo>
                      <a:pt x="1143" y="5143"/>
                      <a:pt x="953" y="4763"/>
                      <a:pt x="857" y="4477"/>
                    </a:cubicBezTo>
                    <a:cubicBezTo>
                      <a:pt x="571" y="3810"/>
                      <a:pt x="476" y="3238"/>
                      <a:pt x="286" y="2667"/>
                    </a:cubicBezTo>
                    <a:cubicBezTo>
                      <a:pt x="95" y="2191"/>
                      <a:pt x="95" y="1714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ubicBezTo>
                      <a:pt x="0" y="953"/>
                      <a:pt x="191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8" y="286"/>
                      <a:pt x="3524" y="191"/>
                    </a:cubicBezTo>
                    <a:cubicBezTo>
                      <a:pt x="3905" y="191"/>
                      <a:pt x="4191" y="95"/>
                      <a:pt x="4667" y="0"/>
                    </a:cubicBezTo>
                    <a:cubicBezTo>
                      <a:pt x="4858" y="0"/>
                      <a:pt x="5048" y="0"/>
                      <a:pt x="5144" y="191"/>
                    </a:cubicBezTo>
                    <a:cubicBezTo>
                      <a:pt x="5239" y="286"/>
                      <a:pt x="5429" y="381"/>
                      <a:pt x="5525" y="476"/>
                    </a:cubicBezTo>
                    <a:cubicBezTo>
                      <a:pt x="7811" y="1810"/>
                      <a:pt x="10763" y="3620"/>
                      <a:pt x="13811" y="5429"/>
                    </a:cubicBezTo>
                    <a:cubicBezTo>
                      <a:pt x="16859" y="7239"/>
                      <a:pt x="19812" y="9049"/>
                      <a:pt x="22098" y="10382"/>
                    </a:cubicBezTo>
                    <a:cubicBezTo>
                      <a:pt x="22288" y="10382"/>
                      <a:pt x="22384" y="10573"/>
                      <a:pt x="22574" y="10573"/>
                    </a:cubicBezTo>
                    <a:cubicBezTo>
                      <a:pt x="22765" y="10573"/>
                      <a:pt x="22860" y="10573"/>
                      <a:pt x="22955" y="10858"/>
                    </a:cubicBezTo>
                    <a:cubicBezTo>
                      <a:pt x="23051" y="11239"/>
                      <a:pt x="23241" y="11621"/>
                      <a:pt x="23336" y="11906"/>
                    </a:cubicBezTo>
                    <a:cubicBezTo>
                      <a:pt x="23527" y="12573"/>
                      <a:pt x="23717" y="13240"/>
                      <a:pt x="23908" y="13716"/>
                    </a:cubicBezTo>
                    <a:cubicBezTo>
                      <a:pt x="24098" y="14192"/>
                      <a:pt x="24098" y="14668"/>
                      <a:pt x="24194" y="14954"/>
                    </a:cubicBezTo>
                    <a:cubicBezTo>
                      <a:pt x="24194" y="15240"/>
                      <a:pt x="24194" y="15430"/>
                      <a:pt x="24194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184"/>
              <p:cNvSpPr/>
              <p:nvPr/>
            </p:nvSpPr>
            <p:spPr>
              <a:xfrm>
                <a:off x="6843522" y="2885312"/>
                <a:ext cx="23241" cy="16097"/>
              </a:xfrm>
              <a:custGeom>
                <a:rect b="b" l="l" r="r" t="t"/>
                <a:pathLst>
                  <a:path extrusionOk="0" h="16097" w="23241">
                    <a:moveTo>
                      <a:pt x="0" y="1143"/>
                    </a:moveTo>
                    <a:cubicBezTo>
                      <a:pt x="0" y="1143"/>
                      <a:pt x="190" y="1143"/>
                      <a:pt x="476" y="953"/>
                    </a:cubicBezTo>
                    <a:cubicBezTo>
                      <a:pt x="762" y="953"/>
                      <a:pt x="1238" y="762"/>
                      <a:pt x="1714" y="571"/>
                    </a:cubicBezTo>
                    <a:cubicBezTo>
                      <a:pt x="2191" y="476"/>
                      <a:pt x="2857" y="286"/>
                      <a:pt x="3524" y="191"/>
                    </a:cubicBezTo>
                    <a:cubicBezTo>
                      <a:pt x="3905" y="191"/>
                      <a:pt x="4191" y="95"/>
                      <a:pt x="4572" y="0"/>
                    </a:cubicBezTo>
                    <a:cubicBezTo>
                      <a:pt x="4763" y="0"/>
                      <a:pt x="4858" y="0"/>
                      <a:pt x="4953" y="191"/>
                    </a:cubicBezTo>
                    <a:cubicBezTo>
                      <a:pt x="4953" y="286"/>
                      <a:pt x="5239" y="381"/>
                      <a:pt x="5334" y="476"/>
                    </a:cubicBezTo>
                    <a:cubicBezTo>
                      <a:pt x="7525" y="1810"/>
                      <a:pt x="10477" y="3524"/>
                      <a:pt x="13335" y="5334"/>
                    </a:cubicBezTo>
                    <a:cubicBezTo>
                      <a:pt x="16288" y="7049"/>
                      <a:pt x="19145" y="8858"/>
                      <a:pt x="21336" y="10096"/>
                    </a:cubicBezTo>
                    <a:cubicBezTo>
                      <a:pt x="21431" y="10096"/>
                      <a:pt x="21622" y="10287"/>
                      <a:pt x="21717" y="10287"/>
                    </a:cubicBezTo>
                    <a:cubicBezTo>
                      <a:pt x="21907" y="10287"/>
                      <a:pt x="22003" y="10287"/>
                      <a:pt x="22098" y="10573"/>
                    </a:cubicBezTo>
                    <a:cubicBezTo>
                      <a:pt x="22193" y="10954"/>
                      <a:pt x="22288" y="11335"/>
                      <a:pt x="22479" y="11621"/>
                    </a:cubicBezTo>
                    <a:cubicBezTo>
                      <a:pt x="22669" y="12287"/>
                      <a:pt x="22860" y="12859"/>
                      <a:pt x="22955" y="13430"/>
                    </a:cubicBezTo>
                    <a:cubicBezTo>
                      <a:pt x="23050" y="13907"/>
                      <a:pt x="23146" y="14383"/>
                      <a:pt x="23241" y="14669"/>
                    </a:cubicBezTo>
                    <a:cubicBezTo>
                      <a:pt x="23241" y="14954"/>
                      <a:pt x="23241" y="15145"/>
                      <a:pt x="23241" y="15145"/>
                    </a:cubicBezTo>
                    <a:cubicBezTo>
                      <a:pt x="23241" y="15145"/>
                      <a:pt x="23050" y="15145"/>
                      <a:pt x="22765" y="15240"/>
                    </a:cubicBezTo>
                    <a:cubicBezTo>
                      <a:pt x="22479" y="15240"/>
                      <a:pt x="22098" y="15430"/>
                      <a:pt x="21526" y="15526"/>
                    </a:cubicBezTo>
                    <a:cubicBezTo>
                      <a:pt x="21050" y="15621"/>
                      <a:pt x="20383" y="15812"/>
                      <a:pt x="19717" y="15907"/>
                    </a:cubicBezTo>
                    <a:cubicBezTo>
                      <a:pt x="19336" y="15907"/>
                      <a:pt x="19050" y="16002"/>
                      <a:pt x="18669" y="16097"/>
                    </a:cubicBezTo>
                    <a:cubicBezTo>
                      <a:pt x="18479" y="16097"/>
                      <a:pt x="18288" y="16097"/>
                      <a:pt x="18288" y="15907"/>
                    </a:cubicBezTo>
                    <a:cubicBezTo>
                      <a:pt x="18193" y="15812"/>
                      <a:pt x="18002" y="15716"/>
                      <a:pt x="17907" y="15621"/>
                    </a:cubicBezTo>
                    <a:cubicBezTo>
                      <a:pt x="15716" y="14288"/>
                      <a:pt x="12763" y="12573"/>
                      <a:pt x="9906" y="10763"/>
                    </a:cubicBezTo>
                    <a:cubicBezTo>
                      <a:pt x="6953" y="9049"/>
                      <a:pt x="4096" y="7239"/>
                      <a:pt x="1905" y="6001"/>
                    </a:cubicBezTo>
                    <a:cubicBezTo>
                      <a:pt x="1810" y="6001"/>
                      <a:pt x="1619" y="5810"/>
                      <a:pt x="1524" y="5810"/>
                    </a:cubicBezTo>
                    <a:cubicBezTo>
                      <a:pt x="1333" y="5810"/>
                      <a:pt x="1238" y="5810"/>
                      <a:pt x="1143" y="5525"/>
                    </a:cubicBezTo>
                    <a:cubicBezTo>
                      <a:pt x="1048" y="5144"/>
                      <a:pt x="952" y="4858"/>
                      <a:pt x="762" y="4477"/>
                    </a:cubicBezTo>
                    <a:cubicBezTo>
                      <a:pt x="571" y="3810"/>
                      <a:pt x="381" y="3238"/>
                      <a:pt x="286" y="2667"/>
                    </a:cubicBezTo>
                    <a:cubicBezTo>
                      <a:pt x="190" y="2191"/>
                      <a:pt x="95" y="1715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1" name="Google Shape;2571;p184"/>
            <p:cNvGrpSpPr/>
            <p:nvPr/>
          </p:nvGrpSpPr>
          <p:grpSpPr>
            <a:xfrm>
              <a:off x="4676284" y="1230184"/>
              <a:ext cx="576332" cy="739688"/>
              <a:chOff x="6666547" y="2739866"/>
              <a:chExt cx="126090" cy="161829"/>
            </a:xfrm>
          </p:grpSpPr>
          <p:sp>
            <p:nvSpPr>
              <p:cNvPr id="2572" name="Google Shape;2572;p184"/>
              <p:cNvSpPr/>
              <p:nvPr/>
            </p:nvSpPr>
            <p:spPr>
              <a:xfrm>
                <a:off x="6689026" y="2824257"/>
                <a:ext cx="17240" cy="9239"/>
              </a:xfrm>
              <a:custGeom>
                <a:rect b="b" l="l" r="r" t="t"/>
                <a:pathLst>
                  <a:path extrusionOk="0" h="9239" w="17240">
                    <a:moveTo>
                      <a:pt x="0" y="667"/>
                    </a:moveTo>
                    <a:cubicBezTo>
                      <a:pt x="0" y="667"/>
                      <a:pt x="381" y="476"/>
                      <a:pt x="1048" y="381"/>
                    </a:cubicBezTo>
                    <a:cubicBezTo>
                      <a:pt x="1333" y="381"/>
                      <a:pt x="1810" y="191"/>
                      <a:pt x="2191" y="95"/>
                    </a:cubicBezTo>
                    <a:cubicBezTo>
                      <a:pt x="2381" y="95"/>
                      <a:pt x="2667" y="95"/>
                      <a:pt x="2857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000"/>
                      <a:pt x="9334" y="3048"/>
                    </a:cubicBezTo>
                    <a:cubicBezTo>
                      <a:pt x="11525" y="4096"/>
                      <a:pt x="13621" y="5048"/>
                      <a:pt x="15240" y="5810"/>
                    </a:cubicBezTo>
                    <a:cubicBezTo>
                      <a:pt x="15240" y="5810"/>
                      <a:pt x="15430" y="5906"/>
                      <a:pt x="15526" y="5906"/>
                    </a:cubicBezTo>
                    <a:cubicBezTo>
                      <a:pt x="15621" y="5906"/>
                      <a:pt x="15716" y="5906"/>
                      <a:pt x="15812" y="6096"/>
                    </a:cubicBezTo>
                    <a:cubicBezTo>
                      <a:pt x="15907" y="6287"/>
                      <a:pt x="16097" y="6477"/>
                      <a:pt x="16192" y="6668"/>
                    </a:cubicBezTo>
                    <a:cubicBezTo>
                      <a:pt x="16383" y="7049"/>
                      <a:pt x="16573" y="7429"/>
                      <a:pt x="16764" y="7715"/>
                    </a:cubicBezTo>
                    <a:cubicBezTo>
                      <a:pt x="17050" y="8287"/>
                      <a:pt x="17240" y="8668"/>
                      <a:pt x="17240" y="8668"/>
                    </a:cubicBezTo>
                    <a:cubicBezTo>
                      <a:pt x="17240" y="8668"/>
                      <a:pt x="16859" y="8763"/>
                      <a:pt x="16192" y="8954"/>
                    </a:cubicBezTo>
                    <a:cubicBezTo>
                      <a:pt x="15907" y="8954"/>
                      <a:pt x="15430" y="9144"/>
                      <a:pt x="15049" y="9144"/>
                    </a:cubicBezTo>
                    <a:cubicBezTo>
                      <a:pt x="14859" y="9144"/>
                      <a:pt x="14573" y="9144"/>
                      <a:pt x="14383" y="9239"/>
                    </a:cubicBezTo>
                    <a:cubicBezTo>
                      <a:pt x="14288" y="9239"/>
                      <a:pt x="14192" y="9239"/>
                      <a:pt x="14097" y="9239"/>
                    </a:cubicBezTo>
                    <a:cubicBezTo>
                      <a:pt x="14097" y="9239"/>
                      <a:pt x="13906" y="9144"/>
                      <a:pt x="13811" y="9049"/>
                    </a:cubicBezTo>
                    <a:cubicBezTo>
                      <a:pt x="12192" y="8287"/>
                      <a:pt x="10096" y="7334"/>
                      <a:pt x="7906" y="6287"/>
                    </a:cubicBezTo>
                    <a:cubicBezTo>
                      <a:pt x="5715" y="5334"/>
                      <a:pt x="3620" y="4286"/>
                      <a:pt x="2000" y="3524"/>
                    </a:cubicBezTo>
                    <a:cubicBezTo>
                      <a:pt x="1905" y="3524"/>
                      <a:pt x="1810" y="3429"/>
                      <a:pt x="1714" y="3429"/>
                    </a:cubicBezTo>
                    <a:cubicBezTo>
                      <a:pt x="1619" y="3429"/>
                      <a:pt x="1524" y="3429"/>
                      <a:pt x="1429" y="3239"/>
                    </a:cubicBezTo>
                    <a:cubicBezTo>
                      <a:pt x="1333" y="3048"/>
                      <a:pt x="1143" y="2858"/>
                      <a:pt x="1048" y="2667"/>
                    </a:cubicBezTo>
                    <a:cubicBezTo>
                      <a:pt x="857" y="2286"/>
                      <a:pt x="667" y="1905"/>
                      <a:pt x="476" y="1619"/>
                    </a:cubicBezTo>
                    <a:cubicBezTo>
                      <a:pt x="190" y="1048"/>
                      <a:pt x="0" y="667"/>
                      <a:pt x="0" y="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184"/>
              <p:cNvSpPr/>
              <p:nvPr/>
            </p:nvSpPr>
            <p:spPr>
              <a:xfrm>
                <a:off x="6677596" y="2824733"/>
                <a:ext cx="10477" cy="12001"/>
              </a:xfrm>
              <a:custGeom>
                <a:rect b="b" l="l" r="r" t="t"/>
                <a:pathLst>
                  <a:path extrusionOk="0" h="12001" w="10477">
                    <a:moveTo>
                      <a:pt x="10478" y="0"/>
                    </a:moveTo>
                    <a:cubicBezTo>
                      <a:pt x="10478" y="0"/>
                      <a:pt x="10478" y="0"/>
                      <a:pt x="10478" y="286"/>
                    </a:cubicBezTo>
                    <a:cubicBezTo>
                      <a:pt x="10478" y="476"/>
                      <a:pt x="10478" y="667"/>
                      <a:pt x="10478" y="1048"/>
                    </a:cubicBezTo>
                    <a:cubicBezTo>
                      <a:pt x="10478" y="1333"/>
                      <a:pt x="10478" y="1715"/>
                      <a:pt x="10478" y="2096"/>
                    </a:cubicBezTo>
                    <a:lnTo>
                      <a:pt x="10478" y="2762"/>
                    </a:lnTo>
                    <a:cubicBezTo>
                      <a:pt x="10478" y="2762"/>
                      <a:pt x="10478" y="2953"/>
                      <a:pt x="10287" y="2953"/>
                    </a:cubicBezTo>
                    <a:cubicBezTo>
                      <a:pt x="10287" y="2953"/>
                      <a:pt x="10192" y="3048"/>
                      <a:pt x="10096" y="3143"/>
                    </a:cubicBezTo>
                    <a:cubicBezTo>
                      <a:pt x="9144" y="4286"/>
                      <a:pt x="7811" y="5810"/>
                      <a:pt x="6572" y="7334"/>
                    </a:cubicBezTo>
                    <a:cubicBezTo>
                      <a:pt x="5239" y="8858"/>
                      <a:pt x="4001" y="10382"/>
                      <a:pt x="3048" y="11430"/>
                    </a:cubicBezTo>
                    <a:cubicBezTo>
                      <a:pt x="3048" y="11430"/>
                      <a:pt x="2953" y="11525"/>
                      <a:pt x="2857" y="11621"/>
                    </a:cubicBezTo>
                    <a:cubicBezTo>
                      <a:pt x="2857" y="11621"/>
                      <a:pt x="2857" y="11811"/>
                      <a:pt x="2667" y="11811"/>
                    </a:cubicBezTo>
                    <a:cubicBezTo>
                      <a:pt x="2477" y="11811"/>
                      <a:pt x="2286" y="11811"/>
                      <a:pt x="2000" y="11906"/>
                    </a:cubicBezTo>
                    <a:cubicBezTo>
                      <a:pt x="1619" y="11906"/>
                      <a:pt x="1238" y="12002"/>
                      <a:pt x="953" y="12002"/>
                    </a:cubicBezTo>
                    <a:cubicBezTo>
                      <a:pt x="667" y="12002"/>
                      <a:pt x="381" y="12002"/>
                      <a:pt x="286" y="12002"/>
                    </a:cubicBezTo>
                    <a:cubicBezTo>
                      <a:pt x="95" y="12002"/>
                      <a:pt x="0" y="12002"/>
                      <a:pt x="0" y="12002"/>
                    </a:cubicBezTo>
                    <a:cubicBezTo>
                      <a:pt x="0" y="12002"/>
                      <a:pt x="0" y="12002"/>
                      <a:pt x="0" y="11716"/>
                    </a:cubicBezTo>
                    <a:cubicBezTo>
                      <a:pt x="0" y="11525"/>
                      <a:pt x="0" y="11335"/>
                      <a:pt x="0" y="11049"/>
                    </a:cubicBezTo>
                    <a:cubicBezTo>
                      <a:pt x="0" y="10763"/>
                      <a:pt x="0" y="10382"/>
                      <a:pt x="0" y="10001"/>
                    </a:cubicBezTo>
                    <a:lnTo>
                      <a:pt x="0" y="9334"/>
                    </a:lnTo>
                    <a:cubicBezTo>
                      <a:pt x="0" y="9334"/>
                      <a:pt x="0" y="9144"/>
                      <a:pt x="95" y="9144"/>
                    </a:cubicBezTo>
                    <a:cubicBezTo>
                      <a:pt x="95" y="9144"/>
                      <a:pt x="190" y="9049"/>
                      <a:pt x="286" y="8954"/>
                    </a:cubicBezTo>
                    <a:cubicBezTo>
                      <a:pt x="1238" y="7811"/>
                      <a:pt x="2572" y="6287"/>
                      <a:pt x="3810" y="4858"/>
                    </a:cubicBezTo>
                    <a:cubicBezTo>
                      <a:pt x="5048" y="3334"/>
                      <a:pt x="6382" y="1810"/>
                      <a:pt x="7334" y="762"/>
                    </a:cubicBezTo>
                    <a:cubicBezTo>
                      <a:pt x="7334" y="762"/>
                      <a:pt x="7429" y="667"/>
                      <a:pt x="7525" y="571"/>
                    </a:cubicBezTo>
                    <a:cubicBezTo>
                      <a:pt x="7525" y="571"/>
                      <a:pt x="7525" y="381"/>
                      <a:pt x="7715" y="381"/>
                    </a:cubicBezTo>
                    <a:cubicBezTo>
                      <a:pt x="7906" y="381"/>
                      <a:pt x="8096" y="381"/>
                      <a:pt x="8382" y="286"/>
                    </a:cubicBezTo>
                    <a:cubicBezTo>
                      <a:pt x="8763" y="286"/>
                      <a:pt x="9144" y="191"/>
                      <a:pt x="9430" y="191"/>
                    </a:cubicBezTo>
                    <a:cubicBezTo>
                      <a:pt x="9715" y="191"/>
                      <a:pt x="10001" y="191"/>
                      <a:pt x="10192" y="191"/>
                    </a:cubicBezTo>
                    <a:cubicBezTo>
                      <a:pt x="10382" y="191"/>
                      <a:pt x="10478" y="191"/>
                      <a:pt x="10478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184"/>
              <p:cNvSpPr/>
              <p:nvPr/>
            </p:nvSpPr>
            <p:spPr>
              <a:xfrm>
                <a:off x="6666642" y="2836735"/>
                <a:ext cx="11144" cy="11810"/>
              </a:xfrm>
              <a:custGeom>
                <a:rect b="b" l="l" r="r" t="t"/>
                <a:pathLst>
                  <a:path extrusionOk="0" h="11810" w="11144">
                    <a:moveTo>
                      <a:pt x="11144" y="0"/>
                    </a:moveTo>
                    <a:cubicBezTo>
                      <a:pt x="11144" y="0"/>
                      <a:pt x="11144" y="0"/>
                      <a:pt x="11144" y="286"/>
                    </a:cubicBezTo>
                    <a:cubicBezTo>
                      <a:pt x="11144" y="476"/>
                      <a:pt x="11144" y="762"/>
                      <a:pt x="11144" y="1048"/>
                    </a:cubicBezTo>
                    <a:cubicBezTo>
                      <a:pt x="11144" y="1333"/>
                      <a:pt x="11144" y="1714"/>
                      <a:pt x="11144" y="2095"/>
                    </a:cubicBezTo>
                    <a:cubicBezTo>
                      <a:pt x="11144" y="2286"/>
                      <a:pt x="11144" y="2476"/>
                      <a:pt x="11144" y="2762"/>
                    </a:cubicBezTo>
                    <a:cubicBezTo>
                      <a:pt x="11144" y="2857"/>
                      <a:pt x="11144" y="2953"/>
                      <a:pt x="10954" y="2953"/>
                    </a:cubicBezTo>
                    <a:cubicBezTo>
                      <a:pt x="10954" y="2953"/>
                      <a:pt x="10858" y="3048"/>
                      <a:pt x="10763" y="3143"/>
                    </a:cubicBezTo>
                    <a:cubicBezTo>
                      <a:pt x="9715" y="4286"/>
                      <a:pt x="8287" y="5715"/>
                      <a:pt x="6953" y="7239"/>
                    </a:cubicBezTo>
                    <a:cubicBezTo>
                      <a:pt x="5524" y="8763"/>
                      <a:pt x="4191" y="10192"/>
                      <a:pt x="3143" y="11335"/>
                    </a:cubicBezTo>
                    <a:cubicBezTo>
                      <a:pt x="3143" y="11335"/>
                      <a:pt x="3048" y="11430"/>
                      <a:pt x="2953" y="11525"/>
                    </a:cubicBezTo>
                    <a:cubicBezTo>
                      <a:pt x="2953" y="11620"/>
                      <a:pt x="2953" y="11716"/>
                      <a:pt x="2762" y="11716"/>
                    </a:cubicBezTo>
                    <a:cubicBezTo>
                      <a:pt x="2572" y="11716"/>
                      <a:pt x="2286" y="11716"/>
                      <a:pt x="2096" y="11716"/>
                    </a:cubicBezTo>
                    <a:cubicBezTo>
                      <a:pt x="1714" y="11716"/>
                      <a:pt x="1333" y="11716"/>
                      <a:pt x="1048" y="11811"/>
                    </a:cubicBezTo>
                    <a:cubicBezTo>
                      <a:pt x="762" y="11811"/>
                      <a:pt x="476" y="11811"/>
                      <a:pt x="286" y="11811"/>
                    </a:cubicBezTo>
                    <a:cubicBezTo>
                      <a:pt x="95" y="11811"/>
                      <a:pt x="0" y="11811"/>
                      <a:pt x="0" y="11811"/>
                    </a:cubicBez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763"/>
                    </a:cubicBezTo>
                    <a:cubicBezTo>
                      <a:pt x="0" y="10477"/>
                      <a:pt x="0" y="10096"/>
                      <a:pt x="0" y="9715"/>
                    </a:cubicBezTo>
                    <a:cubicBezTo>
                      <a:pt x="0" y="9525"/>
                      <a:pt x="0" y="9334"/>
                      <a:pt x="0" y="9049"/>
                    </a:cubicBezTo>
                    <a:cubicBezTo>
                      <a:pt x="0" y="8953"/>
                      <a:pt x="0" y="8858"/>
                      <a:pt x="190" y="8858"/>
                    </a:cubicBezTo>
                    <a:cubicBezTo>
                      <a:pt x="190" y="8858"/>
                      <a:pt x="286" y="8763"/>
                      <a:pt x="381" y="8668"/>
                    </a:cubicBezTo>
                    <a:cubicBezTo>
                      <a:pt x="1429" y="7525"/>
                      <a:pt x="2857" y="6096"/>
                      <a:pt x="4191" y="4572"/>
                    </a:cubicBezTo>
                    <a:cubicBezTo>
                      <a:pt x="5620" y="3048"/>
                      <a:pt x="6953" y="1619"/>
                      <a:pt x="8001" y="476"/>
                    </a:cubicBezTo>
                    <a:cubicBezTo>
                      <a:pt x="8001" y="476"/>
                      <a:pt x="8096" y="381"/>
                      <a:pt x="8191" y="286"/>
                    </a:cubicBezTo>
                    <a:cubicBezTo>
                      <a:pt x="8191" y="286"/>
                      <a:pt x="8191" y="95"/>
                      <a:pt x="8382" y="95"/>
                    </a:cubicBezTo>
                    <a:cubicBezTo>
                      <a:pt x="8572" y="95"/>
                      <a:pt x="8858" y="95"/>
                      <a:pt x="9049" y="95"/>
                    </a:cubicBezTo>
                    <a:cubicBezTo>
                      <a:pt x="9430" y="95"/>
                      <a:pt x="9811" y="95"/>
                      <a:pt x="10096" y="0"/>
                    </a:cubicBezTo>
                    <a:cubicBezTo>
                      <a:pt x="10382" y="0"/>
                      <a:pt x="10668" y="0"/>
                      <a:pt x="10858" y="0"/>
                    </a:cubicBezTo>
                    <a:cubicBezTo>
                      <a:pt x="11049" y="0"/>
                      <a:pt x="11144" y="0"/>
                      <a:pt x="1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184"/>
              <p:cNvSpPr/>
              <p:nvPr/>
            </p:nvSpPr>
            <p:spPr>
              <a:xfrm>
                <a:off x="6666547" y="2848546"/>
                <a:ext cx="21431" cy="11334"/>
              </a:xfrm>
              <a:custGeom>
                <a:rect b="b" l="l" r="r" t="t"/>
                <a:pathLst>
                  <a:path extrusionOk="0" h="11334" w="21431">
                    <a:moveTo>
                      <a:pt x="95" y="191"/>
                    </a:moveTo>
                    <a:cubicBezTo>
                      <a:pt x="95" y="191"/>
                      <a:pt x="571" y="191"/>
                      <a:pt x="1334" y="0"/>
                    </a:cubicBezTo>
                    <a:cubicBezTo>
                      <a:pt x="1714" y="0"/>
                      <a:pt x="2191" y="0"/>
                      <a:pt x="2667" y="0"/>
                    </a:cubicBezTo>
                    <a:cubicBezTo>
                      <a:pt x="2953" y="0"/>
                      <a:pt x="3238" y="0"/>
                      <a:pt x="3524" y="0"/>
                    </a:cubicBezTo>
                    <a:cubicBezTo>
                      <a:pt x="3715" y="0"/>
                      <a:pt x="3810" y="0"/>
                      <a:pt x="3905" y="191"/>
                    </a:cubicBezTo>
                    <a:cubicBezTo>
                      <a:pt x="4001" y="191"/>
                      <a:pt x="4191" y="286"/>
                      <a:pt x="4286" y="381"/>
                    </a:cubicBezTo>
                    <a:cubicBezTo>
                      <a:pt x="6287" y="1429"/>
                      <a:pt x="8954" y="2762"/>
                      <a:pt x="11621" y="4191"/>
                    </a:cubicBezTo>
                    <a:cubicBezTo>
                      <a:pt x="14288" y="5525"/>
                      <a:pt x="16954" y="6953"/>
                      <a:pt x="18955" y="8001"/>
                    </a:cubicBezTo>
                    <a:cubicBezTo>
                      <a:pt x="19050" y="8001"/>
                      <a:pt x="19241" y="8096"/>
                      <a:pt x="19336" y="8192"/>
                    </a:cubicBezTo>
                    <a:cubicBezTo>
                      <a:pt x="19431" y="8192"/>
                      <a:pt x="19621" y="8192"/>
                      <a:pt x="19621" y="8382"/>
                    </a:cubicBezTo>
                    <a:cubicBezTo>
                      <a:pt x="19812" y="8668"/>
                      <a:pt x="19907" y="8858"/>
                      <a:pt x="20098" y="9049"/>
                    </a:cubicBezTo>
                    <a:cubicBezTo>
                      <a:pt x="20384" y="9430"/>
                      <a:pt x="20669" y="9906"/>
                      <a:pt x="20860" y="10192"/>
                    </a:cubicBezTo>
                    <a:cubicBezTo>
                      <a:pt x="21241" y="10858"/>
                      <a:pt x="21431" y="11240"/>
                      <a:pt x="21431" y="11240"/>
                    </a:cubicBezTo>
                    <a:cubicBezTo>
                      <a:pt x="21431" y="11240"/>
                      <a:pt x="20955" y="11240"/>
                      <a:pt x="20193" y="11335"/>
                    </a:cubicBezTo>
                    <a:cubicBezTo>
                      <a:pt x="19812" y="11335"/>
                      <a:pt x="19336" y="11335"/>
                      <a:pt x="18860" y="11335"/>
                    </a:cubicBezTo>
                    <a:cubicBezTo>
                      <a:pt x="18574" y="11335"/>
                      <a:pt x="18288" y="11335"/>
                      <a:pt x="18002" y="11335"/>
                    </a:cubicBezTo>
                    <a:cubicBezTo>
                      <a:pt x="17812" y="11335"/>
                      <a:pt x="17717" y="11335"/>
                      <a:pt x="17621" y="11240"/>
                    </a:cubicBezTo>
                    <a:cubicBezTo>
                      <a:pt x="17526" y="11240"/>
                      <a:pt x="17431" y="11144"/>
                      <a:pt x="17240" y="11049"/>
                    </a:cubicBezTo>
                    <a:cubicBezTo>
                      <a:pt x="15240" y="10001"/>
                      <a:pt x="12573" y="8668"/>
                      <a:pt x="9906" y="7239"/>
                    </a:cubicBezTo>
                    <a:cubicBezTo>
                      <a:pt x="7239" y="5905"/>
                      <a:pt x="4572" y="4477"/>
                      <a:pt x="2572" y="3429"/>
                    </a:cubicBezTo>
                    <a:cubicBezTo>
                      <a:pt x="2477" y="3429"/>
                      <a:pt x="2286" y="3334"/>
                      <a:pt x="2191" y="3238"/>
                    </a:cubicBezTo>
                    <a:cubicBezTo>
                      <a:pt x="2096" y="3238"/>
                      <a:pt x="1905" y="3238"/>
                      <a:pt x="1810" y="3048"/>
                    </a:cubicBezTo>
                    <a:cubicBezTo>
                      <a:pt x="1619" y="2762"/>
                      <a:pt x="1524" y="2572"/>
                      <a:pt x="1334" y="2381"/>
                    </a:cubicBezTo>
                    <a:cubicBezTo>
                      <a:pt x="1048" y="2000"/>
                      <a:pt x="857" y="1524"/>
                      <a:pt x="571" y="1238"/>
                    </a:cubicBezTo>
                    <a:cubicBezTo>
                      <a:pt x="191" y="571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184"/>
              <p:cNvSpPr/>
              <p:nvPr/>
            </p:nvSpPr>
            <p:spPr>
              <a:xfrm>
                <a:off x="6687883" y="2847308"/>
                <a:ext cx="10763" cy="12382"/>
              </a:xfrm>
              <a:custGeom>
                <a:rect b="b" l="l" r="r" t="t"/>
                <a:pathLst>
                  <a:path extrusionOk="0" h="12382" w="10763">
                    <a:moveTo>
                      <a:pt x="0" y="12383"/>
                    </a:moveTo>
                    <a:cubicBezTo>
                      <a:pt x="0" y="12383"/>
                      <a:pt x="0" y="12383"/>
                      <a:pt x="0" y="12097"/>
                    </a:cubicBezTo>
                    <a:cubicBezTo>
                      <a:pt x="0" y="11906"/>
                      <a:pt x="0" y="11621"/>
                      <a:pt x="0" y="11335"/>
                    </a:cubicBezTo>
                    <a:cubicBezTo>
                      <a:pt x="0" y="11049"/>
                      <a:pt x="0" y="10668"/>
                      <a:pt x="0" y="10287"/>
                    </a:cubicBezTo>
                    <a:cubicBezTo>
                      <a:pt x="0" y="10097"/>
                      <a:pt x="0" y="9906"/>
                      <a:pt x="0" y="9620"/>
                    </a:cubicBezTo>
                    <a:cubicBezTo>
                      <a:pt x="0" y="9525"/>
                      <a:pt x="0" y="9430"/>
                      <a:pt x="190" y="9430"/>
                    </a:cubicBezTo>
                    <a:cubicBezTo>
                      <a:pt x="190" y="9430"/>
                      <a:pt x="286" y="9335"/>
                      <a:pt x="381" y="9239"/>
                    </a:cubicBezTo>
                    <a:cubicBezTo>
                      <a:pt x="1333" y="8096"/>
                      <a:pt x="2667" y="6477"/>
                      <a:pt x="4000" y="4953"/>
                    </a:cubicBezTo>
                    <a:cubicBezTo>
                      <a:pt x="5334" y="3429"/>
                      <a:pt x="6572" y="1810"/>
                      <a:pt x="7620" y="667"/>
                    </a:cubicBezTo>
                    <a:cubicBezTo>
                      <a:pt x="7620" y="667"/>
                      <a:pt x="7715" y="572"/>
                      <a:pt x="7810" y="476"/>
                    </a:cubicBezTo>
                    <a:cubicBezTo>
                      <a:pt x="7810" y="381"/>
                      <a:pt x="7810" y="286"/>
                      <a:pt x="8001" y="286"/>
                    </a:cubicBezTo>
                    <a:cubicBezTo>
                      <a:pt x="8191" y="286"/>
                      <a:pt x="8382" y="286"/>
                      <a:pt x="8667" y="191"/>
                    </a:cubicBezTo>
                    <a:cubicBezTo>
                      <a:pt x="9049" y="191"/>
                      <a:pt x="9430" y="95"/>
                      <a:pt x="9715" y="0"/>
                    </a:cubicBezTo>
                    <a:cubicBezTo>
                      <a:pt x="10001" y="0"/>
                      <a:pt x="10287" y="0"/>
                      <a:pt x="10477" y="0"/>
                    </a:cubicBezTo>
                    <a:cubicBezTo>
                      <a:pt x="10668" y="0"/>
                      <a:pt x="10763" y="0"/>
                      <a:pt x="10763" y="0"/>
                    </a:cubicBezTo>
                    <a:cubicBezTo>
                      <a:pt x="10763" y="0"/>
                      <a:pt x="10763" y="0"/>
                      <a:pt x="10763" y="286"/>
                    </a:cubicBezTo>
                    <a:cubicBezTo>
                      <a:pt x="10763" y="476"/>
                      <a:pt x="10763" y="667"/>
                      <a:pt x="10763" y="1048"/>
                    </a:cubicBezTo>
                    <a:cubicBezTo>
                      <a:pt x="10763" y="1334"/>
                      <a:pt x="10763" y="1715"/>
                      <a:pt x="10763" y="2096"/>
                    </a:cubicBezTo>
                    <a:lnTo>
                      <a:pt x="10763" y="2762"/>
                    </a:lnTo>
                    <a:cubicBezTo>
                      <a:pt x="10763" y="2762"/>
                      <a:pt x="10763" y="2953"/>
                      <a:pt x="10668" y="2953"/>
                    </a:cubicBezTo>
                    <a:cubicBezTo>
                      <a:pt x="10668" y="2953"/>
                      <a:pt x="10573" y="3048"/>
                      <a:pt x="10477" y="3143"/>
                    </a:cubicBezTo>
                    <a:cubicBezTo>
                      <a:pt x="9525" y="4286"/>
                      <a:pt x="8191" y="5906"/>
                      <a:pt x="6858" y="7430"/>
                    </a:cubicBezTo>
                    <a:cubicBezTo>
                      <a:pt x="5524" y="8954"/>
                      <a:pt x="4286" y="10573"/>
                      <a:pt x="3238" y="11716"/>
                    </a:cubicBezTo>
                    <a:cubicBezTo>
                      <a:pt x="3238" y="11716"/>
                      <a:pt x="3143" y="11811"/>
                      <a:pt x="3048" y="11906"/>
                    </a:cubicBezTo>
                    <a:cubicBezTo>
                      <a:pt x="3048" y="11906"/>
                      <a:pt x="3048" y="12097"/>
                      <a:pt x="2857" y="12097"/>
                    </a:cubicBezTo>
                    <a:cubicBezTo>
                      <a:pt x="2667" y="12097"/>
                      <a:pt x="2476" y="12097"/>
                      <a:pt x="2191" y="12192"/>
                    </a:cubicBezTo>
                    <a:cubicBezTo>
                      <a:pt x="1809" y="12192"/>
                      <a:pt x="1429" y="12287"/>
                      <a:pt x="1143" y="12383"/>
                    </a:cubicBezTo>
                    <a:cubicBezTo>
                      <a:pt x="857" y="12383"/>
                      <a:pt x="571" y="12383"/>
                      <a:pt x="381" y="12383"/>
                    </a:cubicBezTo>
                    <a:cubicBezTo>
                      <a:pt x="190" y="12383"/>
                      <a:pt x="95" y="12383"/>
                      <a:pt x="95" y="12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184"/>
              <p:cNvSpPr/>
              <p:nvPr/>
            </p:nvSpPr>
            <p:spPr>
              <a:xfrm>
                <a:off x="6677691" y="2836354"/>
                <a:ext cx="20574" cy="11144"/>
              </a:xfrm>
              <a:custGeom>
                <a:rect b="b" l="l" r="r" t="t"/>
                <a:pathLst>
                  <a:path extrusionOk="0" h="11144" w="20574">
                    <a:moveTo>
                      <a:pt x="20574" y="10858"/>
                    </a:moveTo>
                    <a:cubicBezTo>
                      <a:pt x="20574" y="10858"/>
                      <a:pt x="20098" y="10858"/>
                      <a:pt x="19336" y="11049"/>
                    </a:cubicBezTo>
                    <a:cubicBezTo>
                      <a:pt x="18955" y="11049"/>
                      <a:pt x="18479" y="11049"/>
                      <a:pt x="18002" y="11144"/>
                    </a:cubicBezTo>
                    <a:cubicBezTo>
                      <a:pt x="17716" y="11144"/>
                      <a:pt x="17526" y="11144"/>
                      <a:pt x="17240" y="11144"/>
                    </a:cubicBezTo>
                    <a:cubicBezTo>
                      <a:pt x="17050" y="11144"/>
                      <a:pt x="16954" y="11144"/>
                      <a:pt x="16859" y="10954"/>
                    </a:cubicBezTo>
                    <a:cubicBezTo>
                      <a:pt x="16859" y="10954"/>
                      <a:pt x="16669" y="10858"/>
                      <a:pt x="16478" y="10763"/>
                    </a:cubicBezTo>
                    <a:cubicBezTo>
                      <a:pt x="14573" y="9811"/>
                      <a:pt x="12001" y="8477"/>
                      <a:pt x="9430" y="7144"/>
                    </a:cubicBezTo>
                    <a:cubicBezTo>
                      <a:pt x="6858" y="5810"/>
                      <a:pt x="4286" y="4477"/>
                      <a:pt x="2381" y="3524"/>
                    </a:cubicBezTo>
                    <a:cubicBezTo>
                      <a:pt x="2286" y="3524"/>
                      <a:pt x="2096" y="3429"/>
                      <a:pt x="2000" y="3334"/>
                    </a:cubicBezTo>
                    <a:cubicBezTo>
                      <a:pt x="1905" y="3334"/>
                      <a:pt x="1714" y="3334"/>
                      <a:pt x="1714" y="3143"/>
                    </a:cubicBezTo>
                    <a:cubicBezTo>
                      <a:pt x="1524" y="2953"/>
                      <a:pt x="1429" y="2667"/>
                      <a:pt x="1238" y="2476"/>
                    </a:cubicBezTo>
                    <a:cubicBezTo>
                      <a:pt x="953" y="2096"/>
                      <a:pt x="762" y="1619"/>
                      <a:pt x="571" y="1333"/>
                    </a:cubicBezTo>
                    <a:cubicBezTo>
                      <a:pt x="190" y="667"/>
                      <a:pt x="0" y="286"/>
                      <a:pt x="0" y="286"/>
                    </a:cubicBezTo>
                    <a:cubicBezTo>
                      <a:pt x="0" y="286"/>
                      <a:pt x="476" y="286"/>
                      <a:pt x="1238" y="95"/>
                    </a:cubicBezTo>
                    <a:cubicBezTo>
                      <a:pt x="1619" y="95"/>
                      <a:pt x="2096" y="95"/>
                      <a:pt x="2572" y="0"/>
                    </a:cubicBezTo>
                    <a:cubicBezTo>
                      <a:pt x="2857" y="0"/>
                      <a:pt x="3048" y="0"/>
                      <a:pt x="3334" y="0"/>
                    </a:cubicBezTo>
                    <a:cubicBezTo>
                      <a:pt x="3524" y="0"/>
                      <a:pt x="3620" y="0"/>
                      <a:pt x="3715" y="95"/>
                    </a:cubicBezTo>
                    <a:cubicBezTo>
                      <a:pt x="3810" y="95"/>
                      <a:pt x="3905" y="191"/>
                      <a:pt x="4096" y="286"/>
                    </a:cubicBezTo>
                    <a:cubicBezTo>
                      <a:pt x="6001" y="1238"/>
                      <a:pt x="8572" y="2572"/>
                      <a:pt x="11144" y="3905"/>
                    </a:cubicBezTo>
                    <a:cubicBezTo>
                      <a:pt x="13716" y="5239"/>
                      <a:pt x="16288" y="6477"/>
                      <a:pt x="18193" y="7525"/>
                    </a:cubicBezTo>
                    <a:cubicBezTo>
                      <a:pt x="18288" y="7525"/>
                      <a:pt x="18383" y="7620"/>
                      <a:pt x="18574" y="7715"/>
                    </a:cubicBezTo>
                    <a:cubicBezTo>
                      <a:pt x="18669" y="7715"/>
                      <a:pt x="18859" y="7715"/>
                      <a:pt x="18859" y="7906"/>
                    </a:cubicBezTo>
                    <a:cubicBezTo>
                      <a:pt x="19050" y="8096"/>
                      <a:pt x="19145" y="8382"/>
                      <a:pt x="19336" y="8572"/>
                    </a:cubicBezTo>
                    <a:cubicBezTo>
                      <a:pt x="19621" y="8954"/>
                      <a:pt x="19812" y="9430"/>
                      <a:pt x="20003" y="9716"/>
                    </a:cubicBezTo>
                    <a:cubicBezTo>
                      <a:pt x="20383" y="10382"/>
                      <a:pt x="20574" y="10763"/>
                      <a:pt x="20574" y="107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184"/>
              <p:cNvSpPr/>
              <p:nvPr/>
            </p:nvSpPr>
            <p:spPr>
              <a:xfrm>
                <a:off x="6708933" y="2837021"/>
                <a:ext cx="10096" cy="11810"/>
              </a:xfrm>
              <a:custGeom>
                <a:rect b="b" l="l" r="r" t="t"/>
                <a:pathLst>
                  <a:path extrusionOk="0" h="11810" w="10096">
                    <a:moveTo>
                      <a:pt x="0" y="11811"/>
                    </a:move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858"/>
                    </a:cubicBezTo>
                    <a:cubicBezTo>
                      <a:pt x="0" y="10573"/>
                      <a:pt x="0" y="10192"/>
                      <a:pt x="0" y="9811"/>
                    </a:cubicBezTo>
                    <a:cubicBezTo>
                      <a:pt x="0" y="9620"/>
                      <a:pt x="0" y="9430"/>
                      <a:pt x="0" y="9239"/>
                    </a:cubicBezTo>
                    <a:cubicBezTo>
                      <a:pt x="0" y="9144"/>
                      <a:pt x="0" y="9049"/>
                      <a:pt x="95" y="9049"/>
                    </a:cubicBezTo>
                    <a:cubicBezTo>
                      <a:pt x="95" y="9049"/>
                      <a:pt x="190" y="8953"/>
                      <a:pt x="286" y="8858"/>
                    </a:cubicBezTo>
                    <a:cubicBezTo>
                      <a:pt x="1238" y="7715"/>
                      <a:pt x="2476" y="6286"/>
                      <a:pt x="3715" y="4763"/>
                    </a:cubicBezTo>
                    <a:cubicBezTo>
                      <a:pt x="4953" y="3238"/>
                      <a:pt x="6191" y="1810"/>
                      <a:pt x="7144" y="667"/>
                    </a:cubicBezTo>
                    <a:cubicBezTo>
                      <a:pt x="7144" y="667"/>
                      <a:pt x="7239" y="571"/>
                      <a:pt x="7334" y="476"/>
                    </a:cubicBezTo>
                    <a:cubicBezTo>
                      <a:pt x="7334" y="476"/>
                      <a:pt x="7334" y="286"/>
                      <a:pt x="7525" y="286"/>
                    </a:cubicBezTo>
                    <a:cubicBezTo>
                      <a:pt x="7715" y="286"/>
                      <a:pt x="7906" y="286"/>
                      <a:pt x="8096" y="190"/>
                    </a:cubicBezTo>
                    <a:cubicBezTo>
                      <a:pt x="8477" y="190"/>
                      <a:pt x="8858" y="95"/>
                      <a:pt x="9144" y="0"/>
                    </a:cubicBezTo>
                    <a:cubicBezTo>
                      <a:pt x="9430" y="0"/>
                      <a:pt x="9715" y="0"/>
                      <a:pt x="9811" y="0"/>
                    </a:cubicBezTo>
                    <a:cubicBezTo>
                      <a:pt x="10001" y="0"/>
                      <a:pt x="10096" y="0"/>
                      <a:pt x="10096" y="0"/>
                    </a:cubicBezTo>
                    <a:cubicBezTo>
                      <a:pt x="10096" y="0"/>
                      <a:pt x="10096" y="0"/>
                      <a:pt x="10096" y="286"/>
                    </a:cubicBezTo>
                    <a:cubicBezTo>
                      <a:pt x="10096" y="476"/>
                      <a:pt x="10096" y="667"/>
                      <a:pt x="10096" y="952"/>
                    </a:cubicBezTo>
                    <a:cubicBezTo>
                      <a:pt x="10096" y="1238"/>
                      <a:pt x="10096" y="1619"/>
                      <a:pt x="10096" y="2000"/>
                    </a:cubicBezTo>
                    <a:cubicBezTo>
                      <a:pt x="10096" y="2191"/>
                      <a:pt x="10096" y="2381"/>
                      <a:pt x="10096" y="2572"/>
                    </a:cubicBezTo>
                    <a:cubicBezTo>
                      <a:pt x="10096" y="2667"/>
                      <a:pt x="10096" y="2762"/>
                      <a:pt x="10001" y="2762"/>
                    </a:cubicBezTo>
                    <a:cubicBezTo>
                      <a:pt x="10001" y="2762"/>
                      <a:pt x="9906" y="2857"/>
                      <a:pt x="9811" y="2953"/>
                    </a:cubicBezTo>
                    <a:cubicBezTo>
                      <a:pt x="8858" y="4096"/>
                      <a:pt x="7620" y="5524"/>
                      <a:pt x="6382" y="7048"/>
                    </a:cubicBezTo>
                    <a:cubicBezTo>
                      <a:pt x="5144" y="8572"/>
                      <a:pt x="3905" y="10001"/>
                      <a:pt x="2953" y="11144"/>
                    </a:cubicBezTo>
                    <a:cubicBezTo>
                      <a:pt x="2953" y="11144"/>
                      <a:pt x="2857" y="11239"/>
                      <a:pt x="2762" y="11335"/>
                    </a:cubicBezTo>
                    <a:cubicBezTo>
                      <a:pt x="2762" y="11335"/>
                      <a:pt x="2762" y="11525"/>
                      <a:pt x="2572" y="11525"/>
                    </a:cubicBezTo>
                    <a:cubicBezTo>
                      <a:pt x="2381" y="11525"/>
                      <a:pt x="2191" y="11525"/>
                      <a:pt x="2000" y="11621"/>
                    </a:cubicBezTo>
                    <a:cubicBezTo>
                      <a:pt x="1619" y="11621"/>
                      <a:pt x="1238" y="11716"/>
                      <a:pt x="953" y="11716"/>
                    </a:cubicBezTo>
                    <a:cubicBezTo>
                      <a:pt x="667" y="11716"/>
                      <a:pt x="381" y="11716"/>
                      <a:pt x="286" y="11716"/>
                    </a:cubicBezTo>
                    <a:cubicBezTo>
                      <a:pt x="95" y="11716"/>
                      <a:pt x="0" y="11716"/>
                      <a:pt x="0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184"/>
              <p:cNvSpPr/>
              <p:nvPr/>
            </p:nvSpPr>
            <p:spPr>
              <a:xfrm>
                <a:off x="6719887" y="2836545"/>
                <a:ext cx="16859" cy="10001"/>
              </a:xfrm>
              <a:custGeom>
                <a:rect b="b" l="l" r="r" t="t"/>
                <a:pathLst>
                  <a:path extrusionOk="0" h="10001" w="16859">
                    <a:moveTo>
                      <a:pt x="95" y="381"/>
                    </a:moveTo>
                    <a:cubicBezTo>
                      <a:pt x="95" y="381"/>
                      <a:pt x="476" y="286"/>
                      <a:pt x="1143" y="191"/>
                    </a:cubicBezTo>
                    <a:cubicBezTo>
                      <a:pt x="1524" y="191"/>
                      <a:pt x="1905" y="95"/>
                      <a:pt x="2286" y="0"/>
                    </a:cubicBezTo>
                    <a:cubicBezTo>
                      <a:pt x="2477" y="0"/>
                      <a:pt x="2762" y="0"/>
                      <a:pt x="2953" y="0"/>
                    </a:cubicBezTo>
                    <a:cubicBezTo>
                      <a:pt x="3048" y="0"/>
                      <a:pt x="3143" y="0"/>
                      <a:pt x="3238" y="95"/>
                    </a:cubicBezTo>
                    <a:cubicBezTo>
                      <a:pt x="3238" y="95"/>
                      <a:pt x="3429" y="191"/>
                      <a:pt x="3524" y="286"/>
                    </a:cubicBezTo>
                    <a:cubicBezTo>
                      <a:pt x="5144" y="1143"/>
                      <a:pt x="7239" y="2286"/>
                      <a:pt x="9335" y="3429"/>
                    </a:cubicBezTo>
                    <a:cubicBezTo>
                      <a:pt x="11430" y="4572"/>
                      <a:pt x="13621" y="5715"/>
                      <a:pt x="15145" y="6572"/>
                    </a:cubicBezTo>
                    <a:cubicBezTo>
                      <a:pt x="15240" y="6572"/>
                      <a:pt x="15335" y="6667"/>
                      <a:pt x="15430" y="6667"/>
                    </a:cubicBezTo>
                    <a:cubicBezTo>
                      <a:pt x="15526" y="6667"/>
                      <a:pt x="15621" y="6667"/>
                      <a:pt x="15716" y="6858"/>
                    </a:cubicBezTo>
                    <a:cubicBezTo>
                      <a:pt x="15812" y="7048"/>
                      <a:pt x="15907" y="7334"/>
                      <a:pt x="16002" y="7525"/>
                    </a:cubicBezTo>
                    <a:cubicBezTo>
                      <a:pt x="16193" y="7906"/>
                      <a:pt x="16383" y="8287"/>
                      <a:pt x="16478" y="8572"/>
                    </a:cubicBezTo>
                    <a:cubicBezTo>
                      <a:pt x="16764" y="9144"/>
                      <a:pt x="16859" y="9620"/>
                      <a:pt x="16859" y="9620"/>
                    </a:cubicBezTo>
                    <a:cubicBezTo>
                      <a:pt x="16859" y="9620"/>
                      <a:pt x="16478" y="9716"/>
                      <a:pt x="15812" y="9811"/>
                    </a:cubicBezTo>
                    <a:cubicBezTo>
                      <a:pt x="15526" y="9811"/>
                      <a:pt x="15049" y="9906"/>
                      <a:pt x="14669" y="10001"/>
                    </a:cubicBezTo>
                    <a:cubicBezTo>
                      <a:pt x="14478" y="10001"/>
                      <a:pt x="14192" y="10001"/>
                      <a:pt x="14002" y="10001"/>
                    </a:cubicBezTo>
                    <a:cubicBezTo>
                      <a:pt x="13906" y="10001"/>
                      <a:pt x="13811" y="10001"/>
                      <a:pt x="13716" y="9906"/>
                    </a:cubicBezTo>
                    <a:cubicBezTo>
                      <a:pt x="13716" y="9906"/>
                      <a:pt x="13526" y="9811"/>
                      <a:pt x="13430" y="9716"/>
                    </a:cubicBezTo>
                    <a:cubicBezTo>
                      <a:pt x="11811" y="8858"/>
                      <a:pt x="9715" y="7715"/>
                      <a:pt x="7620" y="6572"/>
                    </a:cubicBezTo>
                    <a:cubicBezTo>
                      <a:pt x="5524" y="5429"/>
                      <a:pt x="3334" y="4286"/>
                      <a:pt x="1810" y="3429"/>
                    </a:cubicBezTo>
                    <a:cubicBezTo>
                      <a:pt x="1714" y="3429"/>
                      <a:pt x="1619" y="3334"/>
                      <a:pt x="1524" y="3334"/>
                    </a:cubicBezTo>
                    <a:cubicBezTo>
                      <a:pt x="1429" y="3334"/>
                      <a:pt x="1334" y="3334"/>
                      <a:pt x="1238" y="3143"/>
                    </a:cubicBezTo>
                    <a:cubicBezTo>
                      <a:pt x="1143" y="2953"/>
                      <a:pt x="1048" y="2667"/>
                      <a:pt x="857" y="2476"/>
                    </a:cubicBezTo>
                    <a:cubicBezTo>
                      <a:pt x="667" y="2096"/>
                      <a:pt x="476" y="1714"/>
                      <a:pt x="381" y="1429"/>
                    </a:cubicBezTo>
                    <a:cubicBezTo>
                      <a:pt x="95" y="857"/>
                      <a:pt x="0" y="381"/>
                      <a:pt x="0" y="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184"/>
              <p:cNvSpPr/>
              <p:nvPr/>
            </p:nvSpPr>
            <p:spPr>
              <a:xfrm>
                <a:off x="6727031" y="2846546"/>
                <a:ext cx="10763" cy="12954"/>
              </a:xfrm>
              <a:custGeom>
                <a:rect b="b" l="l" r="r" t="t"/>
                <a:pathLst>
                  <a:path extrusionOk="0" h="12954" w="10763">
                    <a:moveTo>
                      <a:pt x="10763" y="95"/>
                    </a:moveTo>
                    <a:cubicBezTo>
                      <a:pt x="10763" y="95"/>
                      <a:pt x="10763" y="95"/>
                      <a:pt x="10763" y="381"/>
                    </a:cubicBezTo>
                    <a:cubicBezTo>
                      <a:pt x="10763" y="571"/>
                      <a:pt x="10763" y="857"/>
                      <a:pt x="10763" y="1143"/>
                    </a:cubicBezTo>
                    <a:cubicBezTo>
                      <a:pt x="10763" y="1429"/>
                      <a:pt x="10763" y="1810"/>
                      <a:pt x="10763" y="2191"/>
                    </a:cubicBezTo>
                    <a:cubicBezTo>
                      <a:pt x="10763" y="2381"/>
                      <a:pt x="10763" y="2572"/>
                      <a:pt x="10763" y="2857"/>
                    </a:cubicBezTo>
                    <a:cubicBezTo>
                      <a:pt x="10763" y="2953"/>
                      <a:pt x="10763" y="3048"/>
                      <a:pt x="10573" y="3048"/>
                    </a:cubicBezTo>
                    <a:cubicBezTo>
                      <a:pt x="10573" y="3048"/>
                      <a:pt x="10478" y="3143"/>
                      <a:pt x="10382" y="3238"/>
                    </a:cubicBezTo>
                    <a:cubicBezTo>
                      <a:pt x="9430" y="4477"/>
                      <a:pt x="8096" y="6096"/>
                      <a:pt x="6763" y="7715"/>
                    </a:cubicBezTo>
                    <a:cubicBezTo>
                      <a:pt x="5429" y="9334"/>
                      <a:pt x="4096" y="10954"/>
                      <a:pt x="3143" y="12192"/>
                    </a:cubicBezTo>
                    <a:cubicBezTo>
                      <a:pt x="3143" y="12192"/>
                      <a:pt x="3048" y="12287"/>
                      <a:pt x="2953" y="12382"/>
                    </a:cubicBezTo>
                    <a:cubicBezTo>
                      <a:pt x="2953" y="12478"/>
                      <a:pt x="2953" y="12573"/>
                      <a:pt x="2762" y="12573"/>
                    </a:cubicBezTo>
                    <a:cubicBezTo>
                      <a:pt x="2572" y="12573"/>
                      <a:pt x="2286" y="12668"/>
                      <a:pt x="2096" y="12668"/>
                    </a:cubicBezTo>
                    <a:cubicBezTo>
                      <a:pt x="1714" y="12763"/>
                      <a:pt x="1334" y="12859"/>
                      <a:pt x="1048" y="12859"/>
                    </a:cubicBezTo>
                    <a:cubicBezTo>
                      <a:pt x="762" y="12859"/>
                      <a:pt x="476" y="12859"/>
                      <a:pt x="286" y="12954"/>
                    </a:cubicBezTo>
                    <a:cubicBezTo>
                      <a:pt x="95" y="12954"/>
                      <a:pt x="0" y="12954"/>
                      <a:pt x="0" y="12954"/>
                    </a:cubicBezTo>
                    <a:cubicBezTo>
                      <a:pt x="0" y="12954"/>
                      <a:pt x="0" y="12954"/>
                      <a:pt x="0" y="12668"/>
                    </a:cubicBezTo>
                    <a:cubicBezTo>
                      <a:pt x="0" y="12478"/>
                      <a:pt x="0" y="12192"/>
                      <a:pt x="0" y="11906"/>
                    </a:cubicBezTo>
                    <a:cubicBezTo>
                      <a:pt x="0" y="11621"/>
                      <a:pt x="0" y="11239"/>
                      <a:pt x="0" y="10858"/>
                    </a:cubicBezTo>
                    <a:lnTo>
                      <a:pt x="0" y="10192"/>
                    </a:lnTo>
                    <a:cubicBezTo>
                      <a:pt x="0" y="10192"/>
                      <a:pt x="0" y="10001"/>
                      <a:pt x="95" y="9906"/>
                    </a:cubicBezTo>
                    <a:cubicBezTo>
                      <a:pt x="95" y="9906"/>
                      <a:pt x="190" y="9811"/>
                      <a:pt x="286" y="9715"/>
                    </a:cubicBezTo>
                    <a:cubicBezTo>
                      <a:pt x="1238" y="8477"/>
                      <a:pt x="2572" y="6858"/>
                      <a:pt x="3905" y="5239"/>
                    </a:cubicBezTo>
                    <a:cubicBezTo>
                      <a:pt x="5239" y="3619"/>
                      <a:pt x="6572" y="2000"/>
                      <a:pt x="7525" y="762"/>
                    </a:cubicBezTo>
                    <a:cubicBezTo>
                      <a:pt x="7525" y="762"/>
                      <a:pt x="7620" y="667"/>
                      <a:pt x="7715" y="571"/>
                    </a:cubicBezTo>
                    <a:cubicBezTo>
                      <a:pt x="7715" y="476"/>
                      <a:pt x="7715" y="381"/>
                      <a:pt x="7906" y="381"/>
                    </a:cubicBezTo>
                    <a:cubicBezTo>
                      <a:pt x="8096" y="381"/>
                      <a:pt x="8382" y="286"/>
                      <a:pt x="8572" y="190"/>
                    </a:cubicBezTo>
                    <a:cubicBezTo>
                      <a:pt x="8954" y="190"/>
                      <a:pt x="9335" y="0"/>
                      <a:pt x="9620" y="0"/>
                    </a:cubicBezTo>
                    <a:cubicBezTo>
                      <a:pt x="9906" y="0"/>
                      <a:pt x="10192" y="0"/>
                      <a:pt x="10382" y="0"/>
                    </a:cubicBezTo>
                    <a:cubicBezTo>
                      <a:pt x="10573" y="0"/>
                      <a:pt x="10668" y="0"/>
                      <a:pt x="10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184"/>
              <p:cNvSpPr/>
              <p:nvPr/>
            </p:nvSpPr>
            <p:spPr>
              <a:xfrm>
                <a:off x="6709028" y="2848451"/>
                <a:ext cx="18192" cy="11334"/>
              </a:xfrm>
              <a:custGeom>
                <a:rect b="b" l="l" r="r" t="t"/>
                <a:pathLst>
                  <a:path extrusionOk="0" h="11334" w="18192">
                    <a:moveTo>
                      <a:pt x="18193" y="11239"/>
                    </a:moveTo>
                    <a:cubicBezTo>
                      <a:pt x="18193" y="11239"/>
                      <a:pt x="17717" y="11239"/>
                      <a:pt x="17050" y="11335"/>
                    </a:cubicBezTo>
                    <a:cubicBezTo>
                      <a:pt x="16669" y="11335"/>
                      <a:pt x="16288" y="11335"/>
                      <a:pt x="15812" y="11335"/>
                    </a:cubicBezTo>
                    <a:cubicBezTo>
                      <a:pt x="15526" y="11335"/>
                      <a:pt x="15335" y="11335"/>
                      <a:pt x="15050" y="11335"/>
                    </a:cubicBezTo>
                    <a:cubicBezTo>
                      <a:pt x="14954" y="11335"/>
                      <a:pt x="14859" y="11335"/>
                      <a:pt x="14764" y="11144"/>
                    </a:cubicBezTo>
                    <a:cubicBezTo>
                      <a:pt x="14764" y="11144"/>
                      <a:pt x="14574" y="11049"/>
                      <a:pt x="14478" y="10954"/>
                    </a:cubicBezTo>
                    <a:cubicBezTo>
                      <a:pt x="12764" y="9906"/>
                      <a:pt x="10478" y="8572"/>
                      <a:pt x="8192" y="7144"/>
                    </a:cubicBezTo>
                    <a:cubicBezTo>
                      <a:pt x="5906" y="5810"/>
                      <a:pt x="3620" y="4381"/>
                      <a:pt x="1905" y="3334"/>
                    </a:cubicBezTo>
                    <a:cubicBezTo>
                      <a:pt x="1810" y="3334"/>
                      <a:pt x="1715" y="3238"/>
                      <a:pt x="1619" y="3143"/>
                    </a:cubicBezTo>
                    <a:cubicBezTo>
                      <a:pt x="1524" y="3143"/>
                      <a:pt x="1429" y="3143"/>
                      <a:pt x="1334" y="2953"/>
                    </a:cubicBezTo>
                    <a:cubicBezTo>
                      <a:pt x="1238" y="2762"/>
                      <a:pt x="1143" y="2476"/>
                      <a:pt x="953" y="2286"/>
                    </a:cubicBezTo>
                    <a:cubicBezTo>
                      <a:pt x="762" y="1905"/>
                      <a:pt x="572" y="1429"/>
                      <a:pt x="381" y="1143"/>
                    </a:cubicBezTo>
                    <a:cubicBezTo>
                      <a:pt x="95" y="476"/>
                      <a:pt x="0" y="95"/>
                      <a:pt x="0" y="95"/>
                    </a:cubicBezTo>
                    <a:cubicBezTo>
                      <a:pt x="0" y="95"/>
                      <a:pt x="476" y="95"/>
                      <a:pt x="1143" y="0"/>
                    </a:cubicBezTo>
                    <a:cubicBezTo>
                      <a:pt x="1524" y="0"/>
                      <a:pt x="1905" y="0"/>
                      <a:pt x="2381" y="0"/>
                    </a:cubicBezTo>
                    <a:cubicBezTo>
                      <a:pt x="2667" y="0"/>
                      <a:pt x="2858" y="0"/>
                      <a:pt x="3143" y="0"/>
                    </a:cubicBezTo>
                    <a:cubicBezTo>
                      <a:pt x="3239" y="0"/>
                      <a:pt x="3429" y="0"/>
                      <a:pt x="3429" y="95"/>
                    </a:cubicBezTo>
                    <a:cubicBezTo>
                      <a:pt x="3429" y="95"/>
                      <a:pt x="3620" y="191"/>
                      <a:pt x="3715" y="286"/>
                    </a:cubicBezTo>
                    <a:cubicBezTo>
                      <a:pt x="5429" y="1333"/>
                      <a:pt x="7716" y="2667"/>
                      <a:pt x="10001" y="4096"/>
                    </a:cubicBezTo>
                    <a:cubicBezTo>
                      <a:pt x="12287" y="5429"/>
                      <a:pt x="14574" y="6858"/>
                      <a:pt x="16288" y="7906"/>
                    </a:cubicBezTo>
                    <a:cubicBezTo>
                      <a:pt x="16383" y="7906"/>
                      <a:pt x="16478" y="8001"/>
                      <a:pt x="16574" y="8096"/>
                    </a:cubicBezTo>
                    <a:cubicBezTo>
                      <a:pt x="16669" y="8096"/>
                      <a:pt x="16764" y="8096"/>
                      <a:pt x="16859" y="8287"/>
                    </a:cubicBezTo>
                    <a:cubicBezTo>
                      <a:pt x="16955" y="8477"/>
                      <a:pt x="17145" y="8763"/>
                      <a:pt x="17241" y="8954"/>
                    </a:cubicBezTo>
                    <a:cubicBezTo>
                      <a:pt x="17431" y="9334"/>
                      <a:pt x="17621" y="9811"/>
                      <a:pt x="17812" y="10096"/>
                    </a:cubicBezTo>
                    <a:cubicBezTo>
                      <a:pt x="18098" y="10763"/>
                      <a:pt x="18193" y="11144"/>
                      <a:pt x="18193" y="1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184"/>
              <p:cNvSpPr/>
              <p:nvPr/>
            </p:nvSpPr>
            <p:spPr>
              <a:xfrm>
                <a:off x="6715220" y="2859690"/>
                <a:ext cx="12001" cy="14382"/>
              </a:xfrm>
              <a:custGeom>
                <a:rect b="b" l="l" r="r" t="t"/>
                <a:pathLst>
                  <a:path extrusionOk="0" h="14382" w="12001">
                    <a:moveTo>
                      <a:pt x="12001" y="0"/>
                    </a:moveTo>
                    <a:cubicBezTo>
                      <a:pt x="12001" y="0"/>
                      <a:pt x="12001" y="381"/>
                      <a:pt x="12001" y="1048"/>
                    </a:cubicBezTo>
                    <a:cubicBezTo>
                      <a:pt x="12001" y="1333"/>
                      <a:pt x="12001" y="1810"/>
                      <a:pt x="12001" y="2191"/>
                    </a:cubicBezTo>
                    <a:cubicBezTo>
                      <a:pt x="12001" y="2381"/>
                      <a:pt x="12001" y="2667"/>
                      <a:pt x="12001" y="2858"/>
                    </a:cubicBezTo>
                    <a:cubicBezTo>
                      <a:pt x="12001" y="2953"/>
                      <a:pt x="12001" y="3048"/>
                      <a:pt x="11811" y="3143"/>
                    </a:cubicBezTo>
                    <a:cubicBezTo>
                      <a:pt x="11811" y="3143"/>
                      <a:pt x="11621" y="3334"/>
                      <a:pt x="11621" y="3334"/>
                    </a:cubicBezTo>
                    <a:cubicBezTo>
                      <a:pt x="10477" y="4667"/>
                      <a:pt x="8954" y="6477"/>
                      <a:pt x="7525" y="8287"/>
                    </a:cubicBezTo>
                    <a:cubicBezTo>
                      <a:pt x="6001" y="10096"/>
                      <a:pt x="4477" y="11906"/>
                      <a:pt x="3334" y="13240"/>
                    </a:cubicBezTo>
                    <a:cubicBezTo>
                      <a:pt x="3334" y="13240"/>
                      <a:pt x="3143" y="13430"/>
                      <a:pt x="3143" y="13525"/>
                    </a:cubicBezTo>
                    <a:cubicBezTo>
                      <a:pt x="3143" y="13621"/>
                      <a:pt x="3048" y="13716"/>
                      <a:pt x="2857" y="13716"/>
                    </a:cubicBezTo>
                    <a:cubicBezTo>
                      <a:pt x="2572" y="13716"/>
                      <a:pt x="2381" y="13811"/>
                      <a:pt x="2191" y="13907"/>
                    </a:cubicBezTo>
                    <a:cubicBezTo>
                      <a:pt x="1810" y="14002"/>
                      <a:pt x="1333" y="14097"/>
                      <a:pt x="1048" y="14192"/>
                    </a:cubicBezTo>
                    <a:cubicBezTo>
                      <a:pt x="381" y="14288"/>
                      <a:pt x="0" y="14383"/>
                      <a:pt x="0" y="14383"/>
                    </a:cubicBezTo>
                    <a:cubicBezTo>
                      <a:pt x="0" y="14383"/>
                      <a:pt x="0" y="14002"/>
                      <a:pt x="0" y="13335"/>
                    </a:cubicBezTo>
                    <a:cubicBezTo>
                      <a:pt x="0" y="13049"/>
                      <a:pt x="0" y="12573"/>
                      <a:pt x="0" y="12192"/>
                    </a:cubicBezTo>
                    <a:cubicBezTo>
                      <a:pt x="0" y="12002"/>
                      <a:pt x="0" y="11716"/>
                      <a:pt x="0" y="11525"/>
                    </a:cubicBezTo>
                    <a:cubicBezTo>
                      <a:pt x="0" y="11430"/>
                      <a:pt x="0" y="11335"/>
                      <a:pt x="190" y="11240"/>
                    </a:cubicBezTo>
                    <a:cubicBezTo>
                      <a:pt x="190" y="11240"/>
                      <a:pt x="381" y="11049"/>
                      <a:pt x="381" y="11049"/>
                    </a:cubicBezTo>
                    <a:cubicBezTo>
                      <a:pt x="1524" y="9716"/>
                      <a:pt x="3048" y="7906"/>
                      <a:pt x="4477" y="6096"/>
                    </a:cubicBezTo>
                    <a:cubicBezTo>
                      <a:pt x="6001" y="4286"/>
                      <a:pt x="7525" y="2477"/>
                      <a:pt x="8572" y="1143"/>
                    </a:cubicBezTo>
                    <a:cubicBezTo>
                      <a:pt x="8572" y="1143"/>
                      <a:pt x="8763" y="953"/>
                      <a:pt x="8763" y="857"/>
                    </a:cubicBezTo>
                    <a:cubicBezTo>
                      <a:pt x="8763" y="762"/>
                      <a:pt x="8858" y="667"/>
                      <a:pt x="8954" y="667"/>
                    </a:cubicBezTo>
                    <a:cubicBezTo>
                      <a:pt x="9239" y="667"/>
                      <a:pt x="9430" y="571"/>
                      <a:pt x="9620" y="476"/>
                    </a:cubicBezTo>
                    <a:cubicBezTo>
                      <a:pt x="10001" y="381"/>
                      <a:pt x="10477" y="286"/>
                      <a:pt x="10763" y="191"/>
                    </a:cubicBezTo>
                    <a:cubicBezTo>
                      <a:pt x="11430" y="95"/>
                      <a:pt x="11811" y="0"/>
                      <a:pt x="1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184"/>
              <p:cNvSpPr/>
              <p:nvPr/>
            </p:nvSpPr>
            <p:spPr>
              <a:xfrm>
                <a:off x="6698360" y="2864929"/>
                <a:ext cx="16859" cy="9715"/>
              </a:xfrm>
              <a:custGeom>
                <a:rect b="b" l="l" r="r" t="t"/>
                <a:pathLst>
                  <a:path extrusionOk="0" h="9715" w="16859">
                    <a:moveTo>
                      <a:pt x="16859" y="9144"/>
                    </a:moveTo>
                    <a:cubicBezTo>
                      <a:pt x="16859" y="9144"/>
                      <a:pt x="16478" y="9239"/>
                      <a:pt x="15812" y="9430"/>
                    </a:cubicBezTo>
                    <a:cubicBezTo>
                      <a:pt x="15526" y="9430"/>
                      <a:pt x="15050" y="9620"/>
                      <a:pt x="14669" y="9620"/>
                    </a:cubicBezTo>
                    <a:cubicBezTo>
                      <a:pt x="14478" y="9620"/>
                      <a:pt x="14192" y="9620"/>
                      <a:pt x="14002" y="9716"/>
                    </a:cubicBezTo>
                    <a:cubicBezTo>
                      <a:pt x="13907" y="9716"/>
                      <a:pt x="13811" y="9716"/>
                      <a:pt x="13716" y="9620"/>
                    </a:cubicBezTo>
                    <a:cubicBezTo>
                      <a:pt x="13716" y="9620"/>
                      <a:pt x="13526" y="9525"/>
                      <a:pt x="13430" y="9430"/>
                    </a:cubicBezTo>
                    <a:cubicBezTo>
                      <a:pt x="11811" y="8668"/>
                      <a:pt x="9716" y="7620"/>
                      <a:pt x="7620" y="6477"/>
                    </a:cubicBezTo>
                    <a:cubicBezTo>
                      <a:pt x="5525" y="5429"/>
                      <a:pt x="3334" y="4382"/>
                      <a:pt x="1810" y="3524"/>
                    </a:cubicBezTo>
                    <a:cubicBezTo>
                      <a:pt x="1715" y="3524"/>
                      <a:pt x="1619" y="3429"/>
                      <a:pt x="1524" y="3429"/>
                    </a:cubicBezTo>
                    <a:cubicBezTo>
                      <a:pt x="1429" y="3429"/>
                      <a:pt x="1334" y="3429"/>
                      <a:pt x="1238" y="3238"/>
                    </a:cubicBezTo>
                    <a:cubicBezTo>
                      <a:pt x="1143" y="3048"/>
                      <a:pt x="1048" y="2858"/>
                      <a:pt x="857" y="2572"/>
                    </a:cubicBezTo>
                    <a:cubicBezTo>
                      <a:pt x="667" y="2191"/>
                      <a:pt x="476" y="1810"/>
                      <a:pt x="381" y="1524"/>
                    </a:cubicBezTo>
                    <a:cubicBezTo>
                      <a:pt x="95" y="953"/>
                      <a:pt x="0" y="571"/>
                      <a:pt x="0" y="571"/>
                    </a:cubicBezTo>
                    <a:cubicBezTo>
                      <a:pt x="0" y="571"/>
                      <a:pt x="381" y="476"/>
                      <a:pt x="1048" y="286"/>
                    </a:cubicBezTo>
                    <a:cubicBezTo>
                      <a:pt x="1429" y="286"/>
                      <a:pt x="1810" y="95"/>
                      <a:pt x="2191" y="95"/>
                    </a:cubicBezTo>
                    <a:cubicBezTo>
                      <a:pt x="2381" y="95"/>
                      <a:pt x="2667" y="95"/>
                      <a:pt x="2858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191"/>
                      <a:pt x="9239" y="3238"/>
                    </a:cubicBezTo>
                    <a:cubicBezTo>
                      <a:pt x="11335" y="4286"/>
                      <a:pt x="13430" y="5334"/>
                      <a:pt x="15050" y="6191"/>
                    </a:cubicBezTo>
                    <a:cubicBezTo>
                      <a:pt x="15145" y="6191"/>
                      <a:pt x="15240" y="6287"/>
                      <a:pt x="15335" y="6287"/>
                    </a:cubicBezTo>
                    <a:cubicBezTo>
                      <a:pt x="15430" y="6287"/>
                      <a:pt x="15526" y="6287"/>
                      <a:pt x="15621" y="6477"/>
                    </a:cubicBezTo>
                    <a:cubicBezTo>
                      <a:pt x="15716" y="6667"/>
                      <a:pt x="15812" y="6858"/>
                      <a:pt x="16002" y="7049"/>
                    </a:cubicBezTo>
                    <a:cubicBezTo>
                      <a:pt x="16193" y="7429"/>
                      <a:pt x="16383" y="7811"/>
                      <a:pt x="16478" y="8096"/>
                    </a:cubicBezTo>
                    <a:cubicBezTo>
                      <a:pt x="16764" y="8668"/>
                      <a:pt x="16859" y="9049"/>
                      <a:pt x="16859" y="90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184"/>
              <p:cNvSpPr/>
              <p:nvPr/>
            </p:nvSpPr>
            <p:spPr>
              <a:xfrm>
                <a:off x="6691122" y="2879407"/>
                <a:ext cx="37909" cy="22288"/>
              </a:xfrm>
              <a:custGeom>
                <a:rect b="b" l="l" r="r" t="t"/>
                <a:pathLst>
                  <a:path extrusionOk="0" h="22288" w="37909">
                    <a:moveTo>
                      <a:pt x="3143" y="0"/>
                    </a:moveTo>
                    <a:lnTo>
                      <a:pt x="0" y="2858"/>
                    </a:lnTo>
                    <a:lnTo>
                      <a:pt x="34957" y="22288"/>
                    </a:lnTo>
                    <a:lnTo>
                      <a:pt x="37909" y="18859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184"/>
              <p:cNvSpPr/>
              <p:nvPr/>
            </p:nvSpPr>
            <p:spPr>
              <a:xfrm>
                <a:off x="6757521" y="2739866"/>
                <a:ext cx="35116" cy="32861"/>
              </a:xfrm>
              <a:custGeom>
                <a:rect b="b" l="l" r="r" t="t"/>
                <a:pathLst>
                  <a:path extrusionOk="0" h="32861" w="35116">
                    <a:moveTo>
                      <a:pt x="275" y="32861"/>
                    </a:moveTo>
                    <a:lnTo>
                      <a:pt x="275" y="31052"/>
                    </a:lnTo>
                    <a:cubicBezTo>
                      <a:pt x="-11" y="28670"/>
                      <a:pt x="-1058" y="7334"/>
                      <a:pt x="4276" y="1619"/>
                    </a:cubicBezTo>
                    <a:cubicBezTo>
                      <a:pt x="5323" y="572"/>
                      <a:pt x="6562" y="0"/>
                      <a:pt x="7895" y="0"/>
                    </a:cubicBezTo>
                    <a:cubicBezTo>
                      <a:pt x="10372" y="0"/>
                      <a:pt x="12943" y="1810"/>
                      <a:pt x="15896" y="5715"/>
                    </a:cubicBezTo>
                    <a:cubicBezTo>
                      <a:pt x="16658" y="6668"/>
                      <a:pt x="17610" y="9144"/>
                      <a:pt x="18277" y="10858"/>
                    </a:cubicBezTo>
                    <a:cubicBezTo>
                      <a:pt x="19325" y="10668"/>
                      <a:pt x="20849" y="10478"/>
                      <a:pt x="22564" y="10478"/>
                    </a:cubicBezTo>
                    <a:cubicBezTo>
                      <a:pt x="28945" y="10478"/>
                      <a:pt x="33232" y="13335"/>
                      <a:pt x="34851" y="18574"/>
                    </a:cubicBezTo>
                    <a:cubicBezTo>
                      <a:pt x="35422" y="20383"/>
                      <a:pt x="35041" y="22098"/>
                      <a:pt x="33993" y="23622"/>
                    </a:cubicBezTo>
                    <a:cubicBezTo>
                      <a:pt x="28850" y="30956"/>
                      <a:pt x="4847" y="32576"/>
                      <a:pt x="2085" y="32671"/>
                    </a:cubicBezTo>
                    <a:lnTo>
                      <a:pt x="275" y="32671"/>
                    </a:lnTo>
                    <a:close/>
                    <a:moveTo>
                      <a:pt x="7895" y="3620"/>
                    </a:moveTo>
                    <a:cubicBezTo>
                      <a:pt x="7895" y="3620"/>
                      <a:pt x="7324" y="3620"/>
                      <a:pt x="6943" y="4096"/>
                    </a:cubicBezTo>
                    <a:cubicBezTo>
                      <a:pt x="3990" y="7239"/>
                      <a:pt x="3418" y="20288"/>
                      <a:pt x="3704" y="28956"/>
                    </a:cubicBezTo>
                    <a:cubicBezTo>
                      <a:pt x="13419" y="28194"/>
                      <a:pt x="28088" y="25718"/>
                      <a:pt x="30946" y="21527"/>
                    </a:cubicBezTo>
                    <a:cubicBezTo>
                      <a:pt x="31422" y="20860"/>
                      <a:pt x="31517" y="20288"/>
                      <a:pt x="31327" y="19622"/>
                    </a:cubicBezTo>
                    <a:cubicBezTo>
                      <a:pt x="30184" y="15907"/>
                      <a:pt x="27326" y="14097"/>
                      <a:pt x="22564" y="14097"/>
                    </a:cubicBezTo>
                    <a:cubicBezTo>
                      <a:pt x="19801" y="14097"/>
                      <a:pt x="17706" y="14764"/>
                      <a:pt x="17610" y="14764"/>
                    </a:cubicBezTo>
                    <a:lnTo>
                      <a:pt x="15991" y="15240"/>
                    </a:lnTo>
                    <a:lnTo>
                      <a:pt x="15420" y="13621"/>
                    </a:lnTo>
                    <a:cubicBezTo>
                      <a:pt x="14658" y="11335"/>
                      <a:pt x="13515" y="8573"/>
                      <a:pt x="13039" y="8001"/>
                    </a:cubicBezTo>
                    <a:cubicBezTo>
                      <a:pt x="9991" y="4096"/>
                      <a:pt x="8467" y="3715"/>
                      <a:pt x="7895" y="3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184"/>
            <p:cNvGrpSpPr/>
            <p:nvPr/>
          </p:nvGrpSpPr>
          <p:grpSpPr>
            <a:xfrm>
              <a:off x="3634448" y="571033"/>
              <a:ext cx="221124" cy="2035040"/>
              <a:chOff x="3634448" y="571033"/>
              <a:chExt cx="221124" cy="2035040"/>
            </a:xfrm>
          </p:grpSpPr>
          <p:sp>
            <p:nvSpPr>
              <p:cNvPr id="2587" name="Google Shape;2587;p184"/>
              <p:cNvSpPr/>
              <p:nvPr/>
            </p:nvSpPr>
            <p:spPr>
              <a:xfrm>
                <a:off x="3634448" y="863601"/>
                <a:ext cx="221124" cy="1742472"/>
              </a:xfrm>
              <a:custGeom>
                <a:rect b="b" l="l" r="r" t="t"/>
                <a:pathLst>
                  <a:path extrusionOk="0" h="381285" w="48386">
                    <a:moveTo>
                      <a:pt x="48387" y="356902"/>
                    </a:moveTo>
                    <a:cubicBezTo>
                      <a:pt x="48387" y="370332"/>
                      <a:pt x="37529" y="381286"/>
                      <a:pt x="24194" y="381286"/>
                    </a:cubicBezTo>
                    <a:cubicBezTo>
                      <a:pt x="10858" y="381286"/>
                      <a:pt x="0" y="370332"/>
                      <a:pt x="0" y="356902"/>
                    </a:cubicBezTo>
                    <a:lnTo>
                      <a:pt x="0" y="38195"/>
                    </a:lnTo>
                    <a:cubicBezTo>
                      <a:pt x="0" y="24765"/>
                      <a:pt x="10668" y="0"/>
                      <a:pt x="24003" y="0"/>
                    </a:cubicBezTo>
                    <a:cubicBezTo>
                      <a:pt x="37338" y="0"/>
                      <a:pt x="48387" y="24765"/>
                      <a:pt x="48387" y="38195"/>
                    </a:cubicBezTo>
                    <a:lnTo>
                      <a:pt x="48387" y="3569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184"/>
              <p:cNvSpPr/>
              <p:nvPr/>
            </p:nvSpPr>
            <p:spPr>
              <a:xfrm>
                <a:off x="3707156" y="571033"/>
                <a:ext cx="74866" cy="334739"/>
              </a:xfrm>
              <a:custGeom>
                <a:rect b="b" l="l" r="r" t="t"/>
                <a:pathLst>
                  <a:path extrusionOk="0" h="73247" w="16382">
                    <a:moveTo>
                      <a:pt x="16383" y="65056"/>
                    </a:moveTo>
                    <a:cubicBezTo>
                      <a:pt x="16383" y="69533"/>
                      <a:pt x="12763" y="73247"/>
                      <a:pt x="8191" y="73247"/>
                    </a:cubicBezTo>
                    <a:cubicBezTo>
                      <a:pt x="3619" y="73247"/>
                      <a:pt x="0" y="69533"/>
                      <a:pt x="0" y="65056"/>
                    </a:cubicBezTo>
                    <a:lnTo>
                      <a:pt x="0" y="8192"/>
                    </a:lnTo>
                    <a:cubicBezTo>
                      <a:pt x="0" y="3620"/>
                      <a:pt x="3619" y="0"/>
                      <a:pt x="8191" y="0"/>
                    </a:cubicBezTo>
                    <a:cubicBezTo>
                      <a:pt x="12763" y="0"/>
                      <a:pt x="16383" y="3715"/>
                      <a:pt x="16383" y="8192"/>
                    </a:cubicBezTo>
                    <a:lnTo>
                      <a:pt x="16383" y="650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184"/>
              <p:cNvSpPr/>
              <p:nvPr/>
            </p:nvSpPr>
            <p:spPr>
              <a:xfrm>
                <a:off x="3661004" y="1008582"/>
                <a:ext cx="168021" cy="1442557"/>
              </a:xfrm>
              <a:custGeom>
                <a:rect b="b" l="l" r="r" t="t"/>
                <a:pathLst>
                  <a:path extrusionOk="0" h="315658" w="36766">
                    <a:moveTo>
                      <a:pt x="0" y="0"/>
                    </a:moveTo>
                    <a:lnTo>
                      <a:pt x="36766" y="0"/>
                    </a:lnTo>
                    <a:lnTo>
                      <a:pt x="36766" y="315658"/>
                    </a:lnTo>
                    <a:lnTo>
                      <a:pt x="0" y="315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184"/>
              <p:cNvSpPr/>
              <p:nvPr/>
            </p:nvSpPr>
            <p:spPr>
              <a:xfrm>
                <a:off x="3719346" y="596287"/>
                <a:ext cx="51362" cy="256386"/>
              </a:xfrm>
              <a:custGeom>
                <a:rect b="b" l="l" r="r" t="t"/>
                <a:pathLst>
                  <a:path extrusionOk="0" h="56102" w="11239">
                    <a:moveTo>
                      <a:pt x="11239" y="56102"/>
                    </a:moveTo>
                    <a:lnTo>
                      <a:pt x="11239" y="7620"/>
                    </a:lnTo>
                    <a:cubicBezTo>
                      <a:pt x="11239" y="3429"/>
                      <a:pt x="8763" y="0"/>
                      <a:pt x="5620" y="0"/>
                    </a:cubicBezTo>
                    <a:cubicBezTo>
                      <a:pt x="2476" y="0"/>
                      <a:pt x="0" y="3429"/>
                      <a:pt x="0" y="7620"/>
                    </a:cubicBezTo>
                    <a:lnTo>
                      <a:pt x="0" y="56102"/>
                    </a:lnTo>
                    <a:lnTo>
                      <a:pt x="11239" y="561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1" name="Google Shape;2591;p184"/>
              <p:cNvGrpSpPr/>
              <p:nvPr/>
            </p:nvGrpSpPr>
            <p:grpSpPr>
              <a:xfrm>
                <a:off x="3670146" y="1307243"/>
                <a:ext cx="146279" cy="1030953"/>
                <a:chOff x="6446424" y="2756725"/>
                <a:chExt cx="32003" cy="225552"/>
              </a:xfrm>
            </p:grpSpPr>
            <p:sp>
              <p:nvSpPr>
                <p:cNvPr id="2592" name="Google Shape;2592;p184"/>
                <p:cNvSpPr/>
                <p:nvPr/>
              </p:nvSpPr>
              <p:spPr>
                <a:xfrm>
                  <a:off x="6447186" y="2756725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184"/>
                <p:cNvSpPr/>
                <p:nvPr/>
              </p:nvSpPr>
              <p:spPr>
                <a:xfrm>
                  <a:off x="6452711" y="2772346"/>
                  <a:ext cx="20097" cy="2762"/>
                </a:xfrm>
                <a:custGeom>
                  <a:rect b="b" l="l" r="r" t="t"/>
                  <a:pathLst>
                    <a:path extrusionOk="0" h="2762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4"/>
                <p:cNvSpPr/>
                <p:nvPr/>
              </p:nvSpPr>
              <p:spPr>
                <a:xfrm>
                  <a:off x="6452711" y="2804255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184"/>
                <p:cNvSpPr/>
                <p:nvPr/>
              </p:nvSpPr>
              <p:spPr>
                <a:xfrm>
                  <a:off x="6452711" y="2836164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184"/>
                <p:cNvSpPr/>
                <p:nvPr/>
              </p:nvSpPr>
              <p:spPr>
                <a:xfrm>
                  <a:off x="6452711" y="2868072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184"/>
                <p:cNvSpPr/>
                <p:nvPr/>
              </p:nvSpPr>
              <p:spPr>
                <a:xfrm>
                  <a:off x="6452711" y="2899981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4"/>
                <p:cNvSpPr/>
                <p:nvPr/>
              </p:nvSpPr>
              <p:spPr>
                <a:xfrm>
                  <a:off x="6452711" y="2931890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184"/>
                <p:cNvSpPr/>
                <p:nvPr/>
              </p:nvSpPr>
              <p:spPr>
                <a:xfrm>
                  <a:off x="6452711" y="2963703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184"/>
                <p:cNvSpPr/>
                <p:nvPr/>
              </p:nvSpPr>
              <p:spPr>
                <a:xfrm>
                  <a:off x="6447186" y="2788539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184"/>
                <p:cNvSpPr/>
                <p:nvPr/>
              </p:nvSpPr>
              <p:spPr>
                <a:xfrm>
                  <a:off x="6447186" y="2820352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184"/>
                <p:cNvSpPr/>
                <p:nvPr/>
              </p:nvSpPr>
              <p:spPr>
                <a:xfrm>
                  <a:off x="6447186" y="2852166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184"/>
                <p:cNvSpPr/>
                <p:nvPr/>
              </p:nvSpPr>
              <p:spPr>
                <a:xfrm>
                  <a:off x="6447186" y="2883979"/>
                  <a:ext cx="31241" cy="2762"/>
                </a:xfrm>
                <a:custGeom>
                  <a:rect b="b" l="l" r="r" t="t"/>
                  <a:pathLst>
                    <a:path extrusionOk="0" h="2762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184"/>
                <p:cNvSpPr/>
                <p:nvPr/>
              </p:nvSpPr>
              <p:spPr>
                <a:xfrm>
                  <a:off x="6447186" y="2915793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184"/>
                <p:cNvSpPr/>
                <p:nvPr/>
              </p:nvSpPr>
              <p:spPr>
                <a:xfrm>
                  <a:off x="6447186" y="2947606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184"/>
                <p:cNvSpPr/>
                <p:nvPr/>
              </p:nvSpPr>
              <p:spPr>
                <a:xfrm>
                  <a:off x="6447186" y="2979420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184"/>
                <p:cNvSpPr/>
                <p:nvPr/>
              </p:nvSpPr>
              <p:spPr>
                <a:xfrm>
                  <a:off x="6465569" y="2816923"/>
                  <a:ext cx="12858" cy="10858"/>
                </a:xfrm>
                <a:custGeom>
                  <a:rect b="b" l="l" r="r" t="t"/>
                  <a:pathLst>
                    <a:path extrusionOk="0" h="10858" w="12858">
                      <a:moveTo>
                        <a:pt x="0" y="4858"/>
                      </a:moveTo>
                      <a:cubicBezTo>
                        <a:pt x="1334" y="4286"/>
                        <a:pt x="12859" y="0"/>
                        <a:pt x="12859" y="0"/>
                      </a:cubicBezTo>
                      <a:lnTo>
                        <a:pt x="12859" y="10858"/>
                      </a:lnTo>
                      <a:lnTo>
                        <a:pt x="0" y="48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184"/>
                <p:cNvSpPr/>
                <p:nvPr/>
              </p:nvSpPr>
              <p:spPr>
                <a:xfrm>
                  <a:off x="6446424" y="2813018"/>
                  <a:ext cx="10572" cy="4788"/>
                </a:xfrm>
                <a:custGeom>
                  <a:rect b="b" l="l" r="r" t="t"/>
                  <a:pathLst>
                    <a:path extrusionOk="0" h="4788" w="10572">
                      <a:moveTo>
                        <a:pt x="0" y="1714"/>
                      </a:moveTo>
                      <a:lnTo>
                        <a:pt x="571" y="0"/>
                      </a:lnTo>
                      <a:cubicBezTo>
                        <a:pt x="2762" y="4858"/>
                        <a:pt x="4953" y="1048"/>
                        <a:pt x="5048" y="857"/>
                      </a:cubicBezTo>
                      <a:lnTo>
                        <a:pt x="5239" y="476"/>
                      </a:lnTo>
                      <a:lnTo>
                        <a:pt x="5429" y="762"/>
                      </a:lnTo>
                      <a:cubicBezTo>
                        <a:pt x="8191" y="4096"/>
                        <a:pt x="9906" y="191"/>
                        <a:pt x="10001" y="95"/>
                      </a:cubicBezTo>
                      <a:lnTo>
                        <a:pt x="10573" y="1810"/>
                      </a:lnTo>
                      <a:cubicBezTo>
                        <a:pt x="10573" y="1810"/>
                        <a:pt x="8477" y="6667"/>
                        <a:pt x="5334" y="3143"/>
                      </a:cubicBezTo>
                      <a:cubicBezTo>
                        <a:pt x="4667" y="4191"/>
                        <a:pt x="2381" y="6858"/>
                        <a:pt x="95" y="1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184"/>
                <p:cNvSpPr/>
                <p:nvPr/>
              </p:nvSpPr>
              <p:spPr>
                <a:xfrm>
                  <a:off x="6446424" y="2824638"/>
                  <a:ext cx="10667" cy="6476"/>
                </a:xfrm>
                <a:custGeom>
                  <a:rect b="b" l="l" r="r" t="t"/>
                  <a:pathLst>
                    <a:path extrusionOk="0" h="6476" w="10667">
                      <a:moveTo>
                        <a:pt x="0" y="2381"/>
                      </a:moveTo>
                      <a:lnTo>
                        <a:pt x="95" y="762"/>
                      </a:lnTo>
                      <a:lnTo>
                        <a:pt x="9715" y="4477"/>
                      </a:lnTo>
                      <a:lnTo>
                        <a:pt x="9715" y="0"/>
                      </a:lnTo>
                      <a:lnTo>
                        <a:pt x="10668" y="0"/>
                      </a:lnTo>
                      <a:lnTo>
                        <a:pt x="10573" y="6477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0" name="Google Shape;2610;p184"/>
              <p:cNvSpPr/>
              <p:nvPr/>
            </p:nvSpPr>
            <p:spPr>
              <a:xfrm>
                <a:off x="3731971" y="852718"/>
                <a:ext cx="25679" cy="1649756"/>
              </a:xfrm>
              <a:custGeom>
                <a:rect b="b" l="l" r="r" t="t"/>
                <a:pathLst>
                  <a:path extrusionOk="0" h="360997" w="5619">
                    <a:moveTo>
                      <a:pt x="0" y="0"/>
                    </a:moveTo>
                    <a:lnTo>
                      <a:pt x="5620" y="0"/>
                    </a:lnTo>
                    <a:lnTo>
                      <a:pt x="5620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1" name="Google Shape;2611;p184"/>
            <p:cNvGrpSpPr/>
            <p:nvPr/>
          </p:nvGrpSpPr>
          <p:grpSpPr>
            <a:xfrm>
              <a:off x="3671887" y="2518875"/>
              <a:ext cx="1646576" cy="1079030"/>
              <a:chOff x="3671887" y="2518875"/>
              <a:chExt cx="1646576" cy="1079030"/>
            </a:xfrm>
          </p:grpSpPr>
          <p:sp>
            <p:nvSpPr>
              <p:cNvPr id="2612" name="Google Shape;2612;p184"/>
              <p:cNvSpPr/>
              <p:nvPr/>
            </p:nvSpPr>
            <p:spPr>
              <a:xfrm>
                <a:off x="3864661" y="2551090"/>
                <a:ext cx="1352112" cy="1032514"/>
              </a:xfrm>
              <a:custGeom>
                <a:rect b="b" l="l" r="r" t="t"/>
                <a:pathLst>
                  <a:path extrusionOk="0" h="225933" w="295867">
                    <a:moveTo>
                      <a:pt x="111273" y="0"/>
                    </a:moveTo>
                    <a:lnTo>
                      <a:pt x="295868" y="73723"/>
                    </a:lnTo>
                    <a:lnTo>
                      <a:pt x="181187" y="225933"/>
                    </a:lnTo>
                    <a:lnTo>
                      <a:pt x="2593" y="131731"/>
                    </a:lnTo>
                    <a:cubicBezTo>
                      <a:pt x="2593" y="131731"/>
                      <a:pt x="-26649" y="53530"/>
                      <a:pt x="11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184"/>
              <p:cNvSpPr/>
              <p:nvPr/>
            </p:nvSpPr>
            <p:spPr>
              <a:xfrm>
                <a:off x="3971421" y="2665593"/>
                <a:ext cx="1172676" cy="880159"/>
              </a:xfrm>
              <a:custGeom>
                <a:rect b="b" l="l" r="r" t="t"/>
                <a:pathLst>
                  <a:path extrusionOk="0" h="192595" w="256603">
                    <a:moveTo>
                      <a:pt x="9525" y="31433"/>
                    </a:moveTo>
                    <a:lnTo>
                      <a:pt x="0" y="87916"/>
                    </a:lnTo>
                    <a:lnTo>
                      <a:pt x="61532" y="150114"/>
                    </a:lnTo>
                    <a:lnTo>
                      <a:pt x="142208" y="192596"/>
                    </a:lnTo>
                    <a:lnTo>
                      <a:pt x="256604" y="41815"/>
                    </a:lnTo>
                    <a:lnTo>
                      <a:pt x="162496" y="0"/>
                    </a:lnTo>
                    <a:lnTo>
                      <a:pt x="9525" y="3143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184"/>
              <p:cNvSpPr/>
              <p:nvPr/>
            </p:nvSpPr>
            <p:spPr>
              <a:xfrm>
                <a:off x="3963587" y="2648179"/>
                <a:ext cx="430069" cy="480558"/>
              </a:xfrm>
              <a:custGeom>
                <a:rect b="b" l="l" r="r" t="t"/>
                <a:pathLst>
                  <a:path extrusionOk="0" h="105155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184"/>
              <p:cNvSpPr/>
              <p:nvPr/>
            </p:nvSpPr>
            <p:spPr>
              <a:xfrm>
                <a:off x="4135993" y="2727413"/>
                <a:ext cx="430069" cy="480563"/>
              </a:xfrm>
              <a:custGeom>
                <a:rect b="b" l="l" r="r" t="t"/>
                <a:pathLst>
                  <a:path extrusionOk="0" h="105156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9"/>
                    </a:cubicBezTo>
                    <a:lnTo>
                      <a:pt x="24289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184"/>
              <p:cNvSpPr/>
              <p:nvPr/>
            </p:nvSpPr>
            <p:spPr>
              <a:xfrm>
                <a:off x="4325813" y="2827116"/>
                <a:ext cx="430069" cy="480558"/>
              </a:xfrm>
              <a:custGeom>
                <a:rect b="b" l="l" r="r" t="t"/>
                <a:pathLst>
                  <a:path extrusionOk="0" h="105155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184"/>
              <p:cNvSpPr/>
              <p:nvPr/>
            </p:nvSpPr>
            <p:spPr>
              <a:xfrm>
                <a:off x="4535078" y="2846387"/>
                <a:ext cx="783385" cy="751518"/>
              </a:xfrm>
              <a:custGeom>
                <a:rect b="b" l="l" r="r" t="t"/>
                <a:pathLst>
                  <a:path extrusionOk="0" h="164446" w="171419">
                    <a:moveTo>
                      <a:pt x="160243" y="19120"/>
                    </a:moveTo>
                    <a:cubicBezTo>
                      <a:pt x="183579" y="48172"/>
                      <a:pt x="169197" y="99988"/>
                      <a:pt x="128048" y="134849"/>
                    </a:cubicBezTo>
                    <a:cubicBezTo>
                      <a:pt x="86900" y="169711"/>
                      <a:pt x="34513" y="174473"/>
                      <a:pt x="11177" y="145422"/>
                    </a:cubicBezTo>
                    <a:cubicBezTo>
                      <a:pt x="-12160" y="116371"/>
                      <a:pt x="2223" y="64555"/>
                      <a:pt x="43371" y="29598"/>
                    </a:cubicBezTo>
                    <a:cubicBezTo>
                      <a:pt x="84519" y="-5264"/>
                      <a:pt x="136811" y="-10026"/>
                      <a:pt x="160243" y="19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184"/>
              <p:cNvSpPr/>
              <p:nvPr/>
            </p:nvSpPr>
            <p:spPr>
              <a:xfrm>
                <a:off x="3694527" y="2518875"/>
                <a:ext cx="1446474" cy="542806"/>
              </a:xfrm>
              <a:custGeom>
                <a:rect b="b" l="l" r="r" t="t"/>
                <a:pathLst>
                  <a:path extrusionOk="0" h="118776" w="316515">
                    <a:moveTo>
                      <a:pt x="316516" y="70104"/>
                    </a:moveTo>
                    <a:lnTo>
                      <a:pt x="163544" y="0"/>
                    </a:lnTo>
                    <a:cubicBezTo>
                      <a:pt x="163544" y="0"/>
                      <a:pt x="121539" y="24289"/>
                      <a:pt x="56197" y="33623"/>
                    </a:cubicBezTo>
                    <a:cubicBezTo>
                      <a:pt x="29432" y="37433"/>
                      <a:pt x="0" y="49339"/>
                      <a:pt x="0" y="49339"/>
                    </a:cubicBezTo>
                    <a:lnTo>
                      <a:pt x="105918" y="118777"/>
                    </a:lnTo>
                    <a:lnTo>
                      <a:pt x="174117" y="100108"/>
                    </a:lnTo>
                    <a:lnTo>
                      <a:pt x="233172" y="66294"/>
                    </a:lnTo>
                    <a:lnTo>
                      <a:pt x="263652" y="60674"/>
                    </a:lnTo>
                    <a:lnTo>
                      <a:pt x="316325" y="701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184"/>
              <p:cNvSpPr/>
              <p:nvPr/>
            </p:nvSpPr>
            <p:spPr>
              <a:xfrm>
                <a:off x="4179095" y="2790047"/>
                <a:ext cx="1062548" cy="290835"/>
              </a:xfrm>
              <a:custGeom>
                <a:rect b="b" l="l" r="r" t="t"/>
                <a:pathLst>
                  <a:path extrusionOk="0" h="63640" w="232505">
                    <a:moveTo>
                      <a:pt x="204406" y="12396"/>
                    </a:moveTo>
                    <a:cubicBezTo>
                      <a:pt x="204406" y="12396"/>
                      <a:pt x="151924" y="-1892"/>
                      <a:pt x="110966" y="21445"/>
                    </a:cubicBezTo>
                    <a:cubicBezTo>
                      <a:pt x="70009" y="44876"/>
                      <a:pt x="36195" y="55925"/>
                      <a:pt x="0" y="63641"/>
                    </a:cubicBezTo>
                    <a:lnTo>
                      <a:pt x="0" y="57830"/>
                    </a:lnTo>
                    <a:cubicBezTo>
                      <a:pt x="0" y="57830"/>
                      <a:pt x="55816" y="48400"/>
                      <a:pt x="106013" y="16968"/>
                    </a:cubicBezTo>
                    <a:cubicBezTo>
                      <a:pt x="148018" y="-9321"/>
                      <a:pt x="199072" y="-3987"/>
                      <a:pt x="232505" y="25541"/>
                    </a:cubicBezTo>
                    <a:cubicBezTo>
                      <a:pt x="221932" y="18587"/>
                      <a:pt x="204406" y="12396"/>
                      <a:pt x="204406" y="12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184"/>
              <p:cNvSpPr/>
              <p:nvPr/>
            </p:nvSpPr>
            <p:spPr>
              <a:xfrm>
                <a:off x="3671887" y="2744833"/>
                <a:ext cx="506680" cy="336480"/>
              </a:xfrm>
              <a:custGeom>
                <a:rect b="b" l="l" r="r" t="t"/>
                <a:pathLst>
                  <a:path extrusionOk="0" h="73628" w="110871">
                    <a:moveTo>
                      <a:pt x="4953" y="0"/>
                    </a:moveTo>
                    <a:lnTo>
                      <a:pt x="110871" y="67818"/>
                    </a:lnTo>
                    <a:lnTo>
                      <a:pt x="110871" y="73628"/>
                    </a:lnTo>
                    <a:lnTo>
                      <a:pt x="0" y="762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184"/>
              <p:cNvSpPr/>
              <p:nvPr/>
            </p:nvSpPr>
            <p:spPr>
              <a:xfrm>
                <a:off x="4577683" y="2888251"/>
                <a:ext cx="697318" cy="668678"/>
              </a:xfrm>
              <a:custGeom>
                <a:rect b="b" l="l" r="r" t="t"/>
                <a:pathLst>
                  <a:path extrusionOk="0" h="146319" w="152586">
                    <a:moveTo>
                      <a:pt x="142635" y="16914"/>
                    </a:moveTo>
                    <a:cubicBezTo>
                      <a:pt x="163399" y="42727"/>
                      <a:pt x="150636" y="88923"/>
                      <a:pt x="113965" y="119975"/>
                    </a:cubicBezTo>
                    <a:cubicBezTo>
                      <a:pt x="77389" y="151026"/>
                      <a:pt x="30811" y="155217"/>
                      <a:pt x="9951" y="129405"/>
                    </a:cubicBezTo>
                    <a:cubicBezTo>
                      <a:pt x="-10813" y="103592"/>
                      <a:pt x="1950" y="57396"/>
                      <a:pt x="38622" y="26344"/>
                    </a:cubicBezTo>
                    <a:cubicBezTo>
                      <a:pt x="75293" y="-4707"/>
                      <a:pt x="121775" y="-8898"/>
                      <a:pt x="142635" y="16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184"/>
              <p:cNvSpPr/>
              <p:nvPr/>
            </p:nvSpPr>
            <p:spPr>
              <a:xfrm>
                <a:off x="4619827" y="2903911"/>
                <a:ext cx="613125" cy="495927"/>
              </a:xfrm>
              <a:custGeom>
                <a:rect b="b" l="l" r="r" t="t"/>
                <a:pathLst>
                  <a:path extrusionOk="0" h="108518" w="134163">
                    <a:moveTo>
                      <a:pt x="10144" y="108137"/>
                    </a:moveTo>
                    <a:cubicBezTo>
                      <a:pt x="10716" y="106232"/>
                      <a:pt x="11383" y="104327"/>
                      <a:pt x="12145" y="102422"/>
                    </a:cubicBezTo>
                    <a:cubicBezTo>
                      <a:pt x="12526" y="101470"/>
                      <a:pt x="12906" y="100517"/>
                      <a:pt x="13383" y="99565"/>
                    </a:cubicBezTo>
                    <a:cubicBezTo>
                      <a:pt x="13859" y="98612"/>
                      <a:pt x="14240" y="97660"/>
                      <a:pt x="14716" y="96707"/>
                    </a:cubicBezTo>
                    <a:cubicBezTo>
                      <a:pt x="14716" y="96707"/>
                      <a:pt x="14716" y="96707"/>
                      <a:pt x="14716" y="96707"/>
                    </a:cubicBezTo>
                    <a:cubicBezTo>
                      <a:pt x="15193" y="95755"/>
                      <a:pt x="15669" y="94898"/>
                      <a:pt x="16145" y="93945"/>
                    </a:cubicBezTo>
                    <a:cubicBezTo>
                      <a:pt x="16145" y="93945"/>
                      <a:pt x="16145" y="93945"/>
                      <a:pt x="16145" y="93945"/>
                    </a:cubicBezTo>
                    <a:cubicBezTo>
                      <a:pt x="16621" y="92993"/>
                      <a:pt x="17193" y="92135"/>
                      <a:pt x="17764" y="91183"/>
                    </a:cubicBezTo>
                    <a:cubicBezTo>
                      <a:pt x="17764" y="91183"/>
                      <a:pt x="17764" y="91183"/>
                      <a:pt x="17764" y="91088"/>
                    </a:cubicBezTo>
                    <a:cubicBezTo>
                      <a:pt x="18336" y="90230"/>
                      <a:pt x="18907" y="89278"/>
                      <a:pt x="19479" y="88421"/>
                    </a:cubicBezTo>
                    <a:cubicBezTo>
                      <a:pt x="19479" y="88421"/>
                      <a:pt x="19479" y="88421"/>
                      <a:pt x="19479" y="88325"/>
                    </a:cubicBezTo>
                    <a:cubicBezTo>
                      <a:pt x="20050" y="87468"/>
                      <a:pt x="20622" y="86516"/>
                      <a:pt x="21289" y="85658"/>
                    </a:cubicBezTo>
                    <a:cubicBezTo>
                      <a:pt x="21289" y="85658"/>
                      <a:pt x="21289" y="85563"/>
                      <a:pt x="21384" y="85468"/>
                    </a:cubicBezTo>
                    <a:cubicBezTo>
                      <a:pt x="22051" y="84611"/>
                      <a:pt x="22622" y="83753"/>
                      <a:pt x="23289" y="82896"/>
                    </a:cubicBezTo>
                    <a:cubicBezTo>
                      <a:pt x="23289" y="82896"/>
                      <a:pt x="23289" y="82801"/>
                      <a:pt x="23384" y="82706"/>
                    </a:cubicBezTo>
                    <a:cubicBezTo>
                      <a:pt x="24051" y="81848"/>
                      <a:pt x="24718" y="80991"/>
                      <a:pt x="25385" y="80134"/>
                    </a:cubicBezTo>
                    <a:cubicBezTo>
                      <a:pt x="25385" y="80134"/>
                      <a:pt x="25385" y="80039"/>
                      <a:pt x="25575" y="79943"/>
                    </a:cubicBezTo>
                    <a:cubicBezTo>
                      <a:pt x="26242" y="79086"/>
                      <a:pt x="27004" y="78229"/>
                      <a:pt x="27670" y="77467"/>
                    </a:cubicBezTo>
                    <a:cubicBezTo>
                      <a:pt x="27670" y="77467"/>
                      <a:pt x="27766" y="77372"/>
                      <a:pt x="27861" y="77276"/>
                    </a:cubicBezTo>
                    <a:cubicBezTo>
                      <a:pt x="28623" y="76419"/>
                      <a:pt x="29385" y="75657"/>
                      <a:pt x="30147" y="74800"/>
                    </a:cubicBezTo>
                    <a:cubicBezTo>
                      <a:pt x="30147" y="74800"/>
                      <a:pt x="30242" y="74705"/>
                      <a:pt x="30337" y="74609"/>
                    </a:cubicBezTo>
                    <a:cubicBezTo>
                      <a:pt x="31099" y="73752"/>
                      <a:pt x="31956" y="72990"/>
                      <a:pt x="32719" y="72133"/>
                    </a:cubicBezTo>
                    <a:cubicBezTo>
                      <a:pt x="32719" y="72133"/>
                      <a:pt x="32719" y="72133"/>
                      <a:pt x="32814" y="72038"/>
                    </a:cubicBezTo>
                    <a:cubicBezTo>
                      <a:pt x="33671" y="71180"/>
                      <a:pt x="34528" y="70418"/>
                      <a:pt x="35386" y="69656"/>
                    </a:cubicBezTo>
                    <a:cubicBezTo>
                      <a:pt x="35386" y="69656"/>
                      <a:pt x="35386" y="69656"/>
                      <a:pt x="35481" y="69561"/>
                    </a:cubicBezTo>
                    <a:cubicBezTo>
                      <a:pt x="36338" y="68799"/>
                      <a:pt x="37291" y="67942"/>
                      <a:pt x="38148" y="67180"/>
                    </a:cubicBezTo>
                    <a:lnTo>
                      <a:pt x="38148" y="67180"/>
                    </a:lnTo>
                    <a:cubicBezTo>
                      <a:pt x="39100" y="66323"/>
                      <a:pt x="40053" y="65561"/>
                      <a:pt x="41005" y="64799"/>
                    </a:cubicBezTo>
                    <a:cubicBezTo>
                      <a:pt x="41958" y="64037"/>
                      <a:pt x="42910" y="63275"/>
                      <a:pt x="43958" y="62513"/>
                    </a:cubicBezTo>
                    <a:cubicBezTo>
                      <a:pt x="43958" y="62513"/>
                      <a:pt x="43958" y="62513"/>
                      <a:pt x="43958" y="62513"/>
                    </a:cubicBezTo>
                    <a:cubicBezTo>
                      <a:pt x="44911" y="61846"/>
                      <a:pt x="45863" y="61084"/>
                      <a:pt x="46911" y="60417"/>
                    </a:cubicBezTo>
                    <a:cubicBezTo>
                      <a:pt x="46911" y="60417"/>
                      <a:pt x="46911" y="60417"/>
                      <a:pt x="47006" y="60322"/>
                    </a:cubicBezTo>
                    <a:cubicBezTo>
                      <a:pt x="47959" y="59655"/>
                      <a:pt x="48911" y="58988"/>
                      <a:pt x="49864" y="58417"/>
                    </a:cubicBezTo>
                    <a:cubicBezTo>
                      <a:pt x="49864" y="58417"/>
                      <a:pt x="49959" y="58417"/>
                      <a:pt x="50054" y="58322"/>
                    </a:cubicBezTo>
                    <a:cubicBezTo>
                      <a:pt x="51006" y="57750"/>
                      <a:pt x="51959" y="57083"/>
                      <a:pt x="52912" y="56512"/>
                    </a:cubicBezTo>
                    <a:cubicBezTo>
                      <a:pt x="52912" y="56512"/>
                      <a:pt x="53102" y="56417"/>
                      <a:pt x="53102" y="56321"/>
                    </a:cubicBezTo>
                    <a:cubicBezTo>
                      <a:pt x="54055" y="55750"/>
                      <a:pt x="55007" y="55178"/>
                      <a:pt x="55960" y="54702"/>
                    </a:cubicBezTo>
                    <a:cubicBezTo>
                      <a:pt x="55960" y="54702"/>
                      <a:pt x="56150" y="54607"/>
                      <a:pt x="56245" y="54512"/>
                    </a:cubicBezTo>
                    <a:cubicBezTo>
                      <a:pt x="57198" y="53940"/>
                      <a:pt x="58150" y="53464"/>
                      <a:pt x="59103" y="52988"/>
                    </a:cubicBezTo>
                    <a:cubicBezTo>
                      <a:pt x="59103" y="52988"/>
                      <a:pt x="59293" y="52892"/>
                      <a:pt x="59389" y="52797"/>
                    </a:cubicBezTo>
                    <a:cubicBezTo>
                      <a:pt x="60341" y="52321"/>
                      <a:pt x="61294" y="51845"/>
                      <a:pt x="62246" y="51368"/>
                    </a:cubicBezTo>
                    <a:cubicBezTo>
                      <a:pt x="62341" y="51368"/>
                      <a:pt x="62437" y="51273"/>
                      <a:pt x="62532" y="51178"/>
                    </a:cubicBezTo>
                    <a:cubicBezTo>
                      <a:pt x="63485" y="50702"/>
                      <a:pt x="64437" y="50321"/>
                      <a:pt x="65389" y="49940"/>
                    </a:cubicBezTo>
                    <a:cubicBezTo>
                      <a:pt x="65485" y="49940"/>
                      <a:pt x="65580" y="49844"/>
                      <a:pt x="65770" y="49749"/>
                    </a:cubicBezTo>
                    <a:cubicBezTo>
                      <a:pt x="66723" y="49368"/>
                      <a:pt x="67675" y="48987"/>
                      <a:pt x="68628" y="48606"/>
                    </a:cubicBezTo>
                    <a:cubicBezTo>
                      <a:pt x="68723" y="48606"/>
                      <a:pt x="68818" y="48606"/>
                      <a:pt x="69009" y="48511"/>
                    </a:cubicBezTo>
                    <a:cubicBezTo>
                      <a:pt x="69961" y="48130"/>
                      <a:pt x="70914" y="47844"/>
                      <a:pt x="71866" y="47463"/>
                    </a:cubicBezTo>
                    <a:cubicBezTo>
                      <a:pt x="71962" y="47463"/>
                      <a:pt x="72057" y="47463"/>
                      <a:pt x="72247" y="47368"/>
                    </a:cubicBezTo>
                    <a:cubicBezTo>
                      <a:pt x="73200" y="47082"/>
                      <a:pt x="74152" y="46701"/>
                      <a:pt x="75105" y="46415"/>
                    </a:cubicBezTo>
                    <a:cubicBezTo>
                      <a:pt x="75200" y="46415"/>
                      <a:pt x="75295" y="46415"/>
                      <a:pt x="75486" y="46320"/>
                    </a:cubicBezTo>
                    <a:cubicBezTo>
                      <a:pt x="76438" y="46034"/>
                      <a:pt x="77391" y="45749"/>
                      <a:pt x="78343" y="45558"/>
                    </a:cubicBezTo>
                    <a:cubicBezTo>
                      <a:pt x="78439" y="45558"/>
                      <a:pt x="78534" y="45558"/>
                      <a:pt x="78724" y="45558"/>
                    </a:cubicBezTo>
                    <a:cubicBezTo>
                      <a:pt x="79677" y="45272"/>
                      <a:pt x="80629" y="45082"/>
                      <a:pt x="81582" y="44891"/>
                    </a:cubicBezTo>
                    <a:cubicBezTo>
                      <a:pt x="81677" y="44891"/>
                      <a:pt x="81772" y="44891"/>
                      <a:pt x="81868" y="44891"/>
                    </a:cubicBezTo>
                    <a:cubicBezTo>
                      <a:pt x="82820" y="44701"/>
                      <a:pt x="83773" y="44510"/>
                      <a:pt x="84725" y="44320"/>
                    </a:cubicBezTo>
                    <a:cubicBezTo>
                      <a:pt x="84725" y="44320"/>
                      <a:pt x="84916" y="44320"/>
                      <a:pt x="85011" y="44320"/>
                    </a:cubicBezTo>
                    <a:cubicBezTo>
                      <a:pt x="85963" y="44129"/>
                      <a:pt x="86916" y="44034"/>
                      <a:pt x="87868" y="43844"/>
                    </a:cubicBezTo>
                    <a:cubicBezTo>
                      <a:pt x="87868" y="43844"/>
                      <a:pt x="88059" y="43844"/>
                      <a:pt x="88154" y="43844"/>
                    </a:cubicBezTo>
                    <a:cubicBezTo>
                      <a:pt x="89106" y="43748"/>
                      <a:pt x="90059" y="43558"/>
                      <a:pt x="91012" y="43463"/>
                    </a:cubicBezTo>
                    <a:cubicBezTo>
                      <a:pt x="91012" y="43463"/>
                      <a:pt x="91202" y="43463"/>
                      <a:pt x="91202" y="43463"/>
                    </a:cubicBezTo>
                    <a:cubicBezTo>
                      <a:pt x="92155" y="43463"/>
                      <a:pt x="93107" y="43272"/>
                      <a:pt x="94060" y="43272"/>
                    </a:cubicBezTo>
                    <a:cubicBezTo>
                      <a:pt x="94060" y="43272"/>
                      <a:pt x="94155" y="43272"/>
                      <a:pt x="94250" y="43272"/>
                    </a:cubicBezTo>
                    <a:cubicBezTo>
                      <a:pt x="95203" y="43272"/>
                      <a:pt x="96155" y="43272"/>
                      <a:pt x="97108" y="43177"/>
                    </a:cubicBezTo>
                    <a:lnTo>
                      <a:pt x="97298" y="43177"/>
                    </a:lnTo>
                    <a:cubicBezTo>
                      <a:pt x="98251" y="43177"/>
                      <a:pt x="99203" y="43177"/>
                      <a:pt x="100156" y="43177"/>
                    </a:cubicBezTo>
                    <a:cubicBezTo>
                      <a:pt x="100156" y="43177"/>
                      <a:pt x="100156" y="43177"/>
                      <a:pt x="100251" y="43177"/>
                    </a:cubicBezTo>
                    <a:cubicBezTo>
                      <a:pt x="101203" y="43177"/>
                      <a:pt x="102156" y="43177"/>
                      <a:pt x="103013" y="43367"/>
                    </a:cubicBezTo>
                    <a:cubicBezTo>
                      <a:pt x="103013" y="43367"/>
                      <a:pt x="103013" y="43367"/>
                      <a:pt x="103013" y="43367"/>
                    </a:cubicBezTo>
                    <a:cubicBezTo>
                      <a:pt x="114443" y="44320"/>
                      <a:pt x="124444" y="48511"/>
                      <a:pt x="131493" y="55940"/>
                    </a:cubicBezTo>
                    <a:cubicBezTo>
                      <a:pt x="136351" y="40224"/>
                      <a:pt x="134731" y="24889"/>
                      <a:pt x="125397" y="14030"/>
                    </a:cubicBezTo>
                    <a:cubicBezTo>
                      <a:pt x="107109" y="-7401"/>
                      <a:pt x="66151" y="-3877"/>
                      <a:pt x="33957" y="21841"/>
                    </a:cubicBezTo>
                    <a:cubicBezTo>
                      <a:pt x="1762" y="47558"/>
                      <a:pt x="-9572" y="85849"/>
                      <a:pt x="8811" y="107280"/>
                    </a:cubicBezTo>
                    <a:cubicBezTo>
                      <a:pt x="9192" y="107661"/>
                      <a:pt x="9573" y="108137"/>
                      <a:pt x="9859" y="108518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628" name="Google Shape;2628;p185"/>
          <p:cNvSpPr txBox="1"/>
          <p:nvPr>
            <p:ph idx="1" type="subTitle"/>
          </p:nvPr>
        </p:nvSpPr>
        <p:spPr>
          <a:xfrm>
            <a:off x="1119011" y="167889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column names and formatted data for consistency.</a:t>
            </a:r>
            <a:endParaRPr/>
          </a:p>
        </p:txBody>
      </p:sp>
      <p:sp>
        <p:nvSpPr>
          <p:cNvPr id="2629" name="Google Shape;2629;p185"/>
          <p:cNvSpPr txBox="1"/>
          <p:nvPr>
            <p:ph idx="6" type="subTitle"/>
          </p:nvPr>
        </p:nvSpPr>
        <p:spPr>
          <a:xfrm>
            <a:off x="1119011" y="300763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hospital location data with the cardiac surgery dataset.</a:t>
            </a:r>
            <a:endParaRPr/>
          </a:p>
        </p:txBody>
      </p:sp>
      <p:sp>
        <p:nvSpPr>
          <p:cNvPr id="2630" name="Google Shape;2630;p185"/>
          <p:cNvSpPr txBox="1"/>
          <p:nvPr>
            <p:ph idx="7" type="subTitle"/>
          </p:nvPr>
        </p:nvSpPr>
        <p:spPr>
          <a:xfrm>
            <a:off x="5013261" y="167889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data with year ranges to focus on yearly trends.</a:t>
            </a:r>
            <a:endParaRPr/>
          </a:p>
        </p:txBody>
      </p:sp>
      <p:sp>
        <p:nvSpPr>
          <p:cNvPr id="2631" name="Google Shape;2631;p185"/>
          <p:cNvSpPr txBox="1"/>
          <p:nvPr>
            <p:ph idx="8" type="subTitle"/>
          </p:nvPr>
        </p:nvSpPr>
        <p:spPr>
          <a:xfrm>
            <a:off x="5013261" y="300763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Handled missing values and standardized data entries.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86"/>
          <p:cNvSpPr txBox="1"/>
          <p:nvPr>
            <p:ph type="title"/>
          </p:nvPr>
        </p:nvSpPr>
        <p:spPr>
          <a:xfrm>
            <a:off x="1004575" y="924225"/>
            <a:ext cx="4252500" cy="29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App!</a:t>
            </a:r>
            <a:endParaRPr/>
          </a:p>
        </p:txBody>
      </p:sp>
      <p:grpSp>
        <p:nvGrpSpPr>
          <p:cNvPr id="2637" name="Google Shape;2637;p186"/>
          <p:cNvGrpSpPr/>
          <p:nvPr/>
        </p:nvGrpSpPr>
        <p:grpSpPr>
          <a:xfrm>
            <a:off x="5821735" y="924222"/>
            <a:ext cx="2132072" cy="2227663"/>
            <a:chOff x="1418152" y="1388908"/>
            <a:chExt cx="1859311" cy="1942673"/>
          </a:xfrm>
        </p:grpSpPr>
        <p:sp>
          <p:nvSpPr>
            <p:cNvPr id="2638" name="Google Shape;2638;p186"/>
            <p:cNvSpPr/>
            <p:nvPr/>
          </p:nvSpPr>
          <p:spPr>
            <a:xfrm flipH="1">
              <a:off x="3168340" y="2575312"/>
              <a:ext cx="15072" cy="14252"/>
            </a:xfrm>
            <a:custGeom>
              <a:rect b="b" l="l" r="r" t="t"/>
              <a:pathLst>
                <a:path extrusionOk="0" h="4953" w="5238">
                  <a:moveTo>
                    <a:pt x="0" y="0"/>
                  </a:moveTo>
                  <a:cubicBezTo>
                    <a:pt x="1048" y="2762"/>
                    <a:pt x="2762" y="4381"/>
                    <a:pt x="5239" y="4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186"/>
            <p:cNvSpPr/>
            <p:nvPr/>
          </p:nvSpPr>
          <p:spPr>
            <a:xfrm flipH="1">
              <a:off x="2962270" y="2565167"/>
              <a:ext cx="315193" cy="397691"/>
            </a:xfrm>
            <a:custGeom>
              <a:rect b="b" l="l" r="r" t="t"/>
              <a:pathLst>
                <a:path extrusionOk="0" h="138207" w="109537">
                  <a:moveTo>
                    <a:pt x="0" y="28765"/>
                  </a:moveTo>
                  <a:lnTo>
                    <a:pt x="100108" y="138208"/>
                  </a:lnTo>
                  <a:lnTo>
                    <a:pt x="95250" y="101060"/>
                  </a:lnTo>
                  <a:lnTo>
                    <a:pt x="109538" y="87440"/>
                  </a:lnTo>
                  <a:lnTo>
                    <a:pt x="30004" y="0"/>
                  </a:lnTo>
                  <a:lnTo>
                    <a:pt x="0" y="28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186"/>
            <p:cNvSpPr/>
            <p:nvPr/>
          </p:nvSpPr>
          <p:spPr>
            <a:xfrm flipH="1">
              <a:off x="1465176" y="1621965"/>
              <a:ext cx="1674639" cy="1651616"/>
            </a:xfrm>
            <a:custGeom>
              <a:rect b="b" l="l" r="r" t="t"/>
              <a:pathLst>
                <a:path extrusionOk="0" h="573976" w="581977">
                  <a:moveTo>
                    <a:pt x="462534" y="0"/>
                  </a:moveTo>
                  <a:lnTo>
                    <a:pt x="0" y="443389"/>
                  </a:lnTo>
                  <a:lnTo>
                    <a:pt x="119444" y="573977"/>
                  </a:lnTo>
                  <a:lnTo>
                    <a:pt x="581978" y="130493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186"/>
            <p:cNvSpPr/>
            <p:nvPr/>
          </p:nvSpPr>
          <p:spPr>
            <a:xfrm flipH="1">
              <a:off x="1477445" y="1833637"/>
              <a:ext cx="189938" cy="147181"/>
            </a:xfrm>
            <a:custGeom>
              <a:rect b="b" l="l" r="r" t="t"/>
              <a:pathLst>
                <a:path extrusionOk="0" h="51149" w="66008">
                  <a:moveTo>
                    <a:pt x="0" y="18288"/>
                  </a:moveTo>
                  <a:lnTo>
                    <a:pt x="35243" y="42386"/>
                  </a:lnTo>
                  <a:lnTo>
                    <a:pt x="66008" y="51149"/>
                  </a:lnTo>
                  <a:lnTo>
                    <a:pt x="19241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186"/>
            <p:cNvSpPr/>
            <p:nvPr/>
          </p:nvSpPr>
          <p:spPr>
            <a:xfrm flipH="1">
              <a:off x="1465410" y="1622515"/>
              <a:ext cx="916530" cy="925024"/>
            </a:xfrm>
            <a:custGeom>
              <a:rect b="b" l="l" r="r" t="t"/>
              <a:pathLst>
                <a:path extrusionOk="0" h="321468" w="318516">
                  <a:moveTo>
                    <a:pt x="318516" y="130588"/>
                  </a:moveTo>
                  <a:lnTo>
                    <a:pt x="119348" y="321469"/>
                  </a:lnTo>
                  <a:lnTo>
                    <a:pt x="0" y="190881"/>
                  </a:lnTo>
                  <a:lnTo>
                    <a:pt x="199168" y="0"/>
                  </a:lnTo>
                  <a:lnTo>
                    <a:pt x="318516" y="130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186"/>
            <p:cNvSpPr/>
            <p:nvPr/>
          </p:nvSpPr>
          <p:spPr>
            <a:xfrm flipH="1">
              <a:off x="2430384" y="2921806"/>
              <a:ext cx="350195" cy="343902"/>
            </a:xfrm>
            <a:custGeom>
              <a:rect b="b" l="l" r="r" t="t"/>
              <a:pathLst>
                <a:path extrusionOk="0" h="119514" w="121701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86"/>
            <p:cNvSpPr/>
            <p:nvPr/>
          </p:nvSpPr>
          <p:spPr>
            <a:xfrm flipH="1">
              <a:off x="2476905" y="2921884"/>
              <a:ext cx="302851" cy="304759"/>
            </a:xfrm>
            <a:custGeom>
              <a:rect b="b" l="l" r="r" t="t"/>
              <a:pathLst>
                <a:path extrusionOk="0" h="105911" w="105248">
                  <a:moveTo>
                    <a:pt x="81" y="100394"/>
                  </a:moveTo>
                  <a:cubicBezTo>
                    <a:pt x="15798" y="112871"/>
                    <a:pt x="47992" y="103632"/>
                    <a:pt x="74472" y="78296"/>
                  </a:cubicBezTo>
                  <a:cubicBezTo>
                    <a:pt x="102380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2" y="0"/>
                  </a:cubicBezTo>
                  <a:cubicBezTo>
                    <a:pt x="80568" y="572"/>
                    <a:pt x="56946" y="12383"/>
                    <a:pt x="35895" y="32576"/>
                  </a:cubicBezTo>
                  <a:cubicBezTo>
                    <a:pt x="11892" y="55626"/>
                    <a:pt x="-1728" y="82677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186"/>
            <p:cNvSpPr/>
            <p:nvPr/>
          </p:nvSpPr>
          <p:spPr>
            <a:xfrm flipH="1">
              <a:off x="2536459" y="2959288"/>
              <a:ext cx="205658" cy="208455"/>
            </a:xfrm>
            <a:custGeom>
              <a:rect b="b" l="l" r="r" t="t"/>
              <a:pathLst>
                <a:path extrusionOk="0" h="72443" w="71471">
                  <a:moveTo>
                    <a:pt x="341" y="67111"/>
                  </a:moveTo>
                  <a:cubicBezTo>
                    <a:pt x="12437" y="77303"/>
                    <a:pt x="35107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86"/>
            <p:cNvSpPr/>
            <p:nvPr/>
          </p:nvSpPr>
          <p:spPr>
            <a:xfrm flipH="1">
              <a:off x="2573517" y="3018674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5"/>
                  </a:cubicBezTo>
                  <a:cubicBezTo>
                    <a:pt x="30194" y="46672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86"/>
            <p:cNvSpPr/>
            <p:nvPr/>
          </p:nvSpPr>
          <p:spPr>
            <a:xfrm flipH="1">
              <a:off x="1501955" y="2031797"/>
              <a:ext cx="349921" cy="343853"/>
            </a:xfrm>
            <a:custGeom>
              <a:rect b="b" l="l" r="r" t="t"/>
              <a:pathLst>
                <a:path extrusionOk="0" h="119497" w="121606">
                  <a:moveTo>
                    <a:pt x="116286" y="6504"/>
                  </a:moveTo>
                  <a:cubicBezTo>
                    <a:pt x="130002" y="21458"/>
                    <a:pt x="116286" y="57463"/>
                    <a:pt x="85616" y="86895"/>
                  </a:cubicBezTo>
                  <a:cubicBezTo>
                    <a:pt x="54945" y="116232"/>
                    <a:pt x="19036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186"/>
            <p:cNvSpPr/>
            <p:nvPr/>
          </p:nvSpPr>
          <p:spPr>
            <a:xfrm flipH="1">
              <a:off x="1548426" y="2031875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186"/>
            <p:cNvSpPr/>
            <p:nvPr/>
          </p:nvSpPr>
          <p:spPr>
            <a:xfrm flipH="1">
              <a:off x="1608029" y="2069280"/>
              <a:ext cx="205658" cy="208455"/>
            </a:xfrm>
            <a:custGeom>
              <a:rect b="b" l="l" r="r" t="t"/>
              <a:pathLst>
                <a:path extrusionOk="0" h="72443" w="71471">
                  <a:moveTo>
                    <a:pt x="341" y="67111"/>
                  </a:moveTo>
                  <a:cubicBezTo>
                    <a:pt x="12437" y="77303"/>
                    <a:pt x="35202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186"/>
            <p:cNvSpPr/>
            <p:nvPr/>
          </p:nvSpPr>
          <p:spPr>
            <a:xfrm flipH="1">
              <a:off x="1645088" y="2128662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186"/>
            <p:cNvSpPr/>
            <p:nvPr/>
          </p:nvSpPr>
          <p:spPr>
            <a:xfrm flipH="1">
              <a:off x="2262576" y="2484155"/>
              <a:ext cx="349921" cy="343902"/>
            </a:xfrm>
            <a:custGeom>
              <a:rect b="b" l="l" r="r" t="t"/>
              <a:pathLst>
                <a:path extrusionOk="0" h="119514" w="121606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250"/>
                    <a:pt x="18941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666" y="-8433"/>
                    <a:pt x="116382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186"/>
            <p:cNvSpPr/>
            <p:nvPr/>
          </p:nvSpPr>
          <p:spPr>
            <a:xfrm flipH="1">
              <a:off x="2309321" y="2484555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2"/>
                    <a:pt x="56930" y="12382"/>
                    <a:pt x="35880" y="32576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186"/>
            <p:cNvSpPr/>
            <p:nvPr/>
          </p:nvSpPr>
          <p:spPr>
            <a:xfrm flipH="1">
              <a:off x="2368924" y="2521994"/>
              <a:ext cx="205658" cy="208423"/>
            </a:xfrm>
            <a:custGeom>
              <a:rect b="b" l="l" r="r" t="t"/>
              <a:pathLst>
                <a:path extrusionOk="0" h="72432" w="71471">
                  <a:moveTo>
                    <a:pt x="341" y="67099"/>
                  </a:moveTo>
                  <a:cubicBezTo>
                    <a:pt x="12437" y="77291"/>
                    <a:pt x="35202" y="72529"/>
                    <a:pt x="52728" y="55765"/>
                  </a:cubicBezTo>
                  <a:cubicBezTo>
                    <a:pt x="71302" y="37953"/>
                    <a:pt x="77017" y="13378"/>
                    <a:pt x="65587" y="901"/>
                  </a:cubicBezTo>
                  <a:cubicBezTo>
                    <a:pt x="65301" y="615"/>
                    <a:pt x="65015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186"/>
            <p:cNvSpPr/>
            <p:nvPr/>
          </p:nvSpPr>
          <p:spPr>
            <a:xfrm flipH="1">
              <a:off x="2405983" y="2581069"/>
              <a:ext cx="111408" cy="117690"/>
            </a:xfrm>
            <a:custGeom>
              <a:rect b="b" l="l" r="r" t="t"/>
              <a:pathLst>
                <a:path extrusionOk="0" h="40900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1"/>
                    <a:pt x="0" y="11621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186"/>
            <p:cNvSpPr/>
            <p:nvPr/>
          </p:nvSpPr>
          <p:spPr>
            <a:xfrm flipH="1">
              <a:off x="1880622" y="2152937"/>
              <a:ext cx="349921" cy="343953"/>
            </a:xfrm>
            <a:custGeom>
              <a:rect b="b" l="l" r="r" t="t"/>
              <a:pathLst>
                <a:path extrusionOk="0" h="119532" w="121606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7962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186"/>
            <p:cNvSpPr/>
            <p:nvPr/>
          </p:nvSpPr>
          <p:spPr>
            <a:xfrm flipH="1">
              <a:off x="1927093" y="2153340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186"/>
            <p:cNvSpPr/>
            <p:nvPr/>
          </p:nvSpPr>
          <p:spPr>
            <a:xfrm flipH="1">
              <a:off x="1986696" y="2190777"/>
              <a:ext cx="205856" cy="208420"/>
            </a:xfrm>
            <a:custGeom>
              <a:rect b="b" l="l" r="r" t="t"/>
              <a:pathLst>
                <a:path extrusionOk="0" h="72431" w="71540">
                  <a:moveTo>
                    <a:pt x="410" y="67099"/>
                  </a:moveTo>
                  <a:cubicBezTo>
                    <a:pt x="12507" y="77291"/>
                    <a:pt x="35271" y="72529"/>
                    <a:pt x="52797" y="55765"/>
                  </a:cubicBezTo>
                  <a:cubicBezTo>
                    <a:pt x="71371" y="37953"/>
                    <a:pt x="77086" y="13378"/>
                    <a:pt x="65656" y="901"/>
                  </a:cubicBezTo>
                  <a:cubicBezTo>
                    <a:pt x="65370" y="615"/>
                    <a:pt x="65085" y="329"/>
                    <a:pt x="64704" y="43"/>
                  </a:cubicBezTo>
                  <a:cubicBezTo>
                    <a:pt x="52321" y="-623"/>
                    <a:pt x="36033" y="6425"/>
                    <a:pt x="22032" y="19855"/>
                  </a:cubicBezTo>
                  <a:cubicBezTo>
                    <a:pt x="6125" y="35095"/>
                    <a:pt x="-1971" y="53955"/>
                    <a:pt x="410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186"/>
            <p:cNvSpPr/>
            <p:nvPr/>
          </p:nvSpPr>
          <p:spPr>
            <a:xfrm flipH="1">
              <a:off x="2023755" y="2249854"/>
              <a:ext cx="111408" cy="117690"/>
            </a:xfrm>
            <a:custGeom>
              <a:rect b="b" l="l" r="r" t="t"/>
              <a:pathLst>
                <a:path extrusionOk="0" h="40900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0"/>
                    <a:pt x="0" y="11620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186"/>
            <p:cNvSpPr/>
            <p:nvPr/>
          </p:nvSpPr>
          <p:spPr>
            <a:xfrm flipH="1">
              <a:off x="1997428" y="2783840"/>
              <a:ext cx="349921" cy="343953"/>
            </a:xfrm>
            <a:custGeom>
              <a:rect b="b" l="l" r="r" t="t"/>
              <a:pathLst>
                <a:path extrusionOk="0" h="119532" w="121606">
                  <a:moveTo>
                    <a:pt x="116286" y="6617"/>
                  </a:moveTo>
                  <a:cubicBezTo>
                    <a:pt x="130002" y="21571"/>
                    <a:pt x="116286" y="57576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186"/>
            <p:cNvSpPr/>
            <p:nvPr/>
          </p:nvSpPr>
          <p:spPr>
            <a:xfrm flipH="1">
              <a:off x="2044173" y="2784243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3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186"/>
            <p:cNvSpPr/>
            <p:nvPr/>
          </p:nvSpPr>
          <p:spPr>
            <a:xfrm flipH="1">
              <a:off x="2103502" y="2821682"/>
              <a:ext cx="205931" cy="208420"/>
            </a:xfrm>
            <a:custGeom>
              <a:rect b="b" l="l" r="r" t="t"/>
              <a:pathLst>
                <a:path extrusionOk="0" h="72431" w="71566">
                  <a:moveTo>
                    <a:pt x="436" y="67099"/>
                  </a:moveTo>
                  <a:cubicBezTo>
                    <a:pt x="12533" y="77291"/>
                    <a:pt x="35297" y="72529"/>
                    <a:pt x="52823" y="55765"/>
                  </a:cubicBezTo>
                  <a:cubicBezTo>
                    <a:pt x="71397" y="37953"/>
                    <a:pt x="77112" y="13378"/>
                    <a:pt x="65682" y="901"/>
                  </a:cubicBezTo>
                  <a:cubicBezTo>
                    <a:pt x="65396" y="615"/>
                    <a:pt x="65111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09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186"/>
            <p:cNvSpPr/>
            <p:nvPr/>
          </p:nvSpPr>
          <p:spPr>
            <a:xfrm flipH="1">
              <a:off x="2140834" y="2880757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186"/>
            <p:cNvSpPr/>
            <p:nvPr/>
          </p:nvSpPr>
          <p:spPr>
            <a:xfrm flipH="1">
              <a:off x="1632748" y="2435127"/>
              <a:ext cx="350195" cy="343902"/>
            </a:xfrm>
            <a:custGeom>
              <a:rect b="b" l="l" r="r" t="t"/>
              <a:pathLst>
                <a:path extrusionOk="0" h="119514" w="121701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186"/>
            <p:cNvSpPr/>
            <p:nvPr/>
          </p:nvSpPr>
          <p:spPr>
            <a:xfrm flipH="1">
              <a:off x="1679490" y="2435478"/>
              <a:ext cx="302903" cy="304759"/>
            </a:xfrm>
            <a:custGeom>
              <a:rect b="b" l="l" r="r" t="t"/>
              <a:pathLst>
                <a:path extrusionOk="0" h="105911" w="105266">
                  <a:moveTo>
                    <a:pt x="81" y="100394"/>
                  </a:moveTo>
                  <a:cubicBezTo>
                    <a:pt x="15798" y="112871"/>
                    <a:pt x="47992" y="103632"/>
                    <a:pt x="74471" y="78296"/>
                  </a:cubicBezTo>
                  <a:cubicBezTo>
                    <a:pt x="102475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3" y="0"/>
                  </a:cubicBezTo>
                  <a:cubicBezTo>
                    <a:pt x="80567" y="572"/>
                    <a:pt x="56946" y="12383"/>
                    <a:pt x="35895" y="32576"/>
                  </a:cubicBezTo>
                  <a:cubicBezTo>
                    <a:pt x="11892" y="55626"/>
                    <a:pt x="-1729" y="82582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186"/>
            <p:cNvSpPr/>
            <p:nvPr/>
          </p:nvSpPr>
          <p:spPr>
            <a:xfrm flipH="1">
              <a:off x="1739096" y="2472882"/>
              <a:ext cx="205931" cy="208455"/>
            </a:xfrm>
            <a:custGeom>
              <a:rect b="b" l="l" r="r" t="t"/>
              <a:pathLst>
                <a:path extrusionOk="0" h="72443" w="71566">
                  <a:moveTo>
                    <a:pt x="436" y="67111"/>
                  </a:moveTo>
                  <a:cubicBezTo>
                    <a:pt x="12533" y="77303"/>
                    <a:pt x="35202" y="72541"/>
                    <a:pt x="52823" y="55777"/>
                  </a:cubicBezTo>
                  <a:cubicBezTo>
                    <a:pt x="71397" y="37965"/>
                    <a:pt x="77112" y="13390"/>
                    <a:pt x="65682" y="913"/>
                  </a:cubicBezTo>
                  <a:cubicBezTo>
                    <a:pt x="65396" y="627"/>
                    <a:pt x="65111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86"/>
            <p:cNvSpPr/>
            <p:nvPr/>
          </p:nvSpPr>
          <p:spPr>
            <a:xfrm flipH="1">
              <a:off x="1776155" y="2531992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86"/>
            <p:cNvSpPr/>
            <p:nvPr/>
          </p:nvSpPr>
          <p:spPr>
            <a:xfrm flipH="1">
              <a:off x="1568757" y="1665288"/>
              <a:ext cx="203094" cy="220909"/>
            </a:xfrm>
            <a:custGeom>
              <a:rect b="b" l="l" r="r" t="t"/>
              <a:pathLst>
                <a:path extrusionOk="0" h="76771" w="70580">
                  <a:moveTo>
                    <a:pt x="70580" y="43815"/>
                  </a:moveTo>
                  <a:lnTo>
                    <a:pt x="36385" y="76771"/>
                  </a:lnTo>
                  <a:lnTo>
                    <a:pt x="0" y="36957"/>
                  </a:lnTo>
                  <a:lnTo>
                    <a:pt x="38481" y="0"/>
                  </a:lnTo>
                  <a:lnTo>
                    <a:pt x="70580" y="43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186"/>
            <p:cNvSpPr/>
            <p:nvPr/>
          </p:nvSpPr>
          <p:spPr>
            <a:xfrm flipH="1">
              <a:off x="1568732" y="1743157"/>
              <a:ext cx="142796" cy="143069"/>
            </a:xfrm>
            <a:custGeom>
              <a:rect b="b" l="l" r="r" t="t"/>
              <a:pathLst>
                <a:path extrusionOk="0" h="49720" w="49625">
                  <a:moveTo>
                    <a:pt x="49625" y="16764"/>
                  </a:moveTo>
                  <a:lnTo>
                    <a:pt x="15335" y="49720"/>
                  </a:lnTo>
                  <a:lnTo>
                    <a:pt x="0" y="32957"/>
                  </a:lnTo>
                  <a:lnTo>
                    <a:pt x="34290" y="0"/>
                  </a:lnTo>
                  <a:lnTo>
                    <a:pt x="49625" y="16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86"/>
            <p:cNvSpPr/>
            <p:nvPr/>
          </p:nvSpPr>
          <p:spPr>
            <a:xfrm flipH="1">
              <a:off x="2650896" y="2096033"/>
              <a:ext cx="585986" cy="568718"/>
            </a:xfrm>
            <a:custGeom>
              <a:rect b="b" l="l" r="r" t="t"/>
              <a:pathLst>
                <a:path extrusionOk="0" h="197643" w="203644">
                  <a:moveTo>
                    <a:pt x="185738" y="0"/>
                  </a:moveTo>
                  <a:lnTo>
                    <a:pt x="0" y="178117"/>
                  </a:lnTo>
                  <a:lnTo>
                    <a:pt x="17907" y="197644"/>
                  </a:lnTo>
                  <a:lnTo>
                    <a:pt x="203645" y="19621"/>
                  </a:lnTo>
                  <a:lnTo>
                    <a:pt x="185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186"/>
            <p:cNvSpPr/>
            <p:nvPr/>
          </p:nvSpPr>
          <p:spPr>
            <a:xfrm flipH="1">
              <a:off x="2489528" y="1939199"/>
              <a:ext cx="249413" cy="251332"/>
            </a:xfrm>
            <a:custGeom>
              <a:rect b="b" l="l" r="r" t="t"/>
              <a:pathLst>
                <a:path extrusionOk="0" h="87344" w="86677">
                  <a:moveTo>
                    <a:pt x="86678" y="34766"/>
                  </a:moveTo>
                  <a:lnTo>
                    <a:pt x="31814" y="87344"/>
                  </a:lnTo>
                  <a:lnTo>
                    <a:pt x="0" y="52578"/>
                  </a:lnTo>
                  <a:lnTo>
                    <a:pt x="54864" y="0"/>
                  </a:lnTo>
                  <a:lnTo>
                    <a:pt x="86678" y="347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186"/>
            <p:cNvSpPr/>
            <p:nvPr/>
          </p:nvSpPr>
          <p:spPr>
            <a:xfrm flipH="1">
              <a:off x="2480294" y="1931343"/>
              <a:ext cx="112631" cy="118484"/>
            </a:xfrm>
            <a:custGeom>
              <a:rect b="b" l="l" r="r" t="t"/>
              <a:pathLst>
                <a:path extrusionOk="0" h="41176" w="39142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186"/>
            <p:cNvSpPr/>
            <p:nvPr/>
          </p:nvSpPr>
          <p:spPr>
            <a:xfrm flipH="1">
              <a:off x="2480021" y="1931343"/>
              <a:ext cx="112631" cy="118484"/>
            </a:xfrm>
            <a:custGeom>
              <a:rect b="b" l="l" r="r" t="t"/>
              <a:pathLst>
                <a:path extrusionOk="0" h="41176" w="39142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186"/>
            <p:cNvSpPr/>
            <p:nvPr/>
          </p:nvSpPr>
          <p:spPr>
            <a:xfrm flipH="1">
              <a:off x="2640078" y="1744801"/>
              <a:ext cx="289154" cy="346437"/>
            </a:xfrm>
            <a:custGeom>
              <a:rect b="b" l="l" r="r" t="t"/>
              <a:pathLst>
                <a:path extrusionOk="0" h="120395" w="100488">
                  <a:moveTo>
                    <a:pt x="0" y="19526"/>
                  </a:moveTo>
                  <a:lnTo>
                    <a:pt x="92297" y="120396"/>
                  </a:lnTo>
                  <a:lnTo>
                    <a:pt x="90392" y="97155"/>
                  </a:lnTo>
                  <a:lnTo>
                    <a:pt x="100489" y="87440"/>
                  </a:lnTo>
                  <a:lnTo>
                    <a:pt x="20479" y="0"/>
                  </a:lnTo>
                  <a:lnTo>
                    <a:pt x="0" y="195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186"/>
            <p:cNvSpPr/>
            <p:nvPr/>
          </p:nvSpPr>
          <p:spPr>
            <a:xfrm flipH="1">
              <a:off x="1683924" y="1388908"/>
              <a:ext cx="871031" cy="629289"/>
            </a:xfrm>
            <a:custGeom>
              <a:rect b="b" l="l" r="r" t="t"/>
              <a:pathLst>
                <a:path extrusionOk="0" h="218693" w="302704">
                  <a:moveTo>
                    <a:pt x="302705" y="103823"/>
                  </a:moveTo>
                  <a:lnTo>
                    <a:pt x="288893" y="84868"/>
                  </a:lnTo>
                  <a:lnTo>
                    <a:pt x="226124" y="16383"/>
                  </a:lnTo>
                  <a:lnTo>
                    <a:pt x="226409" y="16192"/>
                  </a:lnTo>
                  <a:lnTo>
                    <a:pt x="211550" y="0"/>
                  </a:lnTo>
                  <a:lnTo>
                    <a:pt x="0" y="202501"/>
                  </a:lnTo>
                  <a:lnTo>
                    <a:pt x="14954" y="218694"/>
                  </a:lnTo>
                  <a:lnTo>
                    <a:pt x="200216" y="41624"/>
                  </a:lnTo>
                  <a:lnTo>
                    <a:pt x="285179" y="120396"/>
                  </a:lnTo>
                  <a:lnTo>
                    <a:pt x="302705" y="103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86"/>
            <p:cNvSpPr/>
            <p:nvPr/>
          </p:nvSpPr>
          <p:spPr>
            <a:xfrm flipH="1">
              <a:off x="1562748" y="1625802"/>
              <a:ext cx="256541" cy="260376"/>
            </a:xfrm>
            <a:custGeom>
              <a:rect b="b" l="l" r="r" t="t"/>
              <a:pathLst>
                <a:path extrusionOk="0" h="90487" w="89154">
                  <a:moveTo>
                    <a:pt x="89154" y="55721"/>
                  </a:moveTo>
                  <a:lnTo>
                    <a:pt x="52864" y="90488"/>
                  </a:lnTo>
                  <a:lnTo>
                    <a:pt x="0" y="32671"/>
                  </a:lnTo>
                  <a:lnTo>
                    <a:pt x="34195" y="0"/>
                  </a:lnTo>
                  <a:lnTo>
                    <a:pt x="89154" y="55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/>
          <p:cNvSpPr txBox="1"/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687" name="Google Shape;2687;p187"/>
          <p:cNvSpPr txBox="1"/>
          <p:nvPr>
            <p:ph idx="1" type="subTitle"/>
          </p:nvPr>
        </p:nvSpPr>
        <p:spPr>
          <a:xfrm>
            <a:off x="677825" y="1301000"/>
            <a:ext cx="51204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does the New York hospital data compare to the rest of the USA?</a:t>
            </a:r>
            <a:endParaRPr b="1" sz="1400"/>
          </a:p>
          <a:p>
            <a:pPr indent="-317500" lvl="0" marL="457200" rtl="0" algn="l"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does the mortality rate of heart procedures compare to other large </a:t>
            </a:r>
            <a:r>
              <a:rPr b="1" lang="en" sz="1400"/>
              <a:t>operations?</a:t>
            </a:r>
            <a:endParaRPr b="1" sz="1400"/>
          </a:p>
          <a:p>
            <a:pPr indent="-317500" lvl="0" marL="457200" rtl="0" algn="l"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 past trends of mortality rate over time agree with the trend we see from the data?</a:t>
            </a:r>
            <a:endParaRPr b="1" sz="1400"/>
          </a:p>
          <a:p>
            <a:pPr indent="-317500" lvl="0" marL="457200" rtl="0" algn="l"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was the severity of each case prior to the procedure?</a:t>
            </a:r>
            <a:endParaRPr b="1" sz="1400"/>
          </a:p>
          <a:p>
            <a:pPr indent="0" lvl="0" marL="0" rtl="0" algn="l">
              <a:spcBef>
                <a:spcPts val="1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  <p:grpSp>
        <p:nvGrpSpPr>
          <p:cNvPr id="2688" name="Google Shape;2688;p187"/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/>
            <p:cNvSpPr/>
            <p:nvPr/>
          </p:nvSpPr>
          <p:spPr>
            <a:xfrm>
              <a:off x="5874138" y="2630669"/>
              <a:ext cx="124114" cy="136492"/>
            </a:xfrm>
            <a:custGeom>
              <a:rect b="b" l="l" r="r" t="t"/>
              <a:pathLst>
                <a:path extrusionOk="0" h="155546" w="14144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/>
            <p:cNvSpPr/>
            <p:nvPr/>
          </p:nvSpPr>
          <p:spPr>
            <a:xfrm>
              <a:off x="5589850" y="2724166"/>
              <a:ext cx="692199" cy="919961"/>
            </a:xfrm>
            <a:custGeom>
              <a:rect b="b" l="l" r="r" t="t"/>
              <a:pathLst>
                <a:path extrusionOk="0" h="1048389" w="788831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/>
            <p:cNvSpPr/>
            <p:nvPr/>
          </p:nvSpPr>
          <p:spPr>
            <a:xfrm>
              <a:off x="5648491" y="2765132"/>
              <a:ext cx="575017" cy="838264"/>
            </a:xfrm>
            <a:custGeom>
              <a:rect b="b" l="l" r="r" t="t"/>
              <a:pathLst>
                <a:path extrusionOk="0" h="955287" w="65529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/>
            <p:cNvSpPr/>
            <p:nvPr/>
          </p:nvSpPr>
          <p:spPr>
            <a:xfrm>
              <a:off x="5807733" y="2702030"/>
              <a:ext cx="256810" cy="104968"/>
            </a:xfrm>
            <a:custGeom>
              <a:rect b="b" l="l" r="r" t="t"/>
              <a:pathLst>
                <a:path extrusionOk="0" h="119622" w="292661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/>
            <p:cNvSpPr/>
            <p:nvPr/>
          </p:nvSpPr>
          <p:spPr>
            <a:xfrm>
              <a:off x="5928485" y="2863915"/>
              <a:ext cx="231723" cy="13699"/>
            </a:xfrm>
            <a:custGeom>
              <a:rect b="b" l="l" r="r" t="t"/>
              <a:pathLst>
                <a:path extrusionOk="0" h="15611" w="264072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/>
            <p:cNvSpPr/>
            <p:nvPr/>
          </p:nvSpPr>
          <p:spPr>
            <a:xfrm>
              <a:off x="5928485" y="2898439"/>
              <a:ext cx="231723" cy="13699"/>
            </a:xfrm>
            <a:custGeom>
              <a:rect b="b" l="l" r="r" t="t"/>
              <a:pathLst>
                <a:path extrusionOk="0" h="15611" w="264072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/>
            <p:cNvSpPr/>
            <p:nvPr/>
          </p:nvSpPr>
          <p:spPr>
            <a:xfrm>
              <a:off x="5691440" y="3010767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/>
            <p:cNvSpPr/>
            <p:nvPr/>
          </p:nvSpPr>
          <p:spPr>
            <a:xfrm>
              <a:off x="5691440" y="3045292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/>
            <p:cNvSpPr/>
            <p:nvPr/>
          </p:nvSpPr>
          <p:spPr>
            <a:xfrm>
              <a:off x="5691440" y="3148370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/>
            <p:cNvSpPr/>
            <p:nvPr/>
          </p:nvSpPr>
          <p:spPr>
            <a:xfrm>
              <a:off x="5691440" y="3182729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/>
            <p:cNvSpPr/>
            <p:nvPr/>
          </p:nvSpPr>
          <p:spPr>
            <a:xfrm>
              <a:off x="5691440" y="3281347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/>
            <p:cNvSpPr/>
            <p:nvPr/>
          </p:nvSpPr>
          <p:spPr>
            <a:xfrm>
              <a:off x="5691440" y="3315871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/>
            <p:cNvSpPr/>
            <p:nvPr/>
          </p:nvSpPr>
          <p:spPr>
            <a:xfrm>
              <a:off x="5691440" y="3418453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/>
            <p:cNvSpPr/>
            <p:nvPr/>
          </p:nvSpPr>
          <p:spPr>
            <a:xfrm>
              <a:off x="5691440" y="3452812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/>
            <p:cNvSpPr/>
            <p:nvPr/>
          </p:nvSpPr>
          <p:spPr>
            <a:xfrm>
              <a:off x="5738023" y="2823939"/>
              <a:ext cx="117181" cy="116851"/>
            </a:xfrm>
            <a:custGeom>
              <a:rect b="b" l="l" r="r" t="t"/>
              <a:pathLst>
                <a:path extrusionOk="0" h="133164" w="13354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/>
            <p:cNvSpPr/>
            <p:nvPr/>
          </p:nvSpPr>
          <p:spPr>
            <a:xfrm>
              <a:off x="6101437" y="2988137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/>
            <p:cNvSpPr/>
            <p:nvPr/>
          </p:nvSpPr>
          <p:spPr>
            <a:xfrm>
              <a:off x="6101437" y="307998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/>
            <p:cNvSpPr/>
            <p:nvPr/>
          </p:nvSpPr>
          <p:spPr>
            <a:xfrm>
              <a:off x="6101272" y="317166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/>
            <p:cNvSpPr/>
            <p:nvPr/>
          </p:nvSpPr>
          <p:spPr>
            <a:xfrm>
              <a:off x="6101437" y="3263506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/>
            <p:cNvSpPr/>
            <p:nvPr/>
          </p:nvSpPr>
          <p:spPr>
            <a:xfrm>
              <a:off x="6101437" y="3355186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/>
            <p:cNvSpPr/>
            <p:nvPr/>
          </p:nvSpPr>
          <p:spPr>
            <a:xfrm>
              <a:off x="6101437" y="344703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/>
            <p:cNvSpPr/>
            <p:nvPr/>
          </p:nvSpPr>
          <p:spPr>
            <a:xfrm>
              <a:off x="6142733" y="2637276"/>
              <a:ext cx="52606" cy="185016"/>
            </a:xfrm>
            <a:custGeom>
              <a:rect b="b" l="l" r="r" t="t"/>
              <a:pathLst>
                <a:path extrusionOk="0" h="210844" w="5995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/>
            <p:cNvSpPr/>
            <p:nvPr/>
          </p:nvSpPr>
          <p:spPr>
            <a:xfrm>
              <a:off x="6112340" y="2610351"/>
              <a:ext cx="27727" cy="49678"/>
            </a:xfrm>
            <a:custGeom>
              <a:rect b="b" l="l" r="r" t="t"/>
              <a:pathLst>
                <a:path extrusionOk="0" h="56613" w="31598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/>
            <p:cNvSpPr/>
            <p:nvPr/>
          </p:nvSpPr>
          <p:spPr>
            <a:xfrm>
              <a:off x="6120929" y="3148535"/>
              <a:ext cx="11883" cy="51493"/>
            </a:xfrm>
            <a:custGeom>
              <a:rect b="b" l="l" r="r" t="t"/>
              <a:pathLst>
                <a:path extrusionOk="0" h="58682" w="13542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/>
            <p:cNvSpPr/>
            <p:nvPr/>
          </p:nvSpPr>
          <p:spPr>
            <a:xfrm>
              <a:off x="6103089" y="2819974"/>
              <a:ext cx="47532" cy="354021"/>
            </a:xfrm>
            <a:custGeom>
              <a:rect b="b" l="l" r="r" t="t"/>
              <a:pathLst>
                <a:path extrusionOk="0" h="403443" w="54168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/>
            <p:cNvSpPr/>
            <p:nvPr/>
          </p:nvSpPr>
          <p:spPr>
            <a:xfrm>
              <a:off x="6103089" y="2633146"/>
              <a:ext cx="47532" cy="330255"/>
            </a:xfrm>
            <a:custGeom>
              <a:rect b="b" l="l" r="r" t="t"/>
              <a:pathLst>
                <a:path extrusionOk="0" h="376359" w="54168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/>
            <p:cNvSpPr/>
            <p:nvPr/>
          </p:nvSpPr>
          <p:spPr>
            <a:xfrm>
              <a:off x="6103254" y="2947996"/>
              <a:ext cx="47367" cy="19475"/>
            </a:xfrm>
            <a:custGeom>
              <a:rect b="b" l="l" r="r" t="t"/>
              <a:pathLst>
                <a:path extrusionOk="0" h="22194" w="5398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8"/>
          <p:cNvSpPr txBox="1"/>
          <p:nvPr>
            <p:ph type="ctrTitle"/>
          </p:nvPr>
        </p:nvSpPr>
        <p:spPr>
          <a:xfrm>
            <a:off x="657875" y="2072850"/>
            <a:ext cx="51384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21" name="Google Shape;2721;p188"/>
          <p:cNvSpPr txBox="1"/>
          <p:nvPr/>
        </p:nvSpPr>
        <p:spPr>
          <a:xfrm>
            <a:off x="716000" y="40525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2" name="Google Shape;2722;p188"/>
          <p:cNvGrpSpPr/>
          <p:nvPr/>
        </p:nvGrpSpPr>
        <p:grpSpPr>
          <a:xfrm>
            <a:off x="5734068" y="674862"/>
            <a:ext cx="1761966" cy="3793781"/>
            <a:chOff x="6054125" y="726350"/>
            <a:chExt cx="1694850" cy="3649621"/>
          </a:xfrm>
        </p:grpSpPr>
        <p:sp>
          <p:nvSpPr>
            <p:cNvPr id="2723" name="Google Shape;2723;p188"/>
            <p:cNvSpPr/>
            <p:nvPr/>
          </p:nvSpPr>
          <p:spPr>
            <a:xfrm>
              <a:off x="6642671" y="760108"/>
              <a:ext cx="937212" cy="1313115"/>
            </a:xfrm>
            <a:custGeom>
              <a:rect b="b" l="l" r="r" t="t"/>
              <a:pathLst>
                <a:path extrusionOk="0" h="2293651" w="1637052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188"/>
            <p:cNvSpPr/>
            <p:nvPr/>
          </p:nvSpPr>
          <p:spPr>
            <a:xfrm>
              <a:off x="7183108" y="869217"/>
              <a:ext cx="214598" cy="235619"/>
            </a:xfrm>
            <a:custGeom>
              <a:rect b="b" l="l" r="r" t="t"/>
              <a:pathLst>
                <a:path extrusionOk="0" h="411562" w="374844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188"/>
            <p:cNvSpPr/>
            <p:nvPr/>
          </p:nvSpPr>
          <p:spPr>
            <a:xfrm>
              <a:off x="6711531" y="1174379"/>
              <a:ext cx="677040" cy="610267"/>
            </a:xfrm>
            <a:custGeom>
              <a:rect b="b" l="l" r="r" t="t"/>
              <a:pathLst>
                <a:path extrusionOk="0" h="1065968" w="1182602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88"/>
            <p:cNvSpPr/>
            <p:nvPr/>
          </p:nvSpPr>
          <p:spPr>
            <a:xfrm>
              <a:off x="6129926" y="1648807"/>
              <a:ext cx="1619048" cy="2713028"/>
            </a:xfrm>
            <a:custGeom>
              <a:rect b="b" l="l" r="r" t="t"/>
              <a:pathLst>
                <a:path extrusionOk="0" h="4738913" w="2828032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88"/>
            <p:cNvSpPr/>
            <p:nvPr/>
          </p:nvSpPr>
          <p:spPr>
            <a:xfrm>
              <a:off x="6130018" y="1648898"/>
              <a:ext cx="1610005" cy="2713028"/>
            </a:xfrm>
            <a:custGeom>
              <a:rect b="b" l="l" r="r" t="t"/>
              <a:pathLst>
                <a:path extrusionOk="0" h="4738913" w="2812235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88"/>
            <p:cNvSpPr/>
            <p:nvPr/>
          </p:nvSpPr>
          <p:spPr>
            <a:xfrm>
              <a:off x="6924201" y="2513815"/>
              <a:ext cx="522094" cy="672954"/>
            </a:xfrm>
            <a:custGeom>
              <a:rect b="b" l="l" r="r" t="t"/>
              <a:pathLst>
                <a:path extrusionOk="0" h="1175466" w="911954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88"/>
            <p:cNvSpPr/>
            <p:nvPr/>
          </p:nvSpPr>
          <p:spPr>
            <a:xfrm>
              <a:off x="6490866" y="726350"/>
              <a:ext cx="482655" cy="1434963"/>
            </a:xfrm>
            <a:custGeom>
              <a:rect b="b" l="l" r="r" t="t"/>
              <a:pathLst>
                <a:path extrusionOk="0" h="2506486" w="843065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88"/>
            <p:cNvSpPr/>
            <p:nvPr/>
          </p:nvSpPr>
          <p:spPr>
            <a:xfrm>
              <a:off x="7000916" y="2550194"/>
              <a:ext cx="255826" cy="219360"/>
            </a:xfrm>
            <a:custGeom>
              <a:rect b="b" l="l" r="r" t="t"/>
              <a:pathLst>
                <a:path extrusionOk="0" h="383161" w="446857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88"/>
            <p:cNvSpPr/>
            <p:nvPr/>
          </p:nvSpPr>
          <p:spPr>
            <a:xfrm>
              <a:off x="7224151" y="2778984"/>
              <a:ext cx="174763" cy="327300"/>
            </a:xfrm>
            <a:custGeom>
              <a:rect b="b" l="l" r="r" t="t"/>
              <a:pathLst>
                <a:path extrusionOk="0" h="571703" w="305263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88"/>
            <p:cNvSpPr/>
            <p:nvPr/>
          </p:nvSpPr>
          <p:spPr>
            <a:xfrm>
              <a:off x="6531072" y="726350"/>
              <a:ext cx="432307" cy="1223594"/>
            </a:xfrm>
            <a:custGeom>
              <a:rect b="b" l="l" r="r" t="t"/>
              <a:pathLst>
                <a:path extrusionOk="0" h="2137282" w="755121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188"/>
            <p:cNvSpPr/>
            <p:nvPr/>
          </p:nvSpPr>
          <p:spPr>
            <a:xfrm>
              <a:off x="7391189" y="2518272"/>
              <a:ext cx="337357" cy="525231"/>
            </a:xfrm>
            <a:custGeom>
              <a:rect b="b" l="l" r="r" t="t"/>
              <a:pathLst>
                <a:path extrusionOk="0" h="917434" w="589269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188"/>
            <p:cNvSpPr/>
            <p:nvPr/>
          </p:nvSpPr>
          <p:spPr>
            <a:xfrm>
              <a:off x="6118656" y="2401258"/>
              <a:ext cx="782120" cy="1755844"/>
            </a:xfrm>
            <a:custGeom>
              <a:rect b="b" l="l" r="r" t="t"/>
              <a:pathLst>
                <a:path extrusionOk="0" h="3066976" w="1366148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88"/>
            <p:cNvSpPr/>
            <p:nvPr/>
          </p:nvSpPr>
          <p:spPr>
            <a:xfrm>
              <a:off x="6054125" y="1857251"/>
              <a:ext cx="702824" cy="754659"/>
            </a:xfrm>
            <a:custGeom>
              <a:rect b="b" l="l" r="r" t="t"/>
              <a:pathLst>
                <a:path extrusionOk="0" h="1318182" w="1227641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88"/>
            <p:cNvSpPr/>
            <p:nvPr/>
          </p:nvSpPr>
          <p:spPr>
            <a:xfrm>
              <a:off x="6277972" y="1887519"/>
              <a:ext cx="237295" cy="242484"/>
            </a:xfrm>
            <a:custGeom>
              <a:rect b="b" l="l" r="r" t="t"/>
              <a:pathLst>
                <a:path extrusionOk="0" h="423553" w="414489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188"/>
            <p:cNvSpPr/>
            <p:nvPr/>
          </p:nvSpPr>
          <p:spPr>
            <a:xfrm>
              <a:off x="6345995" y="1910202"/>
              <a:ext cx="145016" cy="183701"/>
            </a:xfrm>
            <a:custGeom>
              <a:rect b="b" l="l" r="r" t="t"/>
              <a:pathLst>
                <a:path extrusionOk="0" h="320875" w="253303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88"/>
            <p:cNvSpPr/>
            <p:nvPr/>
          </p:nvSpPr>
          <p:spPr>
            <a:xfrm>
              <a:off x="6399385" y="1978667"/>
              <a:ext cx="62087" cy="85385"/>
            </a:xfrm>
            <a:custGeom>
              <a:rect b="b" l="l" r="r" t="t"/>
              <a:pathLst>
                <a:path extrusionOk="0" h="149144" w="108449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188"/>
            <p:cNvSpPr/>
            <p:nvPr/>
          </p:nvSpPr>
          <p:spPr>
            <a:xfrm>
              <a:off x="6118831" y="2979448"/>
              <a:ext cx="1630063" cy="1396523"/>
            </a:xfrm>
            <a:custGeom>
              <a:rect b="b" l="l" r="r" t="t"/>
              <a:pathLst>
                <a:path extrusionOk="0" h="2439341" w="2847272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188"/>
            <p:cNvSpPr/>
            <p:nvPr/>
          </p:nvSpPr>
          <p:spPr>
            <a:xfrm>
              <a:off x="6090242" y="1936239"/>
              <a:ext cx="668749" cy="677646"/>
            </a:xfrm>
            <a:custGeom>
              <a:rect b="b" l="l" r="r" t="t"/>
              <a:pathLst>
                <a:path extrusionOk="0" h="1183662" w="1168121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188"/>
            <p:cNvSpPr/>
            <p:nvPr/>
          </p:nvSpPr>
          <p:spPr>
            <a:xfrm>
              <a:off x="7005087" y="760199"/>
              <a:ext cx="104352" cy="322801"/>
            </a:xfrm>
            <a:custGeom>
              <a:rect b="b" l="l" r="r" t="t"/>
              <a:pathLst>
                <a:path extrusionOk="0" h="563844" w="182275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188"/>
            <p:cNvSpPr/>
            <p:nvPr/>
          </p:nvSpPr>
          <p:spPr>
            <a:xfrm>
              <a:off x="6965309" y="2382462"/>
              <a:ext cx="764715" cy="1664691"/>
            </a:xfrm>
            <a:custGeom>
              <a:rect b="b" l="l" r="r" t="t"/>
              <a:pathLst>
                <a:path extrusionOk="0" h="2907758" w="1335747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188"/>
            <p:cNvSpPr/>
            <p:nvPr/>
          </p:nvSpPr>
          <p:spPr>
            <a:xfrm>
              <a:off x="7098501" y="1983349"/>
              <a:ext cx="260687" cy="434781"/>
            </a:xfrm>
            <a:custGeom>
              <a:rect b="b" l="l" r="r" t="t"/>
              <a:pathLst>
                <a:path extrusionOk="0" h="759442" w="455349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188"/>
            <p:cNvSpPr/>
            <p:nvPr/>
          </p:nvSpPr>
          <p:spPr>
            <a:xfrm>
              <a:off x="7191567" y="1938798"/>
              <a:ext cx="541955" cy="724140"/>
            </a:xfrm>
            <a:custGeom>
              <a:rect b="b" l="l" r="r" t="t"/>
              <a:pathLst>
                <a:path extrusionOk="0" h="1264873" w="946647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188"/>
            <p:cNvSpPr/>
            <p:nvPr/>
          </p:nvSpPr>
          <p:spPr>
            <a:xfrm>
              <a:off x="7463190" y="1984583"/>
              <a:ext cx="232781" cy="494200"/>
            </a:xfrm>
            <a:custGeom>
              <a:rect b="b" l="l" r="r" t="t"/>
              <a:pathLst>
                <a:path extrusionOk="0" h="863231" w="406605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188"/>
            <p:cNvSpPr/>
            <p:nvPr/>
          </p:nvSpPr>
          <p:spPr>
            <a:xfrm>
              <a:off x="7487874" y="1962322"/>
              <a:ext cx="194087" cy="473406"/>
            </a:xfrm>
            <a:custGeom>
              <a:rect b="b" l="l" r="r" t="t"/>
              <a:pathLst>
                <a:path extrusionOk="0" h="826910" w="339017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188"/>
            <p:cNvSpPr/>
            <p:nvPr/>
          </p:nvSpPr>
          <p:spPr>
            <a:xfrm>
              <a:off x="7513391" y="1974669"/>
              <a:ext cx="78063" cy="99250"/>
            </a:xfrm>
            <a:custGeom>
              <a:rect b="b" l="l" r="r" t="t"/>
              <a:pathLst>
                <a:path extrusionOk="0" h="173362" w="136354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188"/>
            <p:cNvSpPr/>
            <p:nvPr/>
          </p:nvSpPr>
          <p:spPr>
            <a:xfrm>
              <a:off x="7634279" y="2253427"/>
              <a:ext cx="31796" cy="143627"/>
            </a:xfrm>
            <a:custGeom>
              <a:rect b="b" l="l" r="r" t="t"/>
              <a:pathLst>
                <a:path extrusionOk="0" h="250877" w="55538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188"/>
            <p:cNvSpPr/>
            <p:nvPr/>
          </p:nvSpPr>
          <p:spPr>
            <a:xfrm>
              <a:off x="7184645" y="1982516"/>
              <a:ext cx="486667" cy="691970"/>
            </a:xfrm>
            <a:custGeom>
              <a:rect b="b" l="l" r="r" t="t"/>
              <a:pathLst>
                <a:path extrusionOk="0" h="1208681" w="850074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0" name="Google Shape;2750;p188"/>
          <p:cNvSpPr/>
          <p:nvPr/>
        </p:nvSpPr>
        <p:spPr>
          <a:xfrm>
            <a:off x="657875" y="3313650"/>
            <a:ext cx="4569600" cy="1416300"/>
          </a:xfrm>
          <a:prstGeom prst="rect">
            <a:avLst/>
          </a:prstGeom>
          <a:solidFill>
            <a:srgbClr val="E8F0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751" name="Google Shape;2751;p188"/>
          <p:cNvPicPr preferRelativeResize="0"/>
          <p:nvPr/>
        </p:nvPicPr>
        <p:blipFill rotWithShape="1">
          <a:blip r:embed="rId3">
            <a:alphaModFix/>
          </a:blip>
          <a:srcRect b="55147" l="0" r="0" t="3605"/>
          <a:stretch/>
        </p:blipFill>
        <p:spPr>
          <a:xfrm>
            <a:off x="1675905" y="3313650"/>
            <a:ext cx="2536477" cy="23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188"/>
          <p:cNvPicPr preferRelativeResize="0"/>
          <p:nvPr/>
        </p:nvPicPr>
        <p:blipFill rotWithShape="1">
          <a:blip r:embed="rId4">
            <a:alphaModFix/>
          </a:blip>
          <a:srcRect b="0" l="0" r="0" t="5811"/>
          <a:stretch/>
        </p:blipFill>
        <p:spPr>
          <a:xfrm>
            <a:off x="1589675" y="3492498"/>
            <a:ext cx="2763000" cy="1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