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/>
    <p:restoredTop sz="94575"/>
  </p:normalViewPr>
  <p:slideViewPr>
    <p:cSldViewPr snapToGrid="0" snapToObjects="1">
      <p:cViewPr varScale="1">
        <p:scale>
          <a:sx n="85" d="100"/>
          <a:sy n="85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2CF0-D4DB-6F42-A1D3-295532B27C64}" type="datetimeFigureOut">
              <a:rPr kumimoji="1" lang="ja-JP" altLang="en-US" smtClean="0"/>
              <a:t>2018/8/30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5CF2-A5E0-A747-B343-6AE550CC68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50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49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 2"/>
          <p:cNvSpPr/>
          <p:nvPr/>
        </p:nvSpPr>
        <p:spPr>
          <a:xfrm>
            <a:off x="464457" y="1204686"/>
            <a:ext cx="1893413" cy="1342166"/>
          </a:xfrm>
          <a:custGeom>
            <a:avLst/>
            <a:gdLst>
              <a:gd name="connsiteX0" fmla="*/ 0 w 2293257"/>
              <a:gd name="connsiteY0" fmla="*/ 0 h 1625600"/>
              <a:gd name="connsiteX1" fmla="*/ 0 w 2293257"/>
              <a:gd name="connsiteY1" fmla="*/ 1625600 h 1625600"/>
              <a:gd name="connsiteX2" fmla="*/ 2293257 w 229325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1625600">
                <a:moveTo>
                  <a:pt x="0" y="0"/>
                </a:moveTo>
                <a:lnTo>
                  <a:pt x="0" y="1625600"/>
                </a:lnTo>
                <a:lnTo>
                  <a:pt x="2293257" y="1625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 3"/>
          <p:cNvSpPr/>
          <p:nvPr/>
        </p:nvSpPr>
        <p:spPr>
          <a:xfrm>
            <a:off x="2863772" y="2893508"/>
            <a:ext cx="3279495" cy="1014716"/>
          </a:xfrm>
          <a:custGeom>
            <a:avLst/>
            <a:gdLst>
              <a:gd name="connsiteX0" fmla="*/ 0 w 2665555"/>
              <a:gd name="connsiteY0" fmla="*/ 13714 h 1290971"/>
              <a:gd name="connsiteX1" fmla="*/ 841829 w 2665555"/>
              <a:gd name="connsiteY1" fmla="*/ 86286 h 1290971"/>
              <a:gd name="connsiteX2" fmla="*/ 1001486 w 2665555"/>
              <a:gd name="connsiteY2" fmla="*/ 666857 h 1290971"/>
              <a:gd name="connsiteX3" fmla="*/ 1683657 w 2665555"/>
              <a:gd name="connsiteY3" fmla="*/ 739428 h 1290971"/>
              <a:gd name="connsiteX4" fmla="*/ 1799772 w 2665555"/>
              <a:gd name="connsiteY4" fmla="*/ 1029714 h 1290971"/>
              <a:gd name="connsiteX5" fmla="*/ 2583543 w 2665555"/>
              <a:gd name="connsiteY5" fmla="*/ 1073257 h 1290971"/>
              <a:gd name="connsiteX6" fmla="*/ 2641600 w 2665555"/>
              <a:gd name="connsiteY6" fmla="*/ 1290971 h 1290971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737015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765960"/>
              <a:gd name="connsiteX1" fmla="*/ 841829 w 2665555"/>
              <a:gd name="connsiteY1" fmla="*/ 83873 h 1765960"/>
              <a:gd name="connsiteX2" fmla="*/ 1021378 w 2665555"/>
              <a:gd name="connsiteY2" fmla="*/ 606387 h 1765960"/>
              <a:gd name="connsiteX3" fmla="*/ 1683657 w 2665555"/>
              <a:gd name="connsiteY3" fmla="*/ 678958 h 1765960"/>
              <a:gd name="connsiteX4" fmla="*/ 1799772 w 2665555"/>
              <a:gd name="connsiteY4" fmla="*/ 1027301 h 1765960"/>
              <a:gd name="connsiteX5" fmla="*/ 2583543 w 2665555"/>
              <a:gd name="connsiteY5" fmla="*/ 1070844 h 1765960"/>
              <a:gd name="connsiteX6" fmla="*/ 2641600 w 2665555"/>
              <a:gd name="connsiteY6" fmla="*/ 1765960 h 1765960"/>
              <a:gd name="connsiteX0" fmla="*/ 0 w 2721640"/>
              <a:gd name="connsiteY0" fmla="*/ 11301 h 1765960"/>
              <a:gd name="connsiteX1" fmla="*/ 841829 w 2721640"/>
              <a:gd name="connsiteY1" fmla="*/ 83873 h 1765960"/>
              <a:gd name="connsiteX2" fmla="*/ 1021378 w 2721640"/>
              <a:gd name="connsiteY2" fmla="*/ 606387 h 1765960"/>
              <a:gd name="connsiteX3" fmla="*/ 1683657 w 2721640"/>
              <a:gd name="connsiteY3" fmla="*/ 678958 h 1765960"/>
              <a:gd name="connsiteX4" fmla="*/ 1799772 w 2721640"/>
              <a:gd name="connsiteY4" fmla="*/ 1027301 h 1765960"/>
              <a:gd name="connsiteX5" fmla="*/ 2583543 w 2721640"/>
              <a:gd name="connsiteY5" fmla="*/ 1070844 h 1765960"/>
              <a:gd name="connsiteX6" fmla="*/ 2721168 w 2721640"/>
              <a:gd name="connsiteY6" fmla="*/ 1765960 h 1765960"/>
              <a:gd name="connsiteX0" fmla="*/ 0 w 2721639"/>
              <a:gd name="connsiteY0" fmla="*/ 11301 h 1765960"/>
              <a:gd name="connsiteX1" fmla="*/ 841829 w 2721639"/>
              <a:gd name="connsiteY1" fmla="*/ 83873 h 1765960"/>
              <a:gd name="connsiteX2" fmla="*/ 1021378 w 2721639"/>
              <a:gd name="connsiteY2" fmla="*/ 606387 h 1765960"/>
              <a:gd name="connsiteX3" fmla="*/ 1683657 w 2721639"/>
              <a:gd name="connsiteY3" fmla="*/ 678958 h 1765960"/>
              <a:gd name="connsiteX4" fmla="*/ 1799772 w 2721639"/>
              <a:gd name="connsiteY4" fmla="*/ 1027301 h 1765960"/>
              <a:gd name="connsiteX5" fmla="*/ 2583543 w 2721639"/>
              <a:gd name="connsiteY5" fmla="*/ 1170302 h 1765960"/>
              <a:gd name="connsiteX6" fmla="*/ 2721168 w 2721639"/>
              <a:gd name="connsiteY6" fmla="*/ 1765960 h 1765960"/>
              <a:gd name="connsiteX0" fmla="*/ 0 w 2721639"/>
              <a:gd name="connsiteY0" fmla="*/ 20042 h 1774701"/>
              <a:gd name="connsiteX1" fmla="*/ 331190 w 2721639"/>
              <a:gd name="connsiteY1" fmla="*/ 3175 h 1774701"/>
              <a:gd name="connsiteX2" fmla="*/ 841829 w 2721639"/>
              <a:gd name="connsiteY2" fmla="*/ 92614 h 1774701"/>
              <a:gd name="connsiteX3" fmla="*/ 1021378 w 2721639"/>
              <a:gd name="connsiteY3" fmla="*/ 615128 h 1774701"/>
              <a:gd name="connsiteX4" fmla="*/ 1683657 w 2721639"/>
              <a:gd name="connsiteY4" fmla="*/ 687699 h 1774701"/>
              <a:gd name="connsiteX5" fmla="*/ 1799772 w 2721639"/>
              <a:gd name="connsiteY5" fmla="*/ 1036042 h 1774701"/>
              <a:gd name="connsiteX6" fmla="*/ 2583543 w 2721639"/>
              <a:gd name="connsiteY6" fmla="*/ 1179043 h 1774701"/>
              <a:gd name="connsiteX7" fmla="*/ 2721168 w 2721639"/>
              <a:gd name="connsiteY7" fmla="*/ 1774701 h 1774701"/>
              <a:gd name="connsiteX0" fmla="*/ 0 w 2721639"/>
              <a:gd name="connsiteY0" fmla="*/ 20042 h 1774701"/>
              <a:gd name="connsiteX1" fmla="*/ 331190 w 2721639"/>
              <a:gd name="connsiteY1" fmla="*/ 3175 h 1774701"/>
              <a:gd name="connsiteX2" fmla="*/ 547968 w 2721639"/>
              <a:gd name="connsiteY2" fmla="*/ 28314 h 1774701"/>
              <a:gd name="connsiteX3" fmla="*/ 841829 w 2721639"/>
              <a:gd name="connsiteY3" fmla="*/ 92614 h 1774701"/>
              <a:gd name="connsiteX4" fmla="*/ 1021378 w 2721639"/>
              <a:gd name="connsiteY4" fmla="*/ 615128 h 1774701"/>
              <a:gd name="connsiteX5" fmla="*/ 1683657 w 2721639"/>
              <a:gd name="connsiteY5" fmla="*/ 687699 h 1774701"/>
              <a:gd name="connsiteX6" fmla="*/ 1799772 w 2721639"/>
              <a:gd name="connsiteY6" fmla="*/ 1036042 h 1774701"/>
              <a:gd name="connsiteX7" fmla="*/ 2583543 w 2721639"/>
              <a:gd name="connsiteY7" fmla="*/ 1179043 h 1774701"/>
              <a:gd name="connsiteX8" fmla="*/ 2721168 w 2721639"/>
              <a:gd name="connsiteY8" fmla="*/ 1774701 h 1774701"/>
              <a:gd name="connsiteX0" fmla="*/ 0 w 2721639"/>
              <a:gd name="connsiteY0" fmla="*/ 20042 h 1774701"/>
              <a:gd name="connsiteX1" fmla="*/ 331190 w 2721639"/>
              <a:gd name="connsiteY1" fmla="*/ 3175 h 1774701"/>
              <a:gd name="connsiteX2" fmla="*/ 572055 w 2721639"/>
              <a:gd name="connsiteY2" fmla="*/ 430521 h 1774701"/>
              <a:gd name="connsiteX3" fmla="*/ 841829 w 2721639"/>
              <a:gd name="connsiteY3" fmla="*/ 92614 h 1774701"/>
              <a:gd name="connsiteX4" fmla="*/ 1021378 w 2721639"/>
              <a:gd name="connsiteY4" fmla="*/ 615128 h 1774701"/>
              <a:gd name="connsiteX5" fmla="*/ 1683657 w 2721639"/>
              <a:gd name="connsiteY5" fmla="*/ 687699 h 1774701"/>
              <a:gd name="connsiteX6" fmla="*/ 1799772 w 2721639"/>
              <a:gd name="connsiteY6" fmla="*/ 1036042 h 1774701"/>
              <a:gd name="connsiteX7" fmla="*/ 2583543 w 2721639"/>
              <a:gd name="connsiteY7" fmla="*/ 1179043 h 1774701"/>
              <a:gd name="connsiteX8" fmla="*/ 2721168 w 2721639"/>
              <a:gd name="connsiteY8" fmla="*/ 1774701 h 1774701"/>
              <a:gd name="connsiteX0" fmla="*/ 0 w 2721639"/>
              <a:gd name="connsiteY0" fmla="*/ 1810 h 1756469"/>
              <a:gd name="connsiteX1" fmla="*/ 439579 w 2721639"/>
              <a:gd name="connsiteY1" fmla="*/ 10080 h 1756469"/>
              <a:gd name="connsiteX2" fmla="*/ 572055 w 2721639"/>
              <a:gd name="connsiteY2" fmla="*/ 412289 h 1756469"/>
              <a:gd name="connsiteX3" fmla="*/ 841829 w 2721639"/>
              <a:gd name="connsiteY3" fmla="*/ 74382 h 1756469"/>
              <a:gd name="connsiteX4" fmla="*/ 1021378 w 2721639"/>
              <a:gd name="connsiteY4" fmla="*/ 596896 h 1756469"/>
              <a:gd name="connsiteX5" fmla="*/ 1683657 w 2721639"/>
              <a:gd name="connsiteY5" fmla="*/ 669467 h 1756469"/>
              <a:gd name="connsiteX6" fmla="*/ 1799772 w 2721639"/>
              <a:gd name="connsiteY6" fmla="*/ 1017810 h 1756469"/>
              <a:gd name="connsiteX7" fmla="*/ 2583543 w 2721639"/>
              <a:gd name="connsiteY7" fmla="*/ 1160811 h 1756469"/>
              <a:gd name="connsiteX8" fmla="*/ 2721168 w 2721639"/>
              <a:gd name="connsiteY8" fmla="*/ 1756469 h 1756469"/>
              <a:gd name="connsiteX0" fmla="*/ 0 w 2721639"/>
              <a:gd name="connsiteY0" fmla="*/ 78168 h 1832827"/>
              <a:gd name="connsiteX1" fmla="*/ 439579 w 2721639"/>
              <a:gd name="connsiteY1" fmla="*/ 86438 h 1832827"/>
              <a:gd name="connsiteX2" fmla="*/ 572055 w 2721639"/>
              <a:gd name="connsiteY2" fmla="*/ 488647 h 1832827"/>
              <a:gd name="connsiteX3" fmla="*/ 841829 w 2721639"/>
              <a:gd name="connsiteY3" fmla="*/ 150740 h 1832827"/>
              <a:gd name="connsiteX4" fmla="*/ 1021378 w 2721639"/>
              <a:gd name="connsiteY4" fmla="*/ 673254 h 1832827"/>
              <a:gd name="connsiteX5" fmla="*/ 1683657 w 2721639"/>
              <a:gd name="connsiteY5" fmla="*/ 745825 h 1832827"/>
              <a:gd name="connsiteX6" fmla="*/ 1799772 w 2721639"/>
              <a:gd name="connsiteY6" fmla="*/ 1094168 h 1832827"/>
              <a:gd name="connsiteX7" fmla="*/ 2583543 w 2721639"/>
              <a:gd name="connsiteY7" fmla="*/ 1237169 h 1832827"/>
              <a:gd name="connsiteX8" fmla="*/ 2721168 w 2721639"/>
              <a:gd name="connsiteY8" fmla="*/ 1832827 h 1832827"/>
              <a:gd name="connsiteX0" fmla="*/ 0 w 2721639"/>
              <a:gd name="connsiteY0" fmla="*/ 78168 h 1832827"/>
              <a:gd name="connsiteX1" fmla="*/ 439579 w 2721639"/>
              <a:gd name="connsiteY1" fmla="*/ 86438 h 1832827"/>
              <a:gd name="connsiteX2" fmla="*/ 572055 w 2721639"/>
              <a:gd name="connsiteY2" fmla="*/ 488647 h 1832827"/>
              <a:gd name="connsiteX3" fmla="*/ 841829 w 2721639"/>
              <a:gd name="connsiteY3" fmla="*/ 150740 h 1832827"/>
              <a:gd name="connsiteX4" fmla="*/ 1021378 w 2721639"/>
              <a:gd name="connsiteY4" fmla="*/ 673254 h 1832827"/>
              <a:gd name="connsiteX5" fmla="*/ 1683657 w 2721639"/>
              <a:gd name="connsiteY5" fmla="*/ 745825 h 1832827"/>
              <a:gd name="connsiteX6" fmla="*/ 1799772 w 2721639"/>
              <a:gd name="connsiteY6" fmla="*/ 1094168 h 1832827"/>
              <a:gd name="connsiteX7" fmla="*/ 2583543 w 2721639"/>
              <a:gd name="connsiteY7" fmla="*/ 1237169 h 1832827"/>
              <a:gd name="connsiteX8" fmla="*/ 2721168 w 2721639"/>
              <a:gd name="connsiteY8" fmla="*/ 1832827 h 1832827"/>
              <a:gd name="connsiteX0" fmla="*/ 0 w 2721639"/>
              <a:gd name="connsiteY0" fmla="*/ 2776 h 1757435"/>
              <a:gd name="connsiteX1" fmla="*/ 439579 w 2721639"/>
              <a:gd name="connsiteY1" fmla="*/ 161874 h 1757435"/>
              <a:gd name="connsiteX2" fmla="*/ 572055 w 2721639"/>
              <a:gd name="connsiteY2" fmla="*/ 413255 h 1757435"/>
              <a:gd name="connsiteX3" fmla="*/ 841829 w 2721639"/>
              <a:gd name="connsiteY3" fmla="*/ 75348 h 1757435"/>
              <a:gd name="connsiteX4" fmla="*/ 1021378 w 2721639"/>
              <a:gd name="connsiteY4" fmla="*/ 597862 h 1757435"/>
              <a:gd name="connsiteX5" fmla="*/ 1683657 w 2721639"/>
              <a:gd name="connsiteY5" fmla="*/ 670433 h 1757435"/>
              <a:gd name="connsiteX6" fmla="*/ 1799772 w 2721639"/>
              <a:gd name="connsiteY6" fmla="*/ 1018776 h 1757435"/>
              <a:gd name="connsiteX7" fmla="*/ 2583543 w 2721639"/>
              <a:gd name="connsiteY7" fmla="*/ 1161777 h 1757435"/>
              <a:gd name="connsiteX8" fmla="*/ 2721168 w 2721639"/>
              <a:gd name="connsiteY8" fmla="*/ 1757435 h 1757435"/>
              <a:gd name="connsiteX0" fmla="*/ 0 w 2721639"/>
              <a:gd name="connsiteY0" fmla="*/ 2776 h 1757435"/>
              <a:gd name="connsiteX1" fmla="*/ 439579 w 2721639"/>
              <a:gd name="connsiteY1" fmla="*/ 161874 h 1757435"/>
              <a:gd name="connsiteX2" fmla="*/ 572055 w 2721639"/>
              <a:gd name="connsiteY2" fmla="*/ 413255 h 1757435"/>
              <a:gd name="connsiteX3" fmla="*/ 938176 w 2721639"/>
              <a:gd name="connsiteY3" fmla="*/ 603246 h 1757435"/>
              <a:gd name="connsiteX4" fmla="*/ 1021378 w 2721639"/>
              <a:gd name="connsiteY4" fmla="*/ 597862 h 1757435"/>
              <a:gd name="connsiteX5" fmla="*/ 1683657 w 2721639"/>
              <a:gd name="connsiteY5" fmla="*/ 670433 h 1757435"/>
              <a:gd name="connsiteX6" fmla="*/ 1799772 w 2721639"/>
              <a:gd name="connsiteY6" fmla="*/ 1018776 h 1757435"/>
              <a:gd name="connsiteX7" fmla="*/ 2583543 w 2721639"/>
              <a:gd name="connsiteY7" fmla="*/ 1161777 h 1757435"/>
              <a:gd name="connsiteX8" fmla="*/ 2721168 w 2721639"/>
              <a:gd name="connsiteY8" fmla="*/ 1757435 h 1757435"/>
              <a:gd name="connsiteX0" fmla="*/ 0 w 2721639"/>
              <a:gd name="connsiteY0" fmla="*/ 2776 h 1757435"/>
              <a:gd name="connsiteX1" fmla="*/ 439579 w 2721639"/>
              <a:gd name="connsiteY1" fmla="*/ 161874 h 1757435"/>
              <a:gd name="connsiteX2" fmla="*/ 572055 w 2721639"/>
              <a:gd name="connsiteY2" fmla="*/ 413255 h 1757435"/>
              <a:gd name="connsiteX3" fmla="*/ 938176 w 2721639"/>
              <a:gd name="connsiteY3" fmla="*/ 603246 h 1757435"/>
              <a:gd name="connsiteX4" fmla="*/ 1009334 w 2721639"/>
              <a:gd name="connsiteY4" fmla="*/ 698413 h 1757435"/>
              <a:gd name="connsiteX5" fmla="*/ 1683657 w 2721639"/>
              <a:gd name="connsiteY5" fmla="*/ 670433 h 1757435"/>
              <a:gd name="connsiteX6" fmla="*/ 1799772 w 2721639"/>
              <a:gd name="connsiteY6" fmla="*/ 1018776 h 1757435"/>
              <a:gd name="connsiteX7" fmla="*/ 2583543 w 2721639"/>
              <a:gd name="connsiteY7" fmla="*/ 1161777 h 1757435"/>
              <a:gd name="connsiteX8" fmla="*/ 2721168 w 2721639"/>
              <a:gd name="connsiteY8" fmla="*/ 1757435 h 1757435"/>
              <a:gd name="connsiteX0" fmla="*/ 0 w 2721639"/>
              <a:gd name="connsiteY0" fmla="*/ 2776 h 1757435"/>
              <a:gd name="connsiteX1" fmla="*/ 439579 w 2721639"/>
              <a:gd name="connsiteY1" fmla="*/ 161874 h 1757435"/>
              <a:gd name="connsiteX2" fmla="*/ 572055 w 2721639"/>
              <a:gd name="connsiteY2" fmla="*/ 413255 h 1757435"/>
              <a:gd name="connsiteX3" fmla="*/ 986349 w 2721639"/>
              <a:gd name="connsiteY3" fmla="*/ 477557 h 1757435"/>
              <a:gd name="connsiteX4" fmla="*/ 1009334 w 2721639"/>
              <a:gd name="connsiteY4" fmla="*/ 698413 h 1757435"/>
              <a:gd name="connsiteX5" fmla="*/ 1683657 w 2721639"/>
              <a:gd name="connsiteY5" fmla="*/ 670433 h 1757435"/>
              <a:gd name="connsiteX6" fmla="*/ 1799772 w 2721639"/>
              <a:gd name="connsiteY6" fmla="*/ 1018776 h 1757435"/>
              <a:gd name="connsiteX7" fmla="*/ 2583543 w 2721639"/>
              <a:gd name="connsiteY7" fmla="*/ 1161777 h 1757435"/>
              <a:gd name="connsiteX8" fmla="*/ 2721168 w 2721639"/>
              <a:gd name="connsiteY8" fmla="*/ 1757435 h 1757435"/>
              <a:gd name="connsiteX0" fmla="*/ 0 w 2721639"/>
              <a:gd name="connsiteY0" fmla="*/ 2776 h 1757435"/>
              <a:gd name="connsiteX1" fmla="*/ 439579 w 2721639"/>
              <a:gd name="connsiteY1" fmla="*/ 161874 h 1757435"/>
              <a:gd name="connsiteX2" fmla="*/ 572055 w 2721639"/>
              <a:gd name="connsiteY2" fmla="*/ 413255 h 1757435"/>
              <a:gd name="connsiteX3" fmla="*/ 986349 w 2721639"/>
              <a:gd name="connsiteY3" fmla="*/ 477557 h 1757435"/>
              <a:gd name="connsiteX4" fmla="*/ 1009334 w 2721639"/>
              <a:gd name="connsiteY4" fmla="*/ 698413 h 1757435"/>
              <a:gd name="connsiteX5" fmla="*/ 1695700 w 2721639"/>
              <a:gd name="connsiteY5" fmla="*/ 921814 h 1757435"/>
              <a:gd name="connsiteX6" fmla="*/ 1799772 w 2721639"/>
              <a:gd name="connsiteY6" fmla="*/ 1018776 h 1757435"/>
              <a:gd name="connsiteX7" fmla="*/ 2583543 w 2721639"/>
              <a:gd name="connsiteY7" fmla="*/ 1161777 h 1757435"/>
              <a:gd name="connsiteX8" fmla="*/ 2721168 w 2721639"/>
              <a:gd name="connsiteY8" fmla="*/ 1757435 h 1757435"/>
              <a:gd name="connsiteX0" fmla="*/ 0 w 2721639"/>
              <a:gd name="connsiteY0" fmla="*/ 2776 h 1757435"/>
              <a:gd name="connsiteX1" fmla="*/ 439579 w 2721639"/>
              <a:gd name="connsiteY1" fmla="*/ 161874 h 1757435"/>
              <a:gd name="connsiteX2" fmla="*/ 572055 w 2721639"/>
              <a:gd name="connsiteY2" fmla="*/ 413255 h 1757435"/>
              <a:gd name="connsiteX3" fmla="*/ 986349 w 2721639"/>
              <a:gd name="connsiteY3" fmla="*/ 477557 h 1757435"/>
              <a:gd name="connsiteX4" fmla="*/ 1009334 w 2721639"/>
              <a:gd name="connsiteY4" fmla="*/ 698413 h 1757435"/>
              <a:gd name="connsiteX5" fmla="*/ 1695700 w 2721639"/>
              <a:gd name="connsiteY5" fmla="*/ 770985 h 1757435"/>
              <a:gd name="connsiteX6" fmla="*/ 1799772 w 2721639"/>
              <a:gd name="connsiteY6" fmla="*/ 1018776 h 1757435"/>
              <a:gd name="connsiteX7" fmla="*/ 2583543 w 2721639"/>
              <a:gd name="connsiteY7" fmla="*/ 1161777 h 1757435"/>
              <a:gd name="connsiteX8" fmla="*/ 2721168 w 2721639"/>
              <a:gd name="connsiteY8" fmla="*/ 1757435 h 1757435"/>
              <a:gd name="connsiteX0" fmla="*/ 0 w 2721639"/>
              <a:gd name="connsiteY0" fmla="*/ 2776 h 1757435"/>
              <a:gd name="connsiteX1" fmla="*/ 439579 w 2721639"/>
              <a:gd name="connsiteY1" fmla="*/ 161874 h 1757435"/>
              <a:gd name="connsiteX2" fmla="*/ 572055 w 2721639"/>
              <a:gd name="connsiteY2" fmla="*/ 413255 h 1757435"/>
              <a:gd name="connsiteX3" fmla="*/ 986349 w 2721639"/>
              <a:gd name="connsiteY3" fmla="*/ 477557 h 1757435"/>
              <a:gd name="connsiteX4" fmla="*/ 1009334 w 2721639"/>
              <a:gd name="connsiteY4" fmla="*/ 698413 h 1757435"/>
              <a:gd name="connsiteX5" fmla="*/ 1695700 w 2721639"/>
              <a:gd name="connsiteY5" fmla="*/ 770985 h 1757435"/>
              <a:gd name="connsiteX6" fmla="*/ 1799772 w 2721639"/>
              <a:gd name="connsiteY6" fmla="*/ 1018776 h 1757435"/>
              <a:gd name="connsiteX7" fmla="*/ 2342413 w 2721639"/>
              <a:gd name="connsiteY7" fmla="*/ 1041704 h 1757435"/>
              <a:gd name="connsiteX8" fmla="*/ 2583543 w 2721639"/>
              <a:gd name="connsiteY8" fmla="*/ 1161777 h 1757435"/>
              <a:gd name="connsiteX9" fmla="*/ 2721168 w 2721639"/>
              <a:gd name="connsiteY9" fmla="*/ 1757435 h 1757435"/>
              <a:gd name="connsiteX0" fmla="*/ 0 w 2721639"/>
              <a:gd name="connsiteY0" fmla="*/ 2776 h 1757435"/>
              <a:gd name="connsiteX1" fmla="*/ 439579 w 2721639"/>
              <a:gd name="connsiteY1" fmla="*/ 161874 h 1757435"/>
              <a:gd name="connsiteX2" fmla="*/ 572055 w 2721639"/>
              <a:gd name="connsiteY2" fmla="*/ 413255 h 1757435"/>
              <a:gd name="connsiteX3" fmla="*/ 986349 w 2721639"/>
              <a:gd name="connsiteY3" fmla="*/ 477557 h 1757435"/>
              <a:gd name="connsiteX4" fmla="*/ 1009334 w 2721639"/>
              <a:gd name="connsiteY4" fmla="*/ 698413 h 1757435"/>
              <a:gd name="connsiteX5" fmla="*/ 1695700 w 2721639"/>
              <a:gd name="connsiteY5" fmla="*/ 770985 h 1757435"/>
              <a:gd name="connsiteX6" fmla="*/ 1799772 w 2721639"/>
              <a:gd name="connsiteY6" fmla="*/ 1018776 h 1757435"/>
              <a:gd name="connsiteX7" fmla="*/ 2089505 w 2721639"/>
              <a:gd name="connsiteY7" fmla="*/ 1041704 h 1757435"/>
              <a:gd name="connsiteX8" fmla="*/ 2342413 w 2721639"/>
              <a:gd name="connsiteY8" fmla="*/ 1041704 h 1757435"/>
              <a:gd name="connsiteX9" fmla="*/ 2583543 w 2721639"/>
              <a:gd name="connsiteY9" fmla="*/ 1161777 h 1757435"/>
              <a:gd name="connsiteX10" fmla="*/ 2721168 w 2721639"/>
              <a:gd name="connsiteY10" fmla="*/ 1757435 h 1757435"/>
              <a:gd name="connsiteX0" fmla="*/ 0 w 2740052"/>
              <a:gd name="connsiteY0" fmla="*/ 2776 h 1757435"/>
              <a:gd name="connsiteX1" fmla="*/ 439579 w 2740052"/>
              <a:gd name="connsiteY1" fmla="*/ 161874 h 1757435"/>
              <a:gd name="connsiteX2" fmla="*/ 572055 w 2740052"/>
              <a:gd name="connsiteY2" fmla="*/ 413255 h 1757435"/>
              <a:gd name="connsiteX3" fmla="*/ 986349 w 2740052"/>
              <a:gd name="connsiteY3" fmla="*/ 477557 h 1757435"/>
              <a:gd name="connsiteX4" fmla="*/ 1009334 w 2740052"/>
              <a:gd name="connsiteY4" fmla="*/ 698413 h 1757435"/>
              <a:gd name="connsiteX5" fmla="*/ 1695700 w 2740052"/>
              <a:gd name="connsiteY5" fmla="*/ 770985 h 1757435"/>
              <a:gd name="connsiteX6" fmla="*/ 1799772 w 2740052"/>
              <a:gd name="connsiteY6" fmla="*/ 1018776 h 1757435"/>
              <a:gd name="connsiteX7" fmla="*/ 2089505 w 2740052"/>
              <a:gd name="connsiteY7" fmla="*/ 1041704 h 1757435"/>
              <a:gd name="connsiteX8" fmla="*/ 2342413 w 2740052"/>
              <a:gd name="connsiteY8" fmla="*/ 1041704 h 1757435"/>
              <a:gd name="connsiteX9" fmla="*/ 2643760 w 2740052"/>
              <a:gd name="connsiteY9" fmla="*/ 1488569 h 1757435"/>
              <a:gd name="connsiteX10" fmla="*/ 2721168 w 2740052"/>
              <a:gd name="connsiteY10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86349 w 2721168"/>
              <a:gd name="connsiteY3" fmla="*/ 477557 h 1757435"/>
              <a:gd name="connsiteX4" fmla="*/ 1009334 w 2721168"/>
              <a:gd name="connsiteY4" fmla="*/ 698413 h 1757435"/>
              <a:gd name="connsiteX5" fmla="*/ 1695700 w 2721168"/>
              <a:gd name="connsiteY5" fmla="*/ 770985 h 1757435"/>
              <a:gd name="connsiteX6" fmla="*/ 1799772 w 2721168"/>
              <a:gd name="connsiteY6" fmla="*/ 1018776 h 1757435"/>
              <a:gd name="connsiteX7" fmla="*/ 2089505 w 2721168"/>
              <a:gd name="connsiteY7" fmla="*/ 1041704 h 1757435"/>
              <a:gd name="connsiteX8" fmla="*/ 2342413 w 2721168"/>
              <a:gd name="connsiteY8" fmla="*/ 1418773 h 1757435"/>
              <a:gd name="connsiteX9" fmla="*/ 2643760 w 2721168"/>
              <a:gd name="connsiteY9" fmla="*/ 1488569 h 1757435"/>
              <a:gd name="connsiteX10" fmla="*/ 2721168 w 2721168"/>
              <a:gd name="connsiteY10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86349 w 2721168"/>
              <a:gd name="connsiteY3" fmla="*/ 477557 h 1757435"/>
              <a:gd name="connsiteX4" fmla="*/ 1009334 w 2721168"/>
              <a:gd name="connsiteY4" fmla="*/ 698413 h 1757435"/>
              <a:gd name="connsiteX5" fmla="*/ 1695700 w 2721168"/>
              <a:gd name="connsiteY5" fmla="*/ 770985 h 1757435"/>
              <a:gd name="connsiteX6" fmla="*/ 1799772 w 2721168"/>
              <a:gd name="connsiteY6" fmla="*/ 1018776 h 1757435"/>
              <a:gd name="connsiteX7" fmla="*/ 2221981 w 2721168"/>
              <a:gd name="connsiteY7" fmla="*/ 1117118 h 1757435"/>
              <a:gd name="connsiteX8" fmla="*/ 2342413 w 2721168"/>
              <a:gd name="connsiteY8" fmla="*/ 1418773 h 1757435"/>
              <a:gd name="connsiteX9" fmla="*/ 2643760 w 2721168"/>
              <a:gd name="connsiteY9" fmla="*/ 1488569 h 1757435"/>
              <a:gd name="connsiteX10" fmla="*/ 2721168 w 2721168"/>
              <a:gd name="connsiteY10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86349 w 2721168"/>
              <a:gd name="connsiteY3" fmla="*/ 477557 h 1757435"/>
              <a:gd name="connsiteX4" fmla="*/ 1009334 w 2721168"/>
              <a:gd name="connsiteY4" fmla="*/ 698413 h 1757435"/>
              <a:gd name="connsiteX5" fmla="*/ 1695700 w 2721168"/>
              <a:gd name="connsiteY5" fmla="*/ 770985 h 1757435"/>
              <a:gd name="connsiteX6" fmla="*/ 1799772 w 2721168"/>
              <a:gd name="connsiteY6" fmla="*/ 1018776 h 1757435"/>
              <a:gd name="connsiteX7" fmla="*/ 2209938 w 2721168"/>
              <a:gd name="connsiteY7" fmla="*/ 1016567 h 1757435"/>
              <a:gd name="connsiteX8" fmla="*/ 2342413 w 2721168"/>
              <a:gd name="connsiteY8" fmla="*/ 1418773 h 1757435"/>
              <a:gd name="connsiteX9" fmla="*/ 2643760 w 2721168"/>
              <a:gd name="connsiteY9" fmla="*/ 1488569 h 1757435"/>
              <a:gd name="connsiteX10" fmla="*/ 2721168 w 2721168"/>
              <a:gd name="connsiteY10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86349 w 2721168"/>
              <a:gd name="connsiteY3" fmla="*/ 477557 h 1757435"/>
              <a:gd name="connsiteX4" fmla="*/ 1057507 w 2721168"/>
              <a:gd name="connsiteY4" fmla="*/ 773827 h 1757435"/>
              <a:gd name="connsiteX5" fmla="*/ 1695700 w 2721168"/>
              <a:gd name="connsiteY5" fmla="*/ 770985 h 1757435"/>
              <a:gd name="connsiteX6" fmla="*/ 1799772 w 2721168"/>
              <a:gd name="connsiteY6" fmla="*/ 1018776 h 1757435"/>
              <a:gd name="connsiteX7" fmla="*/ 2209938 w 2721168"/>
              <a:gd name="connsiteY7" fmla="*/ 1016567 h 1757435"/>
              <a:gd name="connsiteX8" fmla="*/ 2342413 w 2721168"/>
              <a:gd name="connsiteY8" fmla="*/ 1418773 h 1757435"/>
              <a:gd name="connsiteX9" fmla="*/ 2643760 w 2721168"/>
              <a:gd name="connsiteY9" fmla="*/ 1488569 h 1757435"/>
              <a:gd name="connsiteX10" fmla="*/ 2721168 w 2721168"/>
              <a:gd name="connsiteY10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86349 w 2721168"/>
              <a:gd name="connsiteY3" fmla="*/ 477557 h 1757435"/>
              <a:gd name="connsiteX4" fmla="*/ 1057507 w 2721168"/>
              <a:gd name="connsiteY4" fmla="*/ 773827 h 1757435"/>
              <a:gd name="connsiteX5" fmla="*/ 1695700 w 2721168"/>
              <a:gd name="connsiteY5" fmla="*/ 770985 h 1757435"/>
              <a:gd name="connsiteX6" fmla="*/ 1799772 w 2721168"/>
              <a:gd name="connsiteY6" fmla="*/ 1018776 h 1757435"/>
              <a:gd name="connsiteX7" fmla="*/ 2209938 w 2721168"/>
              <a:gd name="connsiteY7" fmla="*/ 1016567 h 1757435"/>
              <a:gd name="connsiteX8" fmla="*/ 2342413 w 2721168"/>
              <a:gd name="connsiteY8" fmla="*/ 1418773 h 1757435"/>
              <a:gd name="connsiteX9" fmla="*/ 2643760 w 2721168"/>
              <a:gd name="connsiteY9" fmla="*/ 1488569 h 1757435"/>
              <a:gd name="connsiteX10" fmla="*/ 2721168 w 2721168"/>
              <a:gd name="connsiteY10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26132 w 2721168"/>
              <a:gd name="connsiteY3" fmla="*/ 502696 h 1757435"/>
              <a:gd name="connsiteX4" fmla="*/ 1057507 w 2721168"/>
              <a:gd name="connsiteY4" fmla="*/ 773827 h 1757435"/>
              <a:gd name="connsiteX5" fmla="*/ 1695700 w 2721168"/>
              <a:gd name="connsiteY5" fmla="*/ 770985 h 1757435"/>
              <a:gd name="connsiteX6" fmla="*/ 1799772 w 2721168"/>
              <a:gd name="connsiteY6" fmla="*/ 1018776 h 1757435"/>
              <a:gd name="connsiteX7" fmla="*/ 2209938 w 2721168"/>
              <a:gd name="connsiteY7" fmla="*/ 1016567 h 1757435"/>
              <a:gd name="connsiteX8" fmla="*/ 2342413 w 2721168"/>
              <a:gd name="connsiteY8" fmla="*/ 1418773 h 1757435"/>
              <a:gd name="connsiteX9" fmla="*/ 2643760 w 2721168"/>
              <a:gd name="connsiteY9" fmla="*/ 1488569 h 1757435"/>
              <a:gd name="connsiteX10" fmla="*/ 2721168 w 2721168"/>
              <a:gd name="connsiteY10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26132 w 2721168"/>
              <a:gd name="connsiteY3" fmla="*/ 502696 h 1757435"/>
              <a:gd name="connsiteX4" fmla="*/ 1057507 w 2721168"/>
              <a:gd name="connsiteY4" fmla="*/ 773827 h 1757435"/>
              <a:gd name="connsiteX5" fmla="*/ 1263740 w 2721168"/>
              <a:gd name="connsiteY5" fmla="*/ 762059 h 1757435"/>
              <a:gd name="connsiteX6" fmla="*/ 1695700 w 2721168"/>
              <a:gd name="connsiteY6" fmla="*/ 770985 h 1757435"/>
              <a:gd name="connsiteX7" fmla="*/ 1799772 w 2721168"/>
              <a:gd name="connsiteY7" fmla="*/ 1018776 h 1757435"/>
              <a:gd name="connsiteX8" fmla="*/ 2209938 w 2721168"/>
              <a:gd name="connsiteY8" fmla="*/ 1016567 h 1757435"/>
              <a:gd name="connsiteX9" fmla="*/ 2342413 w 2721168"/>
              <a:gd name="connsiteY9" fmla="*/ 1418773 h 1757435"/>
              <a:gd name="connsiteX10" fmla="*/ 2643760 w 2721168"/>
              <a:gd name="connsiteY10" fmla="*/ 1488569 h 1757435"/>
              <a:gd name="connsiteX11" fmla="*/ 2721168 w 2721168"/>
              <a:gd name="connsiteY11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26132 w 2721168"/>
              <a:gd name="connsiteY3" fmla="*/ 502696 h 1757435"/>
              <a:gd name="connsiteX4" fmla="*/ 1057507 w 2721168"/>
              <a:gd name="connsiteY4" fmla="*/ 773827 h 1757435"/>
              <a:gd name="connsiteX5" fmla="*/ 1263740 w 2721168"/>
              <a:gd name="connsiteY5" fmla="*/ 762059 h 1757435"/>
              <a:gd name="connsiteX6" fmla="*/ 1451020 w 2721168"/>
              <a:gd name="connsiteY6" fmla="*/ 762059 h 1757435"/>
              <a:gd name="connsiteX7" fmla="*/ 1695700 w 2721168"/>
              <a:gd name="connsiteY7" fmla="*/ 770985 h 1757435"/>
              <a:gd name="connsiteX8" fmla="*/ 1799772 w 2721168"/>
              <a:gd name="connsiteY8" fmla="*/ 1018776 h 1757435"/>
              <a:gd name="connsiteX9" fmla="*/ 2209938 w 2721168"/>
              <a:gd name="connsiteY9" fmla="*/ 1016567 h 1757435"/>
              <a:gd name="connsiteX10" fmla="*/ 2342413 w 2721168"/>
              <a:gd name="connsiteY10" fmla="*/ 1418773 h 1757435"/>
              <a:gd name="connsiteX11" fmla="*/ 2643760 w 2721168"/>
              <a:gd name="connsiteY11" fmla="*/ 1488569 h 1757435"/>
              <a:gd name="connsiteX12" fmla="*/ 2721168 w 2721168"/>
              <a:gd name="connsiteY12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26132 w 2721168"/>
              <a:gd name="connsiteY3" fmla="*/ 502696 h 1757435"/>
              <a:gd name="connsiteX4" fmla="*/ 1057507 w 2721168"/>
              <a:gd name="connsiteY4" fmla="*/ 773827 h 1757435"/>
              <a:gd name="connsiteX5" fmla="*/ 1263740 w 2721168"/>
              <a:gd name="connsiteY5" fmla="*/ 762059 h 1757435"/>
              <a:gd name="connsiteX6" fmla="*/ 1451020 w 2721168"/>
              <a:gd name="connsiteY6" fmla="*/ 762059 h 1757435"/>
              <a:gd name="connsiteX7" fmla="*/ 1695700 w 2721168"/>
              <a:gd name="connsiteY7" fmla="*/ 851173 h 1757435"/>
              <a:gd name="connsiteX8" fmla="*/ 1799772 w 2721168"/>
              <a:gd name="connsiteY8" fmla="*/ 1018776 h 1757435"/>
              <a:gd name="connsiteX9" fmla="*/ 2209938 w 2721168"/>
              <a:gd name="connsiteY9" fmla="*/ 1016567 h 1757435"/>
              <a:gd name="connsiteX10" fmla="*/ 2342413 w 2721168"/>
              <a:gd name="connsiteY10" fmla="*/ 1418773 h 1757435"/>
              <a:gd name="connsiteX11" fmla="*/ 2643760 w 2721168"/>
              <a:gd name="connsiteY11" fmla="*/ 1488569 h 1757435"/>
              <a:gd name="connsiteX12" fmla="*/ 2721168 w 2721168"/>
              <a:gd name="connsiteY12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26132 w 2721168"/>
              <a:gd name="connsiteY3" fmla="*/ 502696 h 1757435"/>
              <a:gd name="connsiteX4" fmla="*/ 1057507 w 2721168"/>
              <a:gd name="connsiteY4" fmla="*/ 773827 h 1757435"/>
              <a:gd name="connsiteX5" fmla="*/ 1263740 w 2721168"/>
              <a:gd name="connsiteY5" fmla="*/ 762059 h 1757435"/>
              <a:gd name="connsiteX6" fmla="*/ 1455822 w 2721168"/>
              <a:gd name="connsiteY6" fmla="*/ 862292 h 1757435"/>
              <a:gd name="connsiteX7" fmla="*/ 1695700 w 2721168"/>
              <a:gd name="connsiteY7" fmla="*/ 851173 h 1757435"/>
              <a:gd name="connsiteX8" fmla="*/ 1799772 w 2721168"/>
              <a:gd name="connsiteY8" fmla="*/ 1018776 h 1757435"/>
              <a:gd name="connsiteX9" fmla="*/ 2209938 w 2721168"/>
              <a:gd name="connsiteY9" fmla="*/ 1016567 h 1757435"/>
              <a:gd name="connsiteX10" fmla="*/ 2342413 w 2721168"/>
              <a:gd name="connsiteY10" fmla="*/ 1418773 h 1757435"/>
              <a:gd name="connsiteX11" fmla="*/ 2643760 w 2721168"/>
              <a:gd name="connsiteY11" fmla="*/ 1488569 h 1757435"/>
              <a:gd name="connsiteX12" fmla="*/ 2721168 w 2721168"/>
              <a:gd name="connsiteY12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26132 w 2721168"/>
              <a:gd name="connsiteY3" fmla="*/ 502696 h 1757435"/>
              <a:gd name="connsiteX4" fmla="*/ 1057507 w 2721168"/>
              <a:gd name="connsiteY4" fmla="*/ 773827 h 1757435"/>
              <a:gd name="connsiteX5" fmla="*/ 1340572 w 2721168"/>
              <a:gd name="connsiteY5" fmla="*/ 752036 h 1757435"/>
              <a:gd name="connsiteX6" fmla="*/ 1455822 w 2721168"/>
              <a:gd name="connsiteY6" fmla="*/ 862292 h 1757435"/>
              <a:gd name="connsiteX7" fmla="*/ 1695700 w 2721168"/>
              <a:gd name="connsiteY7" fmla="*/ 851173 h 1757435"/>
              <a:gd name="connsiteX8" fmla="*/ 1799772 w 2721168"/>
              <a:gd name="connsiteY8" fmla="*/ 1018776 h 1757435"/>
              <a:gd name="connsiteX9" fmla="*/ 2209938 w 2721168"/>
              <a:gd name="connsiteY9" fmla="*/ 1016567 h 1757435"/>
              <a:gd name="connsiteX10" fmla="*/ 2342413 w 2721168"/>
              <a:gd name="connsiteY10" fmla="*/ 1418773 h 1757435"/>
              <a:gd name="connsiteX11" fmla="*/ 2643760 w 2721168"/>
              <a:gd name="connsiteY11" fmla="*/ 1488569 h 1757435"/>
              <a:gd name="connsiteX12" fmla="*/ 2721168 w 2721168"/>
              <a:gd name="connsiteY12" fmla="*/ 1757435 h 1757435"/>
              <a:gd name="connsiteX0" fmla="*/ 0 w 2721168"/>
              <a:gd name="connsiteY0" fmla="*/ 2776 h 1757435"/>
              <a:gd name="connsiteX1" fmla="*/ 439579 w 2721168"/>
              <a:gd name="connsiteY1" fmla="*/ 161874 h 1757435"/>
              <a:gd name="connsiteX2" fmla="*/ 572055 w 2721168"/>
              <a:gd name="connsiteY2" fmla="*/ 413255 h 1757435"/>
              <a:gd name="connsiteX3" fmla="*/ 926132 w 2721168"/>
              <a:gd name="connsiteY3" fmla="*/ 502696 h 1757435"/>
              <a:gd name="connsiteX4" fmla="*/ 1057507 w 2721168"/>
              <a:gd name="connsiteY4" fmla="*/ 773827 h 1757435"/>
              <a:gd name="connsiteX5" fmla="*/ 1340572 w 2721168"/>
              <a:gd name="connsiteY5" fmla="*/ 752036 h 1757435"/>
              <a:gd name="connsiteX6" fmla="*/ 1455822 w 2721168"/>
              <a:gd name="connsiteY6" fmla="*/ 862292 h 1757435"/>
              <a:gd name="connsiteX7" fmla="*/ 1695700 w 2721168"/>
              <a:gd name="connsiteY7" fmla="*/ 851173 h 1757435"/>
              <a:gd name="connsiteX8" fmla="*/ 1799772 w 2721168"/>
              <a:gd name="connsiteY8" fmla="*/ 1018776 h 1757435"/>
              <a:gd name="connsiteX9" fmla="*/ 2209938 w 2721168"/>
              <a:gd name="connsiteY9" fmla="*/ 1016567 h 1757435"/>
              <a:gd name="connsiteX10" fmla="*/ 2342413 w 2721168"/>
              <a:gd name="connsiteY10" fmla="*/ 1418773 h 1757435"/>
              <a:gd name="connsiteX11" fmla="*/ 2643760 w 2721168"/>
              <a:gd name="connsiteY11" fmla="*/ 1488569 h 1757435"/>
              <a:gd name="connsiteX12" fmla="*/ 2721168 w 2721168"/>
              <a:gd name="connsiteY12" fmla="*/ 1757435 h 175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1168" h="1757435">
                <a:moveTo>
                  <a:pt x="0" y="2776"/>
                </a:moveTo>
                <a:cubicBezTo>
                  <a:pt x="55198" y="-35"/>
                  <a:pt x="347447" y="-26186"/>
                  <a:pt x="439579" y="161874"/>
                </a:cubicBezTo>
                <a:cubicBezTo>
                  <a:pt x="530907" y="213529"/>
                  <a:pt x="486949" y="398349"/>
                  <a:pt x="572055" y="413255"/>
                </a:cubicBezTo>
                <a:cubicBezTo>
                  <a:pt x="657162" y="428162"/>
                  <a:pt x="845223" y="442601"/>
                  <a:pt x="926132" y="502696"/>
                </a:cubicBezTo>
                <a:cubicBezTo>
                  <a:pt x="1007041" y="562791"/>
                  <a:pt x="1001239" y="730600"/>
                  <a:pt x="1057507" y="773827"/>
                </a:cubicBezTo>
                <a:cubicBezTo>
                  <a:pt x="1113775" y="817054"/>
                  <a:pt x="1274987" y="753997"/>
                  <a:pt x="1340572" y="752036"/>
                </a:cubicBezTo>
                <a:cubicBezTo>
                  <a:pt x="1401355" y="830263"/>
                  <a:pt x="1383829" y="860804"/>
                  <a:pt x="1455822" y="862292"/>
                </a:cubicBezTo>
                <a:cubicBezTo>
                  <a:pt x="1527815" y="863780"/>
                  <a:pt x="1638375" y="825092"/>
                  <a:pt x="1695700" y="851173"/>
                </a:cubicBezTo>
                <a:cubicBezTo>
                  <a:pt x="1753025" y="877254"/>
                  <a:pt x="1734138" y="973656"/>
                  <a:pt x="1799772" y="1018776"/>
                </a:cubicBezTo>
                <a:cubicBezTo>
                  <a:pt x="1865406" y="1063896"/>
                  <a:pt x="2119498" y="1012746"/>
                  <a:pt x="2209938" y="1016567"/>
                </a:cubicBezTo>
                <a:cubicBezTo>
                  <a:pt x="2300378" y="1020388"/>
                  <a:pt x="2260073" y="1398761"/>
                  <a:pt x="2342413" y="1418773"/>
                </a:cubicBezTo>
                <a:cubicBezTo>
                  <a:pt x="2424753" y="1438785"/>
                  <a:pt x="2580634" y="1432125"/>
                  <a:pt x="2643760" y="1488569"/>
                </a:cubicBezTo>
                <a:cubicBezTo>
                  <a:pt x="2706886" y="1545013"/>
                  <a:pt x="2721168" y="1757435"/>
                  <a:pt x="2721168" y="17574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493485" y="2895195"/>
            <a:ext cx="1893413" cy="1342166"/>
          </a:xfrm>
          <a:custGeom>
            <a:avLst/>
            <a:gdLst>
              <a:gd name="connsiteX0" fmla="*/ 0 w 2293257"/>
              <a:gd name="connsiteY0" fmla="*/ 0 h 1625600"/>
              <a:gd name="connsiteX1" fmla="*/ 0 w 2293257"/>
              <a:gd name="connsiteY1" fmla="*/ 1625600 h 1625600"/>
              <a:gd name="connsiteX2" fmla="*/ 2293257 w 229325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1625600">
                <a:moveTo>
                  <a:pt x="0" y="0"/>
                </a:moveTo>
                <a:lnTo>
                  <a:pt x="0" y="1625600"/>
                </a:lnTo>
                <a:lnTo>
                  <a:pt x="2293257" y="1625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464457" y="3483024"/>
            <a:ext cx="1640470" cy="754338"/>
          </a:xfrm>
          <a:custGeom>
            <a:avLst/>
            <a:gdLst>
              <a:gd name="connsiteX0" fmla="*/ 0 w 2665555"/>
              <a:gd name="connsiteY0" fmla="*/ 13714 h 1290971"/>
              <a:gd name="connsiteX1" fmla="*/ 841829 w 2665555"/>
              <a:gd name="connsiteY1" fmla="*/ 86286 h 1290971"/>
              <a:gd name="connsiteX2" fmla="*/ 1001486 w 2665555"/>
              <a:gd name="connsiteY2" fmla="*/ 666857 h 1290971"/>
              <a:gd name="connsiteX3" fmla="*/ 1683657 w 2665555"/>
              <a:gd name="connsiteY3" fmla="*/ 739428 h 1290971"/>
              <a:gd name="connsiteX4" fmla="*/ 1799772 w 2665555"/>
              <a:gd name="connsiteY4" fmla="*/ 1029714 h 1290971"/>
              <a:gd name="connsiteX5" fmla="*/ 2583543 w 2665555"/>
              <a:gd name="connsiteY5" fmla="*/ 1073257 h 1290971"/>
              <a:gd name="connsiteX6" fmla="*/ 2641600 w 2665555"/>
              <a:gd name="connsiteY6" fmla="*/ 1290971 h 1290971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737015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765960"/>
              <a:gd name="connsiteX1" fmla="*/ 841829 w 2665555"/>
              <a:gd name="connsiteY1" fmla="*/ 83873 h 1765960"/>
              <a:gd name="connsiteX2" fmla="*/ 1021378 w 2665555"/>
              <a:gd name="connsiteY2" fmla="*/ 606387 h 1765960"/>
              <a:gd name="connsiteX3" fmla="*/ 1683657 w 2665555"/>
              <a:gd name="connsiteY3" fmla="*/ 678958 h 1765960"/>
              <a:gd name="connsiteX4" fmla="*/ 1799772 w 2665555"/>
              <a:gd name="connsiteY4" fmla="*/ 1027301 h 1765960"/>
              <a:gd name="connsiteX5" fmla="*/ 2583543 w 2665555"/>
              <a:gd name="connsiteY5" fmla="*/ 1070844 h 1765960"/>
              <a:gd name="connsiteX6" fmla="*/ 2641600 w 2665555"/>
              <a:gd name="connsiteY6" fmla="*/ 1765960 h 1765960"/>
              <a:gd name="connsiteX0" fmla="*/ 0 w 2721640"/>
              <a:gd name="connsiteY0" fmla="*/ 11301 h 1765960"/>
              <a:gd name="connsiteX1" fmla="*/ 841829 w 2721640"/>
              <a:gd name="connsiteY1" fmla="*/ 83873 h 1765960"/>
              <a:gd name="connsiteX2" fmla="*/ 1021378 w 2721640"/>
              <a:gd name="connsiteY2" fmla="*/ 606387 h 1765960"/>
              <a:gd name="connsiteX3" fmla="*/ 1683657 w 2721640"/>
              <a:gd name="connsiteY3" fmla="*/ 678958 h 1765960"/>
              <a:gd name="connsiteX4" fmla="*/ 1799772 w 2721640"/>
              <a:gd name="connsiteY4" fmla="*/ 1027301 h 1765960"/>
              <a:gd name="connsiteX5" fmla="*/ 2583543 w 2721640"/>
              <a:gd name="connsiteY5" fmla="*/ 1070844 h 1765960"/>
              <a:gd name="connsiteX6" fmla="*/ 2721168 w 2721640"/>
              <a:gd name="connsiteY6" fmla="*/ 1765960 h 1765960"/>
              <a:gd name="connsiteX0" fmla="*/ 0 w 2721639"/>
              <a:gd name="connsiteY0" fmla="*/ 11301 h 1765960"/>
              <a:gd name="connsiteX1" fmla="*/ 841829 w 2721639"/>
              <a:gd name="connsiteY1" fmla="*/ 83873 h 1765960"/>
              <a:gd name="connsiteX2" fmla="*/ 1021378 w 2721639"/>
              <a:gd name="connsiteY2" fmla="*/ 606387 h 1765960"/>
              <a:gd name="connsiteX3" fmla="*/ 1683657 w 2721639"/>
              <a:gd name="connsiteY3" fmla="*/ 678958 h 1765960"/>
              <a:gd name="connsiteX4" fmla="*/ 1799772 w 2721639"/>
              <a:gd name="connsiteY4" fmla="*/ 1027301 h 1765960"/>
              <a:gd name="connsiteX5" fmla="*/ 2583543 w 2721639"/>
              <a:gd name="connsiteY5" fmla="*/ 1170302 h 1765960"/>
              <a:gd name="connsiteX6" fmla="*/ 2721168 w 2721639"/>
              <a:gd name="connsiteY6" fmla="*/ 1765960 h 1765960"/>
              <a:gd name="connsiteX0" fmla="*/ 0 w 2721639"/>
              <a:gd name="connsiteY0" fmla="*/ 11301 h 1765960"/>
              <a:gd name="connsiteX1" fmla="*/ 841829 w 2721639"/>
              <a:gd name="connsiteY1" fmla="*/ 83873 h 1765960"/>
              <a:gd name="connsiteX2" fmla="*/ 1021378 w 2721639"/>
              <a:gd name="connsiteY2" fmla="*/ 606387 h 1765960"/>
              <a:gd name="connsiteX3" fmla="*/ 1683657 w 2721639"/>
              <a:gd name="connsiteY3" fmla="*/ 678958 h 1765960"/>
              <a:gd name="connsiteX4" fmla="*/ 1799771 w 2721639"/>
              <a:gd name="connsiteY4" fmla="*/ 1405245 h 1765960"/>
              <a:gd name="connsiteX5" fmla="*/ 2583543 w 2721639"/>
              <a:gd name="connsiteY5" fmla="*/ 1170302 h 1765960"/>
              <a:gd name="connsiteX6" fmla="*/ 2721168 w 2721639"/>
              <a:gd name="connsiteY6" fmla="*/ 1765960 h 1765960"/>
              <a:gd name="connsiteX0" fmla="*/ 0 w 2790622"/>
              <a:gd name="connsiteY0" fmla="*/ 11301 h 1765960"/>
              <a:gd name="connsiteX1" fmla="*/ 841829 w 2790622"/>
              <a:gd name="connsiteY1" fmla="*/ 83873 h 1765960"/>
              <a:gd name="connsiteX2" fmla="*/ 1021378 w 2790622"/>
              <a:gd name="connsiteY2" fmla="*/ 606387 h 1765960"/>
              <a:gd name="connsiteX3" fmla="*/ 1683657 w 2790622"/>
              <a:gd name="connsiteY3" fmla="*/ 678958 h 1765960"/>
              <a:gd name="connsiteX4" fmla="*/ 1799771 w 2790622"/>
              <a:gd name="connsiteY4" fmla="*/ 1405245 h 1765960"/>
              <a:gd name="connsiteX5" fmla="*/ 2722789 w 2790622"/>
              <a:gd name="connsiteY5" fmla="*/ 1428895 h 1765960"/>
              <a:gd name="connsiteX6" fmla="*/ 2721168 w 2790622"/>
              <a:gd name="connsiteY6" fmla="*/ 1765960 h 1765960"/>
              <a:gd name="connsiteX0" fmla="*/ 0 w 2790622"/>
              <a:gd name="connsiteY0" fmla="*/ 6151 h 1760810"/>
              <a:gd name="connsiteX1" fmla="*/ 841829 w 2790622"/>
              <a:gd name="connsiteY1" fmla="*/ 78723 h 1760810"/>
              <a:gd name="connsiteX2" fmla="*/ 1001484 w 2790622"/>
              <a:gd name="connsiteY2" fmla="*/ 422213 h 1760810"/>
              <a:gd name="connsiteX3" fmla="*/ 1683657 w 2790622"/>
              <a:gd name="connsiteY3" fmla="*/ 673808 h 1760810"/>
              <a:gd name="connsiteX4" fmla="*/ 1799771 w 2790622"/>
              <a:gd name="connsiteY4" fmla="*/ 1400095 h 1760810"/>
              <a:gd name="connsiteX5" fmla="*/ 2722789 w 2790622"/>
              <a:gd name="connsiteY5" fmla="*/ 1423745 h 1760810"/>
              <a:gd name="connsiteX6" fmla="*/ 2721168 w 2790622"/>
              <a:gd name="connsiteY6" fmla="*/ 1760810 h 1760810"/>
              <a:gd name="connsiteX0" fmla="*/ 0 w 2790622"/>
              <a:gd name="connsiteY0" fmla="*/ 6150 h 1760809"/>
              <a:gd name="connsiteX1" fmla="*/ 841829 w 2790622"/>
              <a:gd name="connsiteY1" fmla="*/ 78722 h 1760809"/>
              <a:gd name="connsiteX2" fmla="*/ 1001484 w 2790622"/>
              <a:gd name="connsiteY2" fmla="*/ 422212 h 1760809"/>
              <a:gd name="connsiteX3" fmla="*/ 1743333 w 2790622"/>
              <a:gd name="connsiteY3" fmla="*/ 534565 h 1760809"/>
              <a:gd name="connsiteX4" fmla="*/ 1799771 w 2790622"/>
              <a:gd name="connsiteY4" fmla="*/ 1400094 h 1760809"/>
              <a:gd name="connsiteX5" fmla="*/ 2722789 w 2790622"/>
              <a:gd name="connsiteY5" fmla="*/ 1423744 h 1760809"/>
              <a:gd name="connsiteX6" fmla="*/ 2721168 w 2790622"/>
              <a:gd name="connsiteY6" fmla="*/ 1760809 h 1760809"/>
              <a:gd name="connsiteX0" fmla="*/ 0 w 2724796"/>
              <a:gd name="connsiteY0" fmla="*/ 6150 h 1760809"/>
              <a:gd name="connsiteX1" fmla="*/ 841829 w 2724796"/>
              <a:gd name="connsiteY1" fmla="*/ 78722 h 1760809"/>
              <a:gd name="connsiteX2" fmla="*/ 1001484 w 2724796"/>
              <a:gd name="connsiteY2" fmla="*/ 422212 h 1760809"/>
              <a:gd name="connsiteX3" fmla="*/ 1743333 w 2724796"/>
              <a:gd name="connsiteY3" fmla="*/ 534565 h 1760809"/>
              <a:gd name="connsiteX4" fmla="*/ 1799771 w 2724796"/>
              <a:gd name="connsiteY4" fmla="*/ 1400094 h 1760809"/>
              <a:gd name="connsiteX5" fmla="*/ 2603436 w 2724796"/>
              <a:gd name="connsiteY5" fmla="*/ 1403853 h 1760809"/>
              <a:gd name="connsiteX6" fmla="*/ 2721168 w 2724796"/>
              <a:gd name="connsiteY6" fmla="*/ 1760809 h 1760809"/>
              <a:gd name="connsiteX0" fmla="*/ 0 w 2722504"/>
              <a:gd name="connsiteY0" fmla="*/ 6150 h 1760809"/>
              <a:gd name="connsiteX1" fmla="*/ 841829 w 2722504"/>
              <a:gd name="connsiteY1" fmla="*/ 78722 h 1760809"/>
              <a:gd name="connsiteX2" fmla="*/ 1001484 w 2722504"/>
              <a:gd name="connsiteY2" fmla="*/ 422212 h 1760809"/>
              <a:gd name="connsiteX3" fmla="*/ 1743333 w 2722504"/>
              <a:gd name="connsiteY3" fmla="*/ 534565 h 1760809"/>
              <a:gd name="connsiteX4" fmla="*/ 1879339 w 2722504"/>
              <a:gd name="connsiteY4" fmla="*/ 1419985 h 1760809"/>
              <a:gd name="connsiteX5" fmla="*/ 2603436 w 2722504"/>
              <a:gd name="connsiteY5" fmla="*/ 1403853 h 1760809"/>
              <a:gd name="connsiteX6" fmla="*/ 2721168 w 2722504"/>
              <a:gd name="connsiteY6" fmla="*/ 1760809 h 1760809"/>
              <a:gd name="connsiteX0" fmla="*/ 0 w 2723095"/>
              <a:gd name="connsiteY0" fmla="*/ 6150 h 1760809"/>
              <a:gd name="connsiteX1" fmla="*/ 841829 w 2723095"/>
              <a:gd name="connsiteY1" fmla="*/ 78722 h 1760809"/>
              <a:gd name="connsiteX2" fmla="*/ 1001484 w 2723095"/>
              <a:gd name="connsiteY2" fmla="*/ 422212 h 1760809"/>
              <a:gd name="connsiteX3" fmla="*/ 1743333 w 2723095"/>
              <a:gd name="connsiteY3" fmla="*/ 534565 h 1760809"/>
              <a:gd name="connsiteX4" fmla="*/ 1855244 w 2723095"/>
              <a:gd name="connsiteY4" fmla="*/ 1347707 h 1760809"/>
              <a:gd name="connsiteX5" fmla="*/ 2603436 w 2723095"/>
              <a:gd name="connsiteY5" fmla="*/ 1403853 h 1760809"/>
              <a:gd name="connsiteX6" fmla="*/ 2721168 w 2723095"/>
              <a:gd name="connsiteY6" fmla="*/ 1760809 h 176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3095" h="1760809">
                <a:moveTo>
                  <a:pt x="0" y="6150"/>
                </a:moveTo>
                <a:cubicBezTo>
                  <a:pt x="337457" y="-11993"/>
                  <a:pt x="674915" y="9378"/>
                  <a:pt x="841829" y="78722"/>
                </a:cubicBezTo>
                <a:cubicBezTo>
                  <a:pt x="1008743" y="148066"/>
                  <a:pt x="900962" y="308517"/>
                  <a:pt x="1001484" y="422212"/>
                </a:cubicBezTo>
                <a:cubicBezTo>
                  <a:pt x="1261144" y="492364"/>
                  <a:pt x="1601040" y="380316"/>
                  <a:pt x="1743333" y="534565"/>
                </a:cubicBezTo>
                <a:cubicBezTo>
                  <a:pt x="1885626" y="688814"/>
                  <a:pt x="1784832" y="1180793"/>
                  <a:pt x="1855244" y="1347707"/>
                </a:cubicBezTo>
                <a:cubicBezTo>
                  <a:pt x="2204147" y="1325935"/>
                  <a:pt x="2459115" y="1335003"/>
                  <a:pt x="2603436" y="1403853"/>
                </a:cubicBezTo>
                <a:cubicBezTo>
                  <a:pt x="2747757" y="1472703"/>
                  <a:pt x="2721168" y="1760809"/>
                  <a:pt x="2721168" y="1760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2959" y="5209837"/>
            <a:ext cx="7298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Fig.</a:t>
            </a:r>
            <a:r>
              <a:rPr lang="en-US" altLang="ja-JP" dirty="0" err="1" smtClean="0"/>
              <a:t>xx</a:t>
            </a:r>
            <a:r>
              <a:rPr lang="en-US" altLang="ja-JP" dirty="0" smtClean="0"/>
              <a:t>  I-V curves, (a) 2 PV panels, (b) string (series connection of PV panels), </a:t>
            </a:r>
          </a:p>
          <a:p>
            <a:r>
              <a:rPr lang="en-US" altLang="ja-JP" dirty="0" smtClean="0"/>
              <a:t>and (c) parallel connection of PV panels.</a:t>
            </a:r>
            <a:endParaRPr kumimoji="1" lang="ja-JP" altLang="en-US" dirty="0"/>
          </a:p>
        </p:txBody>
      </p:sp>
      <p:sp>
        <p:nvSpPr>
          <p:cNvPr id="8" name="フリーフォーム 7"/>
          <p:cNvSpPr/>
          <p:nvPr/>
        </p:nvSpPr>
        <p:spPr>
          <a:xfrm>
            <a:off x="2863772" y="2525862"/>
            <a:ext cx="3780971" cy="1382362"/>
          </a:xfrm>
          <a:custGeom>
            <a:avLst/>
            <a:gdLst>
              <a:gd name="connsiteX0" fmla="*/ 0 w 2293257"/>
              <a:gd name="connsiteY0" fmla="*/ 0 h 1625600"/>
              <a:gd name="connsiteX1" fmla="*/ 0 w 2293257"/>
              <a:gd name="connsiteY1" fmla="*/ 1625600 h 1625600"/>
              <a:gd name="connsiteX2" fmla="*/ 2293257 w 229325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1625600">
                <a:moveTo>
                  <a:pt x="0" y="0"/>
                </a:moveTo>
                <a:lnTo>
                  <a:pt x="0" y="1625600"/>
                </a:lnTo>
                <a:lnTo>
                  <a:pt x="2293257" y="1625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 8"/>
          <p:cNvSpPr/>
          <p:nvPr/>
        </p:nvSpPr>
        <p:spPr>
          <a:xfrm>
            <a:off x="449853" y="1518339"/>
            <a:ext cx="1639593" cy="1019638"/>
          </a:xfrm>
          <a:custGeom>
            <a:avLst/>
            <a:gdLst>
              <a:gd name="connsiteX0" fmla="*/ 0 w 2665555"/>
              <a:gd name="connsiteY0" fmla="*/ 13714 h 1290971"/>
              <a:gd name="connsiteX1" fmla="*/ 841829 w 2665555"/>
              <a:gd name="connsiteY1" fmla="*/ 86286 h 1290971"/>
              <a:gd name="connsiteX2" fmla="*/ 1001486 w 2665555"/>
              <a:gd name="connsiteY2" fmla="*/ 666857 h 1290971"/>
              <a:gd name="connsiteX3" fmla="*/ 1683657 w 2665555"/>
              <a:gd name="connsiteY3" fmla="*/ 739428 h 1290971"/>
              <a:gd name="connsiteX4" fmla="*/ 1799772 w 2665555"/>
              <a:gd name="connsiteY4" fmla="*/ 1029714 h 1290971"/>
              <a:gd name="connsiteX5" fmla="*/ 2583543 w 2665555"/>
              <a:gd name="connsiteY5" fmla="*/ 1073257 h 1290971"/>
              <a:gd name="connsiteX6" fmla="*/ 2641600 w 2665555"/>
              <a:gd name="connsiteY6" fmla="*/ 1290971 h 1290971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737015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765960"/>
              <a:gd name="connsiteX1" fmla="*/ 841829 w 2665555"/>
              <a:gd name="connsiteY1" fmla="*/ 83873 h 1765960"/>
              <a:gd name="connsiteX2" fmla="*/ 1021378 w 2665555"/>
              <a:gd name="connsiteY2" fmla="*/ 606387 h 1765960"/>
              <a:gd name="connsiteX3" fmla="*/ 1683657 w 2665555"/>
              <a:gd name="connsiteY3" fmla="*/ 678958 h 1765960"/>
              <a:gd name="connsiteX4" fmla="*/ 1799772 w 2665555"/>
              <a:gd name="connsiteY4" fmla="*/ 1027301 h 1765960"/>
              <a:gd name="connsiteX5" fmla="*/ 2583543 w 2665555"/>
              <a:gd name="connsiteY5" fmla="*/ 1070844 h 1765960"/>
              <a:gd name="connsiteX6" fmla="*/ 2641600 w 2665555"/>
              <a:gd name="connsiteY6" fmla="*/ 1765960 h 1765960"/>
              <a:gd name="connsiteX0" fmla="*/ 0 w 2721640"/>
              <a:gd name="connsiteY0" fmla="*/ 11301 h 1765960"/>
              <a:gd name="connsiteX1" fmla="*/ 841829 w 2721640"/>
              <a:gd name="connsiteY1" fmla="*/ 83873 h 1765960"/>
              <a:gd name="connsiteX2" fmla="*/ 1021378 w 2721640"/>
              <a:gd name="connsiteY2" fmla="*/ 606387 h 1765960"/>
              <a:gd name="connsiteX3" fmla="*/ 1683657 w 2721640"/>
              <a:gd name="connsiteY3" fmla="*/ 678958 h 1765960"/>
              <a:gd name="connsiteX4" fmla="*/ 1799772 w 2721640"/>
              <a:gd name="connsiteY4" fmla="*/ 1027301 h 1765960"/>
              <a:gd name="connsiteX5" fmla="*/ 2583543 w 2721640"/>
              <a:gd name="connsiteY5" fmla="*/ 1070844 h 1765960"/>
              <a:gd name="connsiteX6" fmla="*/ 2721168 w 2721640"/>
              <a:gd name="connsiteY6" fmla="*/ 1765960 h 1765960"/>
              <a:gd name="connsiteX0" fmla="*/ 0 w 2721639"/>
              <a:gd name="connsiteY0" fmla="*/ 11301 h 1765960"/>
              <a:gd name="connsiteX1" fmla="*/ 841829 w 2721639"/>
              <a:gd name="connsiteY1" fmla="*/ 83873 h 1765960"/>
              <a:gd name="connsiteX2" fmla="*/ 1021378 w 2721639"/>
              <a:gd name="connsiteY2" fmla="*/ 606387 h 1765960"/>
              <a:gd name="connsiteX3" fmla="*/ 1683657 w 2721639"/>
              <a:gd name="connsiteY3" fmla="*/ 678958 h 1765960"/>
              <a:gd name="connsiteX4" fmla="*/ 1799772 w 2721639"/>
              <a:gd name="connsiteY4" fmla="*/ 1027301 h 1765960"/>
              <a:gd name="connsiteX5" fmla="*/ 2583543 w 2721639"/>
              <a:gd name="connsiteY5" fmla="*/ 1170302 h 1765960"/>
              <a:gd name="connsiteX6" fmla="*/ 2721168 w 2721639"/>
              <a:gd name="connsiteY6" fmla="*/ 1765960 h 17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1639" h="1765960">
                <a:moveTo>
                  <a:pt x="0" y="11301"/>
                </a:moveTo>
                <a:cubicBezTo>
                  <a:pt x="337457" y="-6842"/>
                  <a:pt x="671599" y="-15308"/>
                  <a:pt x="841829" y="83873"/>
                </a:cubicBezTo>
                <a:cubicBezTo>
                  <a:pt x="1012059" y="183054"/>
                  <a:pt x="920856" y="492692"/>
                  <a:pt x="1021378" y="606387"/>
                </a:cubicBezTo>
                <a:cubicBezTo>
                  <a:pt x="1281038" y="676539"/>
                  <a:pt x="1553925" y="608806"/>
                  <a:pt x="1683657" y="678958"/>
                </a:cubicBezTo>
                <a:cubicBezTo>
                  <a:pt x="1813389" y="749110"/>
                  <a:pt x="1729360" y="860387"/>
                  <a:pt x="1799772" y="1027301"/>
                </a:cubicBezTo>
                <a:cubicBezTo>
                  <a:pt x="2148675" y="1005529"/>
                  <a:pt x="2429977" y="1047192"/>
                  <a:pt x="2583543" y="1170302"/>
                </a:cubicBezTo>
                <a:cubicBezTo>
                  <a:pt x="2737109" y="1293412"/>
                  <a:pt x="2721168" y="1765960"/>
                  <a:pt x="2721168" y="1765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6899070" y="1887331"/>
            <a:ext cx="1893413" cy="2356882"/>
          </a:xfrm>
          <a:custGeom>
            <a:avLst/>
            <a:gdLst>
              <a:gd name="connsiteX0" fmla="*/ 0 w 2293257"/>
              <a:gd name="connsiteY0" fmla="*/ 0 h 1625600"/>
              <a:gd name="connsiteX1" fmla="*/ 0 w 2293257"/>
              <a:gd name="connsiteY1" fmla="*/ 1625600 h 1625600"/>
              <a:gd name="connsiteX2" fmla="*/ 2293257 w 2293257"/>
              <a:gd name="connsiteY2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257" h="1625600">
                <a:moveTo>
                  <a:pt x="0" y="0"/>
                </a:moveTo>
                <a:lnTo>
                  <a:pt x="0" y="1625600"/>
                </a:lnTo>
                <a:lnTo>
                  <a:pt x="2293257" y="16256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 11"/>
          <p:cNvSpPr/>
          <p:nvPr/>
        </p:nvSpPr>
        <p:spPr>
          <a:xfrm>
            <a:off x="6928098" y="2411987"/>
            <a:ext cx="1610058" cy="1832226"/>
          </a:xfrm>
          <a:custGeom>
            <a:avLst/>
            <a:gdLst>
              <a:gd name="connsiteX0" fmla="*/ 0 w 2665555"/>
              <a:gd name="connsiteY0" fmla="*/ 13714 h 1290971"/>
              <a:gd name="connsiteX1" fmla="*/ 841829 w 2665555"/>
              <a:gd name="connsiteY1" fmla="*/ 86286 h 1290971"/>
              <a:gd name="connsiteX2" fmla="*/ 1001486 w 2665555"/>
              <a:gd name="connsiteY2" fmla="*/ 666857 h 1290971"/>
              <a:gd name="connsiteX3" fmla="*/ 1683657 w 2665555"/>
              <a:gd name="connsiteY3" fmla="*/ 739428 h 1290971"/>
              <a:gd name="connsiteX4" fmla="*/ 1799772 w 2665555"/>
              <a:gd name="connsiteY4" fmla="*/ 1029714 h 1290971"/>
              <a:gd name="connsiteX5" fmla="*/ 2583543 w 2665555"/>
              <a:gd name="connsiteY5" fmla="*/ 1073257 h 1290971"/>
              <a:gd name="connsiteX6" fmla="*/ 2641600 w 2665555"/>
              <a:gd name="connsiteY6" fmla="*/ 1290971 h 1290971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737015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288558"/>
              <a:gd name="connsiteX1" fmla="*/ 841829 w 2665555"/>
              <a:gd name="connsiteY1" fmla="*/ 83873 h 1288558"/>
              <a:gd name="connsiteX2" fmla="*/ 1021378 w 2665555"/>
              <a:gd name="connsiteY2" fmla="*/ 606387 h 1288558"/>
              <a:gd name="connsiteX3" fmla="*/ 1683657 w 2665555"/>
              <a:gd name="connsiteY3" fmla="*/ 678958 h 1288558"/>
              <a:gd name="connsiteX4" fmla="*/ 1799772 w 2665555"/>
              <a:gd name="connsiteY4" fmla="*/ 1027301 h 1288558"/>
              <a:gd name="connsiteX5" fmla="*/ 2583543 w 2665555"/>
              <a:gd name="connsiteY5" fmla="*/ 1070844 h 1288558"/>
              <a:gd name="connsiteX6" fmla="*/ 2641600 w 2665555"/>
              <a:gd name="connsiteY6" fmla="*/ 1288558 h 1288558"/>
              <a:gd name="connsiteX0" fmla="*/ 0 w 2665555"/>
              <a:gd name="connsiteY0" fmla="*/ 11301 h 1765960"/>
              <a:gd name="connsiteX1" fmla="*/ 841829 w 2665555"/>
              <a:gd name="connsiteY1" fmla="*/ 83873 h 1765960"/>
              <a:gd name="connsiteX2" fmla="*/ 1021378 w 2665555"/>
              <a:gd name="connsiteY2" fmla="*/ 606387 h 1765960"/>
              <a:gd name="connsiteX3" fmla="*/ 1683657 w 2665555"/>
              <a:gd name="connsiteY3" fmla="*/ 678958 h 1765960"/>
              <a:gd name="connsiteX4" fmla="*/ 1799772 w 2665555"/>
              <a:gd name="connsiteY4" fmla="*/ 1027301 h 1765960"/>
              <a:gd name="connsiteX5" fmla="*/ 2583543 w 2665555"/>
              <a:gd name="connsiteY5" fmla="*/ 1070844 h 1765960"/>
              <a:gd name="connsiteX6" fmla="*/ 2641600 w 2665555"/>
              <a:gd name="connsiteY6" fmla="*/ 1765960 h 1765960"/>
              <a:gd name="connsiteX0" fmla="*/ 0 w 2721640"/>
              <a:gd name="connsiteY0" fmla="*/ 11301 h 1765960"/>
              <a:gd name="connsiteX1" fmla="*/ 841829 w 2721640"/>
              <a:gd name="connsiteY1" fmla="*/ 83873 h 1765960"/>
              <a:gd name="connsiteX2" fmla="*/ 1021378 w 2721640"/>
              <a:gd name="connsiteY2" fmla="*/ 606387 h 1765960"/>
              <a:gd name="connsiteX3" fmla="*/ 1683657 w 2721640"/>
              <a:gd name="connsiteY3" fmla="*/ 678958 h 1765960"/>
              <a:gd name="connsiteX4" fmla="*/ 1799772 w 2721640"/>
              <a:gd name="connsiteY4" fmla="*/ 1027301 h 1765960"/>
              <a:gd name="connsiteX5" fmla="*/ 2583543 w 2721640"/>
              <a:gd name="connsiteY5" fmla="*/ 1070844 h 1765960"/>
              <a:gd name="connsiteX6" fmla="*/ 2721168 w 2721640"/>
              <a:gd name="connsiteY6" fmla="*/ 1765960 h 1765960"/>
              <a:gd name="connsiteX0" fmla="*/ 0 w 2721639"/>
              <a:gd name="connsiteY0" fmla="*/ 11301 h 1765960"/>
              <a:gd name="connsiteX1" fmla="*/ 841829 w 2721639"/>
              <a:gd name="connsiteY1" fmla="*/ 83873 h 1765960"/>
              <a:gd name="connsiteX2" fmla="*/ 1021378 w 2721639"/>
              <a:gd name="connsiteY2" fmla="*/ 606387 h 1765960"/>
              <a:gd name="connsiteX3" fmla="*/ 1683657 w 2721639"/>
              <a:gd name="connsiteY3" fmla="*/ 678958 h 1765960"/>
              <a:gd name="connsiteX4" fmla="*/ 1799772 w 2721639"/>
              <a:gd name="connsiteY4" fmla="*/ 1027301 h 1765960"/>
              <a:gd name="connsiteX5" fmla="*/ 2583543 w 2721639"/>
              <a:gd name="connsiteY5" fmla="*/ 1170302 h 1765960"/>
              <a:gd name="connsiteX6" fmla="*/ 2721168 w 2721639"/>
              <a:gd name="connsiteY6" fmla="*/ 1765960 h 1765960"/>
              <a:gd name="connsiteX0" fmla="*/ 0 w 2721388"/>
              <a:gd name="connsiteY0" fmla="*/ 11301 h 1765960"/>
              <a:gd name="connsiteX1" fmla="*/ 841829 w 2721388"/>
              <a:gd name="connsiteY1" fmla="*/ 83873 h 1765960"/>
              <a:gd name="connsiteX2" fmla="*/ 1021378 w 2721388"/>
              <a:gd name="connsiteY2" fmla="*/ 606387 h 1765960"/>
              <a:gd name="connsiteX3" fmla="*/ 1683657 w 2721388"/>
              <a:gd name="connsiteY3" fmla="*/ 678958 h 1765960"/>
              <a:gd name="connsiteX4" fmla="*/ 1824526 w 2721388"/>
              <a:gd name="connsiteY4" fmla="*/ 1321078 h 1765960"/>
              <a:gd name="connsiteX5" fmla="*/ 2583543 w 2721388"/>
              <a:gd name="connsiteY5" fmla="*/ 1170302 h 1765960"/>
              <a:gd name="connsiteX6" fmla="*/ 2721168 w 2721388"/>
              <a:gd name="connsiteY6" fmla="*/ 1765960 h 1765960"/>
              <a:gd name="connsiteX0" fmla="*/ 0 w 2745834"/>
              <a:gd name="connsiteY0" fmla="*/ 11301 h 1765960"/>
              <a:gd name="connsiteX1" fmla="*/ 841829 w 2745834"/>
              <a:gd name="connsiteY1" fmla="*/ 83873 h 1765960"/>
              <a:gd name="connsiteX2" fmla="*/ 1021378 w 2745834"/>
              <a:gd name="connsiteY2" fmla="*/ 606387 h 1765960"/>
              <a:gd name="connsiteX3" fmla="*/ 1683657 w 2745834"/>
              <a:gd name="connsiteY3" fmla="*/ 678958 h 1765960"/>
              <a:gd name="connsiteX4" fmla="*/ 1824526 w 2745834"/>
              <a:gd name="connsiteY4" fmla="*/ 1321078 h 1765960"/>
              <a:gd name="connsiteX5" fmla="*/ 2657803 w 2745834"/>
              <a:gd name="connsiteY5" fmla="*/ 1394132 h 1765960"/>
              <a:gd name="connsiteX6" fmla="*/ 2721168 w 2745834"/>
              <a:gd name="connsiteY6" fmla="*/ 1765960 h 17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5834" h="1765960">
                <a:moveTo>
                  <a:pt x="0" y="11301"/>
                </a:moveTo>
                <a:cubicBezTo>
                  <a:pt x="337457" y="-6842"/>
                  <a:pt x="671599" y="-15308"/>
                  <a:pt x="841829" y="83873"/>
                </a:cubicBezTo>
                <a:cubicBezTo>
                  <a:pt x="1012059" y="183054"/>
                  <a:pt x="920856" y="492692"/>
                  <a:pt x="1021378" y="606387"/>
                </a:cubicBezTo>
                <a:cubicBezTo>
                  <a:pt x="1281038" y="676539"/>
                  <a:pt x="1549799" y="559843"/>
                  <a:pt x="1683657" y="678958"/>
                </a:cubicBezTo>
                <a:cubicBezTo>
                  <a:pt x="1817515" y="798073"/>
                  <a:pt x="1754114" y="1154164"/>
                  <a:pt x="1824526" y="1321078"/>
                </a:cubicBezTo>
                <a:cubicBezTo>
                  <a:pt x="2173429" y="1299306"/>
                  <a:pt x="2508363" y="1319985"/>
                  <a:pt x="2657803" y="1394132"/>
                </a:cubicBezTo>
                <a:cubicBezTo>
                  <a:pt x="2807243" y="1468279"/>
                  <a:pt x="2721168" y="1765960"/>
                  <a:pt x="2721168" y="1765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33714" y="449942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(a)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425024" y="445962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(b)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27607" y="44994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(c)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928057" y="2525862"/>
            <a:ext cx="5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oc</a:t>
            </a:r>
            <a:endParaRPr kumimoji="1" lang="ja-JP" altLang="en-US" baseline="-25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875507" y="4220115"/>
            <a:ext cx="6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V</a:t>
            </a:r>
            <a:r>
              <a:rPr lang="en-US" altLang="ja-JP" dirty="0" err="1" smtClean="0"/>
              <a:t>p’</a:t>
            </a:r>
            <a:r>
              <a:rPr lang="en-US" altLang="ja-JP" baseline="-25000" dirty="0" err="1" smtClean="0"/>
              <a:t>oc</a:t>
            </a:r>
            <a:endParaRPr kumimoji="1" lang="ja-JP" altLang="en-US" baseline="-25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81308" y="42201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V</a:t>
            </a:r>
            <a:endParaRPr kumimoji="1" lang="ja-JP" altLang="en-US" baseline="-25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25024" y="392708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464" y="1256273"/>
            <a:ext cx="48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Ip</a:t>
            </a:r>
            <a:r>
              <a:rPr lang="en-US" altLang="ja-JP" baseline="-25000" dirty="0" err="1"/>
              <a:t>s</a:t>
            </a:r>
            <a:r>
              <a:rPr lang="en-US" altLang="ja-JP" baseline="-25000" dirty="0" err="1" smtClean="0"/>
              <a:t>c</a:t>
            </a:r>
            <a:endParaRPr kumimoji="1" lang="ja-JP" altLang="en-US" baseline="-25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608" y="324969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Ip’</a:t>
            </a:r>
            <a:r>
              <a:rPr lang="en-US" altLang="ja-JP" baseline="-25000" dirty="0" err="1" smtClean="0"/>
              <a:t>sc</a:t>
            </a:r>
            <a:endParaRPr kumimoji="1" lang="ja-JP" altLang="en-US" baseline="-25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4781" y="188733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7025" y="369871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1524" y="303237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20141" y="288627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I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2412" y="1150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mpp</a:t>
            </a:r>
            <a:r>
              <a:rPr kumimoji="1" lang="en-US" altLang="ja-JP" baseline="-25000" dirty="0" smtClean="0"/>
              <a:t>1</a:t>
            </a:r>
            <a:endParaRPr kumimoji="1" lang="ja-JP" altLang="en-US" baseline="-25000" dirty="0"/>
          </a:p>
        </p:txBody>
      </p:sp>
      <p:sp>
        <p:nvSpPr>
          <p:cNvPr id="30" name="円/楕円 29"/>
          <p:cNvSpPr/>
          <p:nvPr/>
        </p:nvSpPr>
        <p:spPr>
          <a:xfrm>
            <a:off x="903769" y="1518338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407046" y="1862128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1942222" y="2142120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85132" y="15464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mpp</a:t>
            </a:r>
            <a:r>
              <a:rPr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954221" y="18792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mpp</a:t>
            </a:r>
            <a:r>
              <a:rPr lang="en-US" altLang="ja-JP" baseline="-25000" dirty="0"/>
              <a:t>3</a:t>
            </a:r>
            <a:endParaRPr kumimoji="1" lang="ja-JP" altLang="en-US" baseline="-25000" dirty="0"/>
          </a:p>
        </p:txBody>
      </p:sp>
      <p:sp>
        <p:nvSpPr>
          <p:cNvPr id="35" name="円/楕円 34"/>
          <p:cNvSpPr/>
          <p:nvPr/>
        </p:nvSpPr>
        <p:spPr>
          <a:xfrm>
            <a:off x="952959" y="3479185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1477557" y="3668725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2000640" y="4047237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3352327" y="2925110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3919315" y="3109776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4872582" y="3347232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518764" y="3434362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021535" y="3722358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4425024" y="3269834"/>
            <a:ext cx="107267" cy="1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4455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54</Words>
  <Application>Microsoft Macintosh PowerPoint</Application>
  <PresentationFormat>画面に合わせる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Michiko Inoue</dc:creator>
  <cp:lastModifiedBy>Michiko Inoue</cp:lastModifiedBy>
  <cp:revision>5</cp:revision>
  <dcterms:created xsi:type="dcterms:W3CDTF">2018-08-30T03:48:47Z</dcterms:created>
  <dcterms:modified xsi:type="dcterms:W3CDTF">2018-08-30T05:15:14Z</dcterms:modified>
</cp:coreProperties>
</file>