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36CD-B1C4-4C67-BB6F-6CC817FBA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A10CE-CF31-47B6-8FA4-DB979F8C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E2E7-2FF7-49DB-ADB8-C95211CC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2A04-120F-47D7-BE72-95ED4764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D18C-7845-47C8-988D-EA340B1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C4E7-3042-4885-8F73-22241D1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AB665-3AC3-455C-9D42-2968B1EC7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3918-297C-49A5-9AA3-49774A21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5883-E0DE-47D2-AF68-DDBF0F27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62D5-338A-4E31-80D2-66FB8B86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3894C-8BB8-4D81-AE5D-83D5CAC7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44ED-F7CF-41BD-B2C8-A5024B38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D1CE-43A9-4FE6-8455-C80231E4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B5FE-251E-42FC-A966-3C9CBDF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5B5-DCF8-4058-A3C7-F87B83B7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7A5D-95E6-4062-AB5A-B15ED3ED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1991-3BB2-45E5-8B50-96654D61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6261-E986-49F3-94BD-4B211BE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10A9-5EBF-401A-941F-E10F6E54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E812-1781-4582-A1F9-BE39C6E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139-60D9-411D-804F-7080620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2747-FA12-4CC3-AC84-7BC12238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3B66-6DCB-43CD-B20B-B9BDC68A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82B-6080-44F0-BB46-CB566D78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B882-E4FB-4FE7-8F7C-1E4A1E94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BDB3-B845-4B19-BB85-48363FE2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204D-5E22-4623-A8FD-CFF82892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063E0-AB75-4493-9270-B76FB81A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EAFD-D6C9-436C-A65D-171F63E0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DCA-20C2-42BE-A10A-F93D04BA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0757-042D-4BF9-9038-B4B0084B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CA5-831D-4FAF-9FA8-2AFBC58F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5C8B-CFD1-49CD-9F8D-8F31876C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0C322-54D0-4119-990F-DB7DBCAE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6C6E1-9B95-4918-9374-AEA2C506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0F32-CE5E-472B-BBAC-FB29885C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27906-FA54-423D-8905-EF51545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79B9B-C483-4B4D-8FC9-96E5C3B2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A0861-8F2B-401C-B0A2-1B0AC667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595F-40FD-4E16-9E3B-8ABAD5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DB980-ED6C-4323-BAEA-816706E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6D1A-2E41-47D5-9753-CFF78F5A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4E813-D255-47EB-9CE9-4045D12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29BA9-3102-438C-BBC3-E9AC0FEF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1F177-D883-4D87-8F19-E650C23D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E22C-274D-410B-867C-1A3346C5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C6AD-5667-4822-8732-F8555961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5683-405C-43FC-8C49-0C77999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06CCA-28FB-4108-AF6F-CF88F56A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BE61-7806-40AE-A9F2-D973B73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EEB92-DA5B-413A-89DD-F6B348CC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8528-426D-4C53-98D6-6D0D5805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3B4-EE98-4C2E-8FA0-F79C541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F6FE7-B65B-4AFD-B423-1134D1F3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5E42-5394-45B9-B886-B08E2C67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E8D5-40F4-4B50-BEA8-5929D34D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5B24-323D-4970-A15C-C8C4211D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FBDF-0713-4408-8888-6A90438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A8796-EA55-4215-9CA5-018D15BA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1BDC-83E0-420D-9576-B19C2546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0504-9DF9-4D13-ABF4-6CB9E214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F00A-06C5-4EAC-88F2-26BDCFC3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CE8A-E684-4BA4-A1D9-460E473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3D7148-E788-45B8-BD87-E581A854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7" y="138675"/>
            <a:ext cx="11807906" cy="64310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8BDBF-49AF-4C43-A9A7-6930932E0866}"/>
              </a:ext>
            </a:extLst>
          </p:cNvPr>
          <p:cNvCxnSpPr/>
          <p:nvPr/>
        </p:nvCxnSpPr>
        <p:spPr>
          <a:xfrm>
            <a:off x="1987826" y="3397006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AF777A-84E2-423A-9646-39CB1B5AB2F7}"/>
              </a:ext>
            </a:extLst>
          </p:cNvPr>
          <p:cNvCxnSpPr/>
          <p:nvPr/>
        </p:nvCxnSpPr>
        <p:spPr>
          <a:xfrm>
            <a:off x="1987826" y="3610367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67A61D-0D1E-4A28-A85B-3D457669F41A}"/>
              </a:ext>
            </a:extLst>
          </p:cNvPr>
          <p:cNvSpPr/>
          <p:nvPr/>
        </p:nvSpPr>
        <p:spPr>
          <a:xfrm>
            <a:off x="2016223" y="4472762"/>
            <a:ext cx="1641377" cy="3478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Learn more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66B12-9A60-4C3C-B6C4-2C060EF4B03D}"/>
              </a:ext>
            </a:extLst>
          </p:cNvPr>
          <p:cNvCxnSpPr/>
          <p:nvPr/>
        </p:nvCxnSpPr>
        <p:spPr>
          <a:xfrm>
            <a:off x="1913803" y="4128527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41205-0535-4F8E-B3D5-58B64ABA980F}"/>
              </a:ext>
            </a:extLst>
          </p:cNvPr>
          <p:cNvCxnSpPr>
            <a:cxnSpLocks/>
          </p:cNvCxnSpPr>
          <p:nvPr/>
        </p:nvCxnSpPr>
        <p:spPr>
          <a:xfrm>
            <a:off x="1913803" y="2582756"/>
            <a:ext cx="1308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3588C7-1A1B-46D0-8D58-6174EBC4671F}"/>
              </a:ext>
            </a:extLst>
          </p:cNvPr>
          <p:cNvSpPr/>
          <p:nvPr/>
        </p:nvSpPr>
        <p:spPr>
          <a:xfrm>
            <a:off x="3766376" y="4501598"/>
            <a:ext cx="1641377" cy="3478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 SODA for SPARC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7118C-257A-4AEC-89DC-40184F221E20}"/>
              </a:ext>
            </a:extLst>
          </p:cNvPr>
          <p:cNvSpPr/>
          <p:nvPr/>
        </p:nvSpPr>
        <p:spPr>
          <a:xfrm>
            <a:off x="1785257" y="4816505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This would just scroll down to the “About us”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11889D-8ED3-426E-9FB2-0FCE0A0064D4}"/>
              </a:ext>
            </a:extLst>
          </p:cNvPr>
          <p:cNvSpPr/>
          <p:nvPr/>
        </p:nvSpPr>
        <p:spPr>
          <a:xfrm>
            <a:off x="3657600" y="4876706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This would scroll down to the “SODA for SPARC” section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01136B-ECDB-44A4-BA30-0D2A685523E4}"/>
              </a:ext>
            </a:extLst>
          </p:cNvPr>
          <p:cNvSpPr/>
          <p:nvPr/>
        </p:nvSpPr>
        <p:spPr>
          <a:xfrm>
            <a:off x="3766376" y="545466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About SODA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AF675-F3C7-49E1-9544-B66DBEF0F484}"/>
              </a:ext>
            </a:extLst>
          </p:cNvPr>
          <p:cNvSpPr/>
          <p:nvPr/>
        </p:nvSpPr>
        <p:spPr>
          <a:xfrm>
            <a:off x="5007349" y="564395"/>
            <a:ext cx="1480538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SODA for SPARC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D2C8CC-C119-429A-9A6E-8663A9851E62}"/>
              </a:ext>
            </a:extLst>
          </p:cNvPr>
          <p:cNvCxnSpPr>
            <a:cxnSpLocks/>
          </p:cNvCxnSpPr>
          <p:nvPr/>
        </p:nvCxnSpPr>
        <p:spPr>
          <a:xfrm>
            <a:off x="4382602" y="349007"/>
            <a:ext cx="870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6042EF-A970-4011-8D8D-409370BB72E9}"/>
              </a:ext>
            </a:extLst>
          </p:cNvPr>
          <p:cNvCxnSpPr>
            <a:cxnSpLocks/>
          </p:cNvCxnSpPr>
          <p:nvPr/>
        </p:nvCxnSpPr>
        <p:spPr>
          <a:xfrm>
            <a:off x="5407753" y="349007"/>
            <a:ext cx="4792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0DC73B-A4AE-4A0A-AE61-57E12DF873BD}"/>
              </a:ext>
            </a:extLst>
          </p:cNvPr>
          <p:cNvCxnSpPr>
            <a:cxnSpLocks/>
          </p:cNvCxnSpPr>
          <p:nvPr/>
        </p:nvCxnSpPr>
        <p:spPr>
          <a:xfrm>
            <a:off x="7911468" y="349007"/>
            <a:ext cx="104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7377A0-5DCE-4815-A13E-2B3C97C95CE9}"/>
              </a:ext>
            </a:extLst>
          </p:cNvPr>
          <p:cNvCxnSpPr>
            <a:cxnSpLocks/>
          </p:cNvCxnSpPr>
          <p:nvPr/>
        </p:nvCxnSpPr>
        <p:spPr>
          <a:xfrm>
            <a:off x="9135022" y="349007"/>
            <a:ext cx="618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0ECDA47-B87D-4334-8F44-44F683DB9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43" y="465551"/>
            <a:ext cx="10028269" cy="5796101"/>
          </a:xfrm>
        </p:spPr>
      </p:pic>
    </p:spTree>
    <p:extLst>
      <p:ext uri="{BB962C8B-B14F-4D97-AF65-F5344CB8AC3E}">
        <p14:creationId xmlns:p14="http://schemas.microsoft.com/office/powerpoint/2010/main" val="51859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A60-3829-4D66-A90B-B9277CD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7E5C-17D0-4CED-B8CF-F7D2DFE4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3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Patel</dc:creator>
  <cp:lastModifiedBy>Bhavesh Patel</cp:lastModifiedBy>
  <cp:revision>7</cp:revision>
  <dcterms:created xsi:type="dcterms:W3CDTF">2020-12-21T17:12:15Z</dcterms:created>
  <dcterms:modified xsi:type="dcterms:W3CDTF">2020-12-21T22:54:56Z</dcterms:modified>
</cp:coreProperties>
</file>