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36CD-B1C4-4C67-BB6F-6CC817FBAD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7A10CE-CF31-47B6-8FA4-DB979F8C3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8E2E7-2FF7-49DB-ADB8-C95211CC0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3D47-A573-43D6-AA74-AF385F27134B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72A04-120F-47D7-BE72-95ED47641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2D18C-7845-47C8-988D-EA340B160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F33C-68BA-45FB-96FA-2165047C1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57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8C4E7-3042-4885-8F73-22241D100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8AB665-3AC3-455C-9D42-2968B1EC7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E3918-297C-49A5-9AA3-49774A21B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3D47-A573-43D6-AA74-AF385F27134B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55883-E0DE-47D2-AF68-DDBF0F272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A62D5-338A-4E31-80D2-66FB8B861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F33C-68BA-45FB-96FA-2165047C1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7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A3894C-8BB8-4D81-AE5D-83D5CAC78B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F44ED-F7CF-41BD-B2C8-A5024B384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0D1CE-43A9-4FE6-8455-C80231E4D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3D47-A573-43D6-AA74-AF385F27134B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CB5FE-251E-42FC-A966-3C9CBDF4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AB5B5-DCF8-4058-A3C7-F87B83B71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F33C-68BA-45FB-96FA-2165047C1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7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37A5D-95E6-4062-AB5A-B15ED3EDD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1991-3BB2-45E5-8B50-96654D615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66261-E986-49F3-94BD-4B211BEBE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3D47-A573-43D6-AA74-AF385F27134B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410A9-5EBF-401A-941F-E10F6E543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2E812-1781-4582-A1F9-BE39C6E3A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F33C-68BA-45FB-96FA-2165047C1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64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38139-60D9-411D-804F-7080620E6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42747-FA12-4CC3-AC84-7BC12238E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F3B66-6DCB-43CD-B20B-B9BDC68AF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3D47-A573-43D6-AA74-AF385F27134B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6D82B-6080-44F0-BB46-CB566D785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4B882-E4FB-4FE7-8F7C-1E4A1E944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F33C-68BA-45FB-96FA-2165047C1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97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ABDB3-B845-4B19-BB85-48363FE21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A204D-5E22-4623-A8FD-CFF8289207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063E0-AB75-4493-9270-B76FB81A6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2EAFD-D6C9-436C-A65D-171F63E06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3D47-A573-43D6-AA74-AF385F27134B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9BDCA-20C2-42BE-A10A-F93D04BA9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00757-042D-4BF9-9038-B4B0084BC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F33C-68BA-45FB-96FA-2165047C1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94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ADCA5-831D-4FAF-9FA8-2AFBC58F5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F5C8B-CFD1-49CD-9F8D-8F31876CD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0C322-54D0-4119-990F-DB7DBCAE9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26C6E1-9B95-4918-9374-AEA2C5064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790F32-CE5E-472B-BBAC-FB29885C1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727906-FA54-423D-8905-EF5154574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3D47-A573-43D6-AA74-AF385F27134B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779B9B-C483-4B4D-8FC9-96E5C3B2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3A0861-8F2B-401C-B0A2-1B0AC6671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F33C-68BA-45FB-96FA-2165047C1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0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F595F-40FD-4E16-9E3B-8ABAD5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FDB980-ED6C-4323-BAEA-816706E81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3D47-A573-43D6-AA74-AF385F27134B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E86D1A-2E41-47D5-9753-CFF78F5AB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74E813-D255-47EB-9CE9-4045D1278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F33C-68BA-45FB-96FA-2165047C1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50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B29BA9-3102-438C-BBC3-E9AC0FEF0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3D47-A573-43D6-AA74-AF385F27134B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41F177-D883-4D87-8F19-E650C23DF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CE22C-274D-410B-867C-1A3346C59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F33C-68BA-45FB-96FA-2165047C1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10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9C6AD-5667-4822-8732-F8555961C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05683-405C-43FC-8C49-0C77999DF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06CCA-28FB-4108-AF6F-CF88F56A7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7BE61-7806-40AE-A9F2-D973B7381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3D47-A573-43D6-AA74-AF385F27134B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EEB92-DA5B-413A-89DD-F6B348CCA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68528-426D-4C53-98D6-6D0D5805C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F33C-68BA-45FB-96FA-2165047C1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4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BD3B4-EE98-4C2E-8FA0-F79C5411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3F6FE7-B65B-4AFD-B423-1134D1F3D8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F5E42-5394-45B9-B886-B08E2C679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CE8D5-40F4-4B50-BEA8-5929D34DC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3D47-A573-43D6-AA74-AF385F27134B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85B24-323D-4970-A15C-C8C4211DF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8FBDF-0713-4408-8888-6A90438D6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F33C-68BA-45FB-96FA-2165047C1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07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A8796-EA55-4215-9CA5-018D15BAF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41BDC-83E0-420D-9576-B19C25469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E0504-9DF9-4D13-ABF4-6CB9E2149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43D47-A573-43D6-AA74-AF385F27134B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3F00A-06C5-4EAC-88F2-26BDCFC30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DCE8A-E684-4BA4-A1D9-460E47313D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7F33C-68BA-45FB-96FA-2165047C1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1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3D7148-E788-45B8-BD87-E581A8547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47" y="138675"/>
            <a:ext cx="11807906" cy="643109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E8BDBF-49AF-4C43-A9A7-6930932E0866}"/>
              </a:ext>
            </a:extLst>
          </p:cNvPr>
          <p:cNvCxnSpPr/>
          <p:nvPr/>
        </p:nvCxnSpPr>
        <p:spPr>
          <a:xfrm>
            <a:off x="1987826" y="3397006"/>
            <a:ext cx="333954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AF777A-84E2-423A-9646-39CB1B5AB2F7}"/>
              </a:ext>
            </a:extLst>
          </p:cNvPr>
          <p:cNvCxnSpPr/>
          <p:nvPr/>
        </p:nvCxnSpPr>
        <p:spPr>
          <a:xfrm>
            <a:off x="1987826" y="3610367"/>
            <a:ext cx="333954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C08AE49-7862-4CC7-852E-9E9566C89654}"/>
              </a:ext>
            </a:extLst>
          </p:cNvPr>
          <p:cNvCxnSpPr>
            <a:cxnSpLocks/>
          </p:cNvCxnSpPr>
          <p:nvPr/>
        </p:nvCxnSpPr>
        <p:spPr>
          <a:xfrm>
            <a:off x="2819495" y="349007"/>
            <a:ext cx="50717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471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Bhavesh Patel</dc:creator>
  <cp:lastModifiedBy>Bhavesh Patel</cp:lastModifiedBy>
  <cp:revision>2</cp:revision>
  <dcterms:created xsi:type="dcterms:W3CDTF">2020-12-21T17:12:15Z</dcterms:created>
  <dcterms:modified xsi:type="dcterms:W3CDTF">2020-12-21T20:36:53Z</dcterms:modified>
</cp:coreProperties>
</file>