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5701"/>
  </p:normalViewPr>
  <p:slideViewPr>
    <p:cSldViewPr snapToGrid="0" snapToObjects="1">
      <p:cViewPr varScale="1">
        <p:scale>
          <a:sx n="152" d="100"/>
          <a:sy n="152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A4E7-F435-1E4F-80C5-74D5C9A7F04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DE24-36C0-E142-BCE8-E7BB0860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9FD8E-52ED-3D40-941E-AAEA217C3309}"/>
              </a:ext>
            </a:extLst>
          </p:cNvPr>
          <p:cNvSpPr/>
          <p:nvPr/>
        </p:nvSpPr>
        <p:spPr>
          <a:xfrm>
            <a:off x="214369" y="302752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F79B4-16B4-8441-84BD-A97B792C8B04}"/>
              </a:ext>
            </a:extLst>
          </p:cNvPr>
          <p:cNvSpPr/>
          <p:nvPr/>
        </p:nvSpPr>
        <p:spPr>
          <a:xfrm>
            <a:off x="214369" y="2720179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DF2C-E717-B04F-92DF-19AB2537F82E}"/>
              </a:ext>
            </a:extLst>
          </p:cNvPr>
          <p:cNvSpPr/>
          <p:nvPr/>
        </p:nvSpPr>
        <p:spPr>
          <a:xfrm>
            <a:off x="214369" y="2192746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Title, names of each person, 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FFFF3-627B-FD4E-A772-F36E6C2BA704}"/>
              </a:ext>
            </a:extLst>
          </p:cNvPr>
          <p:cNvSpPr/>
          <p:nvPr/>
        </p:nvSpPr>
        <p:spPr>
          <a:xfrm>
            <a:off x="214369" y="4610174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Technical details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40BE8-79D2-8D43-8F18-CE70AB809581}"/>
              </a:ext>
            </a:extLst>
          </p:cNvPr>
          <p:cNvSpPr/>
          <p:nvPr/>
        </p:nvSpPr>
        <p:spPr>
          <a:xfrm>
            <a:off x="3205743" y="302752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7948C-7447-0C4B-989C-29132B740EFC}"/>
              </a:ext>
            </a:extLst>
          </p:cNvPr>
          <p:cNvSpPr/>
          <p:nvPr/>
        </p:nvSpPr>
        <p:spPr>
          <a:xfrm>
            <a:off x="3205743" y="2720179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241184-D004-B942-8735-0E73BE2CC975}"/>
              </a:ext>
            </a:extLst>
          </p:cNvPr>
          <p:cNvSpPr/>
          <p:nvPr/>
        </p:nvSpPr>
        <p:spPr>
          <a:xfrm>
            <a:off x="3205743" y="2192746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What the project is 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AB3A8-E77B-8941-86A6-4F5E82B93945}"/>
              </a:ext>
            </a:extLst>
          </p:cNvPr>
          <p:cNvSpPr/>
          <p:nvPr/>
        </p:nvSpPr>
        <p:spPr>
          <a:xfrm>
            <a:off x="3205743" y="4610174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>
                <a:solidFill>
                  <a:schemeClr val="tx1"/>
                </a:solidFill>
              </a:rPr>
              <a:t>Demo video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B1C83-09CB-AD45-9B90-4C3891815066}"/>
              </a:ext>
            </a:extLst>
          </p:cNvPr>
          <p:cNvSpPr/>
          <p:nvPr/>
        </p:nvSpPr>
        <p:spPr>
          <a:xfrm>
            <a:off x="6197118" y="302752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D3154-E726-4D4A-89F9-5884C3587470}"/>
              </a:ext>
            </a:extLst>
          </p:cNvPr>
          <p:cNvSpPr/>
          <p:nvPr/>
        </p:nvSpPr>
        <p:spPr>
          <a:xfrm>
            <a:off x="6197118" y="2720179"/>
            <a:ext cx="2743200" cy="182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21A9C-F0ED-6143-B73C-9936ED49E90F}"/>
              </a:ext>
            </a:extLst>
          </p:cNvPr>
          <p:cNvSpPr/>
          <p:nvPr/>
        </p:nvSpPr>
        <p:spPr>
          <a:xfrm>
            <a:off x="6197118" y="2192746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Technical details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7A4ED-3AC8-DD40-9D75-2023F998DB48}"/>
              </a:ext>
            </a:extLst>
          </p:cNvPr>
          <p:cNvSpPr/>
          <p:nvPr/>
        </p:nvSpPr>
        <p:spPr>
          <a:xfrm>
            <a:off x="6197118" y="4610174"/>
            <a:ext cx="2743200" cy="23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5826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2019-11-20T15:50:28Z</dcterms:created>
  <dcterms:modified xsi:type="dcterms:W3CDTF">2019-11-20T16:02:19Z</dcterms:modified>
</cp:coreProperties>
</file>