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sldIdLst>
    <p:sldId id="256" r:id="rId3"/>
    <p:sldId id="259" r:id="rId4"/>
    <p:sldId id="260" r:id="rId5"/>
    <p:sldId id="257" r:id="rId6"/>
    <p:sldId id="263" r:id="rId7"/>
    <p:sldId id="262" r:id="rId8"/>
    <p:sldId id="266" r:id="rId9"/>
    <p:sldId id="265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85002-D58F-4B98-74D0-2420C944A2AA}" v="18" dt="2022-06-20T14:46:37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eser, Shawn Norman" userId="S::shawn.gieser@uta.edu::41d107d0-6827-4f45-998a-a693e511bec9" providerId="AD" clId="Web-{D2685002-D58F-4B98-74D0-2420C944A2AA}"/>
    <pc:docChg chg="addSld modSld addMainMaster modMainMaster">
      <pc:chgData name="Gieser, Shawn Norman" userId="S::shawn.gieser@uta.edu::41d107d0-6827-4f45-998a-a693e511bec9" providerId="AD" clId="Web-{D2685002-D58F-4B98-74D0-2420C944A2AA}" dt="2022-06-20T14:46:37.487" v="13" actId="20577"/>
      <pc:docMkLst>
        <pc:docMk/>
      </pc:docMkLst>
      <pc:sldChg chg="modSp">
        <pc:chgData name="Gieser, Shawn Norman" userId="S::shawn.gieser@uta.edu::41d107d0-6827-4f45-998a-a693e511bec9" providerId="AD" clId="Web-{D2685002-D58F-4B98-74D0-2420C944A2AA}" dt="2022-06-20T14:41:32.149" v="1" actId="20577"/>
        <pc:sldMkLst>
          <pc:docMk/>
          <pc:sldMk cId="2879865365" sldId="261"/>
        </pc:sldMkLst>
        <pc:spChg chg="mod">
          <ac:chgData name="Gieser, Shawn Norman" userId="S::shawn.gieser@uta.edu::41d107d0-6827-4f45-998a-a693e511bec9" providerId="AD" clId="Web-{D2685002-D58F-4B98-74D0-2420C944A2AA}" dt="2022-06-20T14:41:32.149" v="1" actId="20577"/>
          <ac:spMkLst>
            <pc:docMk/>
            <pc:sldMk cId="2879865365" sldId="261"/>
            <ac:spMk id="5" creationId="{00000000-0000-0000-0000-000000000000}"/>
          </ac:spMkLst>
        </pc:spChg>
      </pc:sldChg>
      <pc:sldChg chg="modSp">
        <pc:chgData name="Gieser, Shawn Norman" userId="S::shawn.gieser@uta.edu::41d107d0-6827-4f45-998a-a693e511bec9" providerId="AD" clId="Web-{D2685002-D58F-4B98-74D0-2420C944A2AA}" dt="2022-06-20T14:41:35.196" v="7" actId="20577"/>
        <pc:sldMkLst>
          <pc:docMk/>
          <pc:sldMk cId="3684570430" sldId="264"/>
        </pc:sldMkLst>
        <pc:spChg chg="mod">
          <ac:chgData name="Gieser, Shawn Norman" userId="S::shawn.gieser@uta.edu::41d107d0-6827-4f45-998a-a693e511bec9" providerId="AD" clId="Web-{D2685002-D58F-4B98-74D0-2420C944A2AA}" dt="2022-06-20T14:41:35.196" v="7" actId="20577"/>
          <ac:spMkLst>
            <pc:docMk/>
            <pc:sldMk cId="3684570430" sldId="264"/>
            <ac:spMk id="5" creationId="{00000000-0000-0000-0000-000000000000}"/>
          </ac:spMkLst>
        </pc:spChg>
      </pc:sldChg>
      <pc:sldChg chg="add">
        <pc:chgData name="Gieser, Shawn Norman" userId="S::shawn.gieser@uta.edu::41d107d0-6827-4f45-998a-a693e511bec9" providerId="AD" clId="Web-{D2685002-D58F-4B98-74D0-2420C944A2AA}" dt="2022-06-20T14:41:49.243" v="8"/>
        <pc:sldMkLst>
          <pc:docMk/>
          <pc:sldMk cId="2446540952" sldId="265"/>
        </pc:sldMkLst>
      </pc:sldChg>
      <pc:sldChg chg="modSp add">
        <pc:chgData name="Gieser, Shawn Norman" userId="S::shawn.gieser@uta.edu::41d107d0-6827-4f45-998a-a693e511bec9" providerId="AD" clId="Web-{D2685002-D58F-4B98-74D0-2420C944A2AA}" dt="2022-06-20T14:46:37.487" v="13" actId="20577"/>
        <pc:sldMkLst>
          <pc:docMk/>
          <pc:sldMk cId="3108491910" sldId="266"/>
        </pc:sldMkLst>
        <pc:spChg chg="mod">
          <ac:chgData name="Gieser, Shawn Norman" userId="S::shawn.gieser@uta.edu::41d107d0-6827-4f45-998a-a693e511bec9" providerId="AD" clId="Web-{D2685002-D58F-4B98-74D0-2420C944A2AA}" dt="2022-06-20T14:46:37.487" v="13" actId="20577"/>
          <ac:spMkLst>
            <pc:docMk/>
            <pc:sldMk cId="3108491910" sldId="266"/>
            <ac:spMk id="2" creationId="{672D8B38-C52F-F259-A0A3-FCCE6B428485}"/>
          </ac:spMkLst>
        </pc:spChg>
      </pc:sldChg>
      <pc:sldMasterChg chg="add addSldLayout">
        <pc:chgData name="Gieser, Shawn Norman" userId="S::shawn.gieser@uta.edu::41d107d0-6827-4f45-998a-a693e511bec9" providerId="AD" clId="Web-{D2685002-D58F-4B98-74D0-2420C944A2AA}" dt="2022-06-20T14:41:49.243" v="8"/>
        <pc:sldMasterMkLst>
          <pc:docMk/>
          <pc:sldMasterMk cId="1409691247" sldId="2147483660"/>
        </pc:sldMasterMkLst>
        <pc:sldLayoutChg chg="ad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1409691247" sldId="2147483660"/>
            <pc:sldLayoutMk cId="2341534299" sldId="2147483661"/>
          </pc:sldLayoutMkLst>
        </pc:sldLayoutChg>
        <pc:sldLayoutChg chg="ad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1409691247" sldId="2147483660"/>
            <pc:sldLayoutMk cId="2758174027" sldId="2147483662"/>
          </pc:sldLayoutMkLst>
        </pc:sldLayoutChg>
        <pc:sldLayoutChg chg="ad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1409691247" sldId="2147483660"/>
            <pc:sldLayoutMk cId="3439959468" sldId="2147483663"/>
          </pc:sldLayoutMkLst>
        </pc:sldLayoutChg>
        <pc:sldLayoutChg chg="ad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1409691247" sldId="2147483660"/>
            <pc:sldLayoutMk cId="2927375918" sldId="2147483664"/>
          </pc:sldLayoutMkLst>
        </pc:sldLayoutChg>
        <pc:sldLayoutChg chg="ad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1409691247" sldId="2147483660"/>
            <pc:sldLayoutMk cId="933184412" sldId="2147483665"/>
          </pc:sldLayoutMkLst>
        </pc:sldLayoutChg>
        <pc:sldLayoutChg chg="ad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1409691247" sldId="2147483660"/>
            <pc:sldLayoutMk cId="2487200912" sldId="2147483666"/>
          </pc:sldLayoutMkLst>
        </pc:sldLayoutChg>
        <pc:sldLayoutChg chg="ad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1409691247" sldId="2147483660"/>
            <pc:sldLayoutMk cId="949227297" sldId="2147483667"/>
          </pc:sldLayoutMkLst>
        </pc:sldLayoutChg>
        <pc:sldLayoutChg chg="ad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1409691247" sldId="2147483660"/>
            <pc:sldLayoutMk cId="479115054" sldId="2147483668"/>
          </pc:sldLayoutMkLst>
        </pc:sldLayoutChg>
        <pc:sldLayoutChg chg="ad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1409691247" sldId="2147483660"/>
            <pc:sldLayoutMk cId="3497984840" sldId="2147483669"/>
          </pc:sldLayoutMkLst>
        </pc:sldLayoutChg>
        <pc:sldLayoutChg chg="ad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1409691247" sldId="2147483660"/>
            <pc:sldLayoutMk cId="722474645" sldId="2147483670"/>
          </pc:sldLayoutMkLst>
        </pc:sldLayoutChg>
        <pc:sldLayoutChg chg="ad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1409691247" sldId="2147483660"/>
            <pc:sldLayoutMk cId="2929940096" sldId="2147483671"/>
          </pc:sldLayoutMkLst>
        </pc:sldLayoutChg>
      </pc:sldMasterChg>
      <pc:sldMasterChg chg="replId modSldLayout">
        <pc:chgData name="Gieser, Shawn Norman" userId="S::shawn.gieser@uta.edu::41d107d0-6827-4f45-998a-a693e511bec9" providerId="AD" clId="Web-{D2685002-D58F-4B98-74D0-2420C944A2AA}" dt="2022-06-20T14:41:49.243" v="8"/>
        <pc:sldMasterMkLst>
          <pc:docMk/>
          <pc:sldMasterMk cId="3996077961" sldId="2147483672"/>
        </pc:sldMasterMkLst>
        <pc:sldLayoutChg chg="replI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3996077961" sldId="2147483672"/>
            <pc:sldLayoutMk cId="2214377618" sldId="2147483673"/>
          </pc:sldLayoutMkLst>
        </pc:sldLayoutChg>
        <pc:sldLayoutChg chg="replI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3996077961" sldId="2147483672"/>
            <pc:sldLayoutMk cId="159042912" sldId="2147483674"/>
          </pc:sldLayoutMkLst>
        </pc:sldLayoutChg>
        <pc:sldLayoutChg chg="replI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3996077961" sldId="2147483672"/>
            <pc:sldLayoutMk cId="2703116265" sldId="2147483675"/>
          </pc:sldLayoutMkLst>
        </pc:sldLayoutChg>
        <pc:sldLayoutChg chg="replI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3996077961" sldId="2147483672"/>
            <pc:sldLayoutMk cId="2784411380" sldId="2147483676"/>
          </pc:sldLayoutMkLst>
        </pc:sldLayoutChg>
        <pc:sldLayoutChg chg="replI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3996077961" sldId="2147483672"/>
            <pc:sldLayoutMk cId="4219835160" sldId="2147483677"/>
          </pc:sldLayoutMkLst>
        </pc:sldLayoutChg>
        <pc:sldLayoutChg chg="replI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3996077961" sldId="2147483672"/>
            <pc:sldLayoutMk cId="4161550911" sldId="2147483678"/>
          </pc:sldLayoutMkLst>
        </pc:sldLayoutChg>
        <pc:sldLayoutChg chg="replI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3996077961" sldId="2147483672"/>
            <pc:sldLayoutMk cId="3357433832" sldId="2147483679"/>
          </pc:sldLayoutMkLst>
        </pc:sldLayoutChg>
        <pc:sldLayoutChg chg="replI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3996077961" sldId="2147483672"/>
            <pc:sldLayoutMk cId="1499608320" sldId="2147483680"/>
          </pc:sldLayoutMkLst>
        </pc:sldLayoutChg>
        <pc:sldLayoutChg chg="replI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3996077961" sldId="2147483672"/>
            <pc:sldLayoutMk cId="2279253209" sldId="2147483681"/>
          </pc:sldLayoutMkLst>
        </pc:sldLayoutChg>
        <pc:sldLayoutChg chg="replI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3996077961" sldId="2147483672"/>
            <pc:sldLayoutMk cId="1726304521" sldId="2147483682"/>
          </pc:sldLayoutMkLst>
        </pc:sldLayoutChg>
        <pc:sldLayoutChg chg="replId">
          <pc:chgData name="Gieser, Shawn Norman" userId="S::shawn.gieser@uta.edu::41d107d0-6827-4f45-998a-a693e511bec9" providerId="AD" clId="Web-{D2685002-D58F-4B98-74D0-2420C944A2AA}" dt="2022-06-20T14:41:49.243" v="8"/>
          <pc:sldLayoutMkLst>
            <pc:docMk/>
            <pc:sldMasterMk cId="3996077961" sldId="2147483672"/>
            <pc:sldLayoutMk cId="4292772813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4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00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7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4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4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1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3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01C9-6D33-4A32-921A-79B48038479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7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931E-0FC6-4774-A1EF-2C4EF70BD11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1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  <a:p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47347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for Item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  <a:r>
                        <a:rPr lang="en-US" baseline="0" dirty="0"/>
                        <a:t>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2259" y="4823012"/>
            <a:ext cx="326185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Must be present, but don’t show</a:t>
            </a:r>
          </a:p>
        </p:txBody>
      </p:sp>
    </p:spTree>
    <p:extLst>
      <p:ext uri="{BB962C8B-B14F-4D97-AF65-F5344CB8AC3E}">
        <p14:creationId xmlns:p14="http://schemas.microsoft.com/office/powerpoint/2010/main" val="368457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Sprint Goal Here</a:t>
            </a:r>
          </a:p>
        </p:txBody>
      </p:sp>
    </p:spTree>
    <p:extLst>
      <p:ext uri="{BB962C8B-B14F-4D97-AF65-F5344CB8AC3E}">
        <p14:creationId xmlns:p14="http://schemas.microsoft.com/office/powerpoint/2010/main" val="308775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Items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821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  <a:r>
                        <a:rPr lang="en-US" baseline="0" dirty="0"/>
                        <a:t>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22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Burn Down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Burn Down Chart Here</a:t>
            </a:r>
          </a:p>
          <a:p>
            <a:r>
              <a:rPr lang="en-US" dirty="0"/>
              <a:t>Explain Burn Down Chart</a:t>
            </a:r>
          </a:p>
        </p:txBody>
      </p:sp>
    </p:spTree>
    <p:extLst>
      <p:ext uri="{BB962C8B-B14F-4D97-AF65-F5344CB8AC3E}">
        <p14:creationId xmlns:p14="http://schemas.microsoft.com/office/powerpoint/2010/main" val="348037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do this sprint?</a:t>
            </a:r>
          </a:p>
          <a:p>
            <a:endParaRPr lang="en-US" dirty="0"/>
          </a:p>
          <a:p>
            <a:r>
              <a:rPr lang="en-US" dirty="0"/>
              <a:t>Not just what you accomplished, but how you did it.</a:t>
            </a:r>
          </a:p>
        </p:txBody>
      </p:sp>
    </p:spTree>
    <p:extLst>
      <p:ext uri="{BB962C8B-B14F-4D97-AF65-F5344CB8AC3E}">
        <p14:creationId xmlns:p14="http://schemas.microsoft.com/office/powerpoint/2010/main" val="221033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7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8B38-C52F-F259-A0A3-FCCE6B42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Things we need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A788-DA1D-8BD0-904B-4F8350F6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Put here things you need from the instructor.</a:t>
            </a:r>
          </a:p>
          <a:p>
            <a:pPr lvl="1"/>
            <a:r>
              <a:rPr lang="en-US" dirty="0">
                <a:cs typeface="Calibri"/>
              </a:rPr>
              <a:t>Help finding resources</a:t>
            </a:r>
          </a:p>
          <a:p>
            <a:pPr lvl="1"/>
            <a:r>
              <a:rPr lang="en-US" dirty="0">
                <a:cs typeface="Calibri"/>
              </a:rPr>
              <a:t>Meetings</a:t>
            </a:r>
          </a:p>
          <a:p>
            <a:pPr lvl="1"/>
            <a:r>
              <a:rPr lang="en-US" dirty="0">
                <a:cs typeface="Calibri"/>
              </a:rPr>
              <a:t>Certain topics covered in lectures</a:t>
            </a:r>
          </a:p>
          <a:p>
            <a:pPr lvl="1"/>
            <a:r>
              <a:rPr lang="en-US" dirty="0">
                <a:cs typeface="Calibri"/>
              </a:rPr>
              <a:t>Etc.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 don't necessarily know you need help if you do not ask.</a:t>
            </a:r>
          </a:p>
        </p:txBody>
      </p:sp>
    </p:spTree>
    <p:extLst>
      <p:ext uri="{BB962C8B-B14F-4D97-AF65-F5344CB8AC3E}">
        <p14:creationId xmlns:p14="http://schemas.microsoft.com/office/powerpoint/2010/main" val="310849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E426-ECFB-E2EA-B483-1A363BB3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E6C8-22A0-C46F-52FF-A25BBD85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 for Item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31956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  <a:r>
                        <a:rPr lang="en-US" baseline="0" dirty="0"/>
                        <a:t>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2259" y="4823012"/>
            <a:ext cx="326185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Must be present, but don’t show</a:t>
            </a:r>
          </a:p>
        </p:txBody>
      </p:sp>
    </p:spTree>
    <p:extLst>
      <p:ext uri="{BB962C8B-B14F-4D97-AF65-F5344CB8AC3E}">
        <p14:creationId xmlns:p14="http://schemas.microsoft.com/office/powerpoint/2010/main" val="287986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97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Sprint Review</vt:lpstr>
      <vt:lpstr>Sprint Goal</vt:lpstr>
      <vt:lpstr>Product Backlog Items</vt:lpstr>
      <vt:lpstr>Sprint Burn Down Chart</vt:lpstr>
      <vt:lpstr>What did we do?</vt:lpstr>
      <vt:lpstr>Something to show</vt:lpstr>
      <vt:lpstr>Things we need (Optional)</vt:lpstr>
      <vt:lpstr>Questions</vt:lpstr>
      <vt:lpstr>Sprint Backlog for Item 1</vt:lpstr>
      <vt:lpstr>Sprint Backlog for Item 2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GAANN4</dc:creator>
  <cp:lastModifiedBy>GAANN4</cp:lastModifiedBy>
  <cp:revision>15</cp:revision>
  <dcterms:created xsi:type="dcterms:W3CDTF">2019-01-22T04:05:43Z</dcterms:created>
  <dcterms:modified xsi:type="dcterms:W3CDTF">2022-06-20T14:46:38Z</dcterms:modified>
</cp:coreProperties>
</file>