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DA3FD1CB-58BF-4D17-91AA-8AAD466FDCF6}" type="datetimeFigureOut">
              <a:rPr lang="es-CO" smtClean="0"/>
              <a:t>24/10/2023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41735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A3FD1CB-58BF-4D17-91AA-8AAD466FDCF6}" type="datetimeFigureOut">
              <a:rPr lang="es-CO" smtClean="0"/>
              <a:t>24/10/2023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41688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A3FD1CB-58BF-4D17-91AA-8AAD466FDCF6}" type="datetimeFigureOut">
              <a:rPr lang="es-CO" smtClean="0"/>
              <a:t>24/10/2023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24837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A3FD1CB-58BF-4D17-91AA-8AAD466FDCF6}" type="datetimeFigureOut">
              <a:rPr lang="es-CO" smtClean="0"/>
              <a:t>24/10/2023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36001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A3FD1CB-58BF-4D17-91AA-8AAD466FDCF6}" type="datetimeFigureOut">
              <a:rPr lang="es-CO" smtClean="0"/>
              <a:t>24/10/2023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1680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DA3FD1CB-58BF-4D17-91AA-8AAD466FDCF6}" type="datetimeFigureOut">
              <a:rPr lang="es-CO" smtClean="0"/>
              <a:t>24/10/2023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17383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DA3FD1CB-58BF-4D17-91AA-8AAD466FDCF6}" type="datetimeFigureOut">
              <a:rPr lang="es-CO" smtClean="0"/>
              <a:t>24/10/2023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171078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DA3FD1CB-58BF-4D17-91AA-8AAD466FDCF6}" type="datetimeFigureOut">
              <a:rPr lang="es-CO" smtClean="0"/>
              <a:t>24/10/2023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354250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3FD1CB-58BF-4D17-91AA-8AAD466FDCF6}" type="datetimeFigureOut">
              <a:rPr lang="es-CO" smtClean="0"/>
              <a:t>24/10/2023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232448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A3FD1CB-58BF-4D17-91AA-8AAD466FDCF6}" type="datetimeFigureOut">
              <a:rPr lang="es-CO" smtClean="0"/>
              <a:t>24/10/2023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95183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A3FD1CB-58BF-4D17-91AA-8AAD466FDCF6}" type="datetimeFigureOut">
              <a:rPr lang="es-CO" smtClean="0"/>
              <a:t>24/10/2023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738BB5E-BC77-482C-8E5F-EBAE3E3BD7BF}" type="slidenum">
              <a:rPr lang="es-CO" smtClean="0"/>
              <a:t>‹Nº›</a:t>
            </a:fld>
            <a:endParaRPr lang="es-CO"/>
          </a:p>
        </p:txBody>
      </p:sp>
    </p:spTree>
    <p:extLst>
      <p:ext uri="{BB962C8B-B14F-4D97-AF65-F5344CB8AC3E}">
        <p14:creationId xmlns:p14="http://schemas.microsoft.com/office/powerpoint/2010/main" val="224608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FD1CB-58BF-4D17-91AA-8AAD466FDCF6}" type="datetimeFigureOut">
              <a:rPr lang="es-CO" smtClean="0"/>
              <a:t>24/10/2023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8BB5E-BC77-482C-8E5F-EBAE3E3BD7BF}" type="slidenum">
              <a:rPr lang="es-CO" smtClean="0"/>
              <a:t>‹Nº›</a:t>
            </a:fld>
            <a:endParaRPr lang="es-CO"/>
          </a:p>
        </p:txBody>
      </p:sp>
    </p:spTree>
    <p:extLst>
      <p:ext uri="{BB962C8B-B14F-4D97-AF65-F5344CB8AC3E}">
        <p14:creationId xmlns:p14="http://schemas.microsoft.com/office/powerpoint/2010/main" val="32959337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4729" y="-92662"/>
            <a:ext cx="9144000" cy="2387600"/>
          </a:xfrm>
        </p:spPr>
        <p:txBody>
          <a:bodyPr/>
          <a:lstStyle/>
          <a:p>
            <a:r>
              <a:rPr lang="es-CO" dirty="0" smtClean="0"/>
              <a:t> </a:t>
            </a:r>
            <a:endParaRPr lang="es-CO" dirty="0"/>
          </a:p>
        </p:txBody>
      </p:sp>
      <p:sp>
        <p:nvSpPr>
          <p:cNvPr id="3" name="Subtítulo 2"/>
          <p:cNvSpPr>
            <a:spLocks noGrp="1"/>
          </p:cNvSpPr>
          <p:nvPr>
            <p:ph type="subTitle" idx="1"/>
          </p:nvPr>
        </p:nvSpPr>
        <p:spPr>
          <a:xfrm>
            <a:off x="951978" y="3482236"/>
            <a:ext cx="9716022" cy="1775564"/>
          </a:xfrm>
        </p:spPr>
        <p:txBody>
          <a:bodyPr>
            <a:normAutofit fontScale="85000" lnSpcReduction="20000"/>
          </a:bodyPr>
          <a:lstStyle/>
          <a:p>
            <a:r>
              <a:rPr lang="es-CO" dirty="0" smtClean="0"/>
              <a:t>Grupo 8-7</a:t>
            </a:r>
          </a:p>
          <a:p>
            <a:r>
              <a:rPr lang="es-CO" dirty="0" smtClean="0"/>
              <a:t>integrantes..</a:t>
            </a:r>
          </a:p>
          <a:p>
            <a:r>
              <a:rPr lang="es-CO" dirty="0" smtClean="0"/>
              <a:t>Jacobo Ortiz </a:t>
            </a:r>
            <a:r>
              <a:rPr lang="es-CO" dirty="0" err="1" smtClean="0"/>
              <a:t>díaz</a:t>
            </a:r>
            <a:endParaRPr lang="es-CO" dirty="0" smtClean="0"/>
          </a:p>
          <a:p>
            <a:r>
              <a:rPr lang="es-CO" dirty="0" err="1" smtClean="0"/>
              <a:t>Gisell</a:t>
            </a:r>
            <a:r>
              <a:rPr lang="es-CO" dirty="0" smtClean="0"/>
              <a:t> Alejandra </a:t>
            </a:r>
            <a:r>
              <a:rPr lang="es-CO" dirty="0" err="1" smtClean="0"/>
              <a:t>avila</a:t>
            </a:r>
            <a:endParaRPr lang="es-CO" dirty="0" smtClean="0"/>
          </a:p>
          <a:p>
            <a:r>
              <a:rPr lang="es-CO" dirty="0" smtClean="0"/>
              <a:t>Mariana Madrid Giraldo</a:t>
            </a:r>
          </a:p>
          <a:p>
            <a:endParaRPr lang="es-CO" dirty="0" smtClean="0"/>
          </a:p>
          <a:p>
            <a:endParaRPr lang="es-CO" dirty="0" smtClean="0"/>
          </a:p>
        </p:txBody>
      </p:sp>
      <p:sp>
        <p:nvSpPr>
          <p:cNvPr id="4" name="Rectángulo 3"/>
          <p:cNvSpPr/>
          <p:nvPr/>
        </p:nvSpPr>
        <p:spPr>
          <a:xfrm>
            <a:off x="1874729" y="1417775"/>
            <a:ext cx="7991034" cy="1754326"/>
          </a:xfrm>
          <a:prstGeom prst="rect">
            <a:avLst/>
          </a:prstGeom>
          <a:noFill/>
        </p:spPr>
        <p:txBody>
          <a:bodyPr wrap="none" lIns="91440" tIns="45720" rIns="91440" bIns="45720">
            <a:spAutoFit/>
          </a:bodyPr>
          <a:lstStyle/>
          <a:p>
            <a:pPr algn="ctr"/>
            <a:r>
              <a:rPr lang="es-CO" sz="5400" b="1" cap="none" spc="0" dirty="0" smtClean="0">
                <a:ln w="22225">
                  <a:solidFill>
                    <a:schemeClr val="accent2"/>
                  </a:solidFill>
                  <a:prstDash val="solid"/>
                </a:ln>
                <a:solidFill>
                  <a:schemeClr val="accent2">
                    <a:lumMod val="40000"/>
                    <a:lumOff val="60000"/>
                  </a:schemeClr>
                </a:solidFill>
                <a:effectLst/>
              </a:rPr>
              <a:t>COMO HA EVOLUCIONADO</a:t>
            </a:r>
          </a:p>
          <a:p>
            <a:pPr algn="ctr"/>
            <a:r>
              <a:rPr lang="es-CO" sz="5400" b="1" cap="none" spc="0" dirty="0" smtClean="0">
                <a:ln w="22225">
                  <a:solidFill>
                    <a:schemeClr val="accent2"/>
                  </a:solidFill>
                  <a:prstDash val="solid"/>
                </a:ln>
                <a:solidFill>
                  <a:schemeClr val="accent2">
                    <a:lumMod val="40000"/>
                    <a:lumOff val="60000"/>
                  </a:schemeClr>
                </a:solidFill>
                <a:effectLst/>
              </a:rPr>
              <a:t>  LA COMUNICACIÓN </a:t>
            </a:r>
            <a:endParaRPr lang="es-CO"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64389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60941" y="485755"/>
            <a:ext cx="7198292" cy="5078313"/>
          </a:xfrm>
          <a:prstGeom prst="rect">
            <a:avLst/>
          </a:prstGeom>
        </p:spPr>
        <p:txBody>
          <a:bodyPr wrap="square">
            <a:spAutoFit/>
          </a:bodyPr>
          <a:lstStyle/>
          <a:p>
            <a:r>
              <a:rPr lang="es-ES" sz="3600" dirty="0" smtClean="0"/>
              <a:t>La comunicación ha evolucionado a pasos agigantados. Desde las pinturas rupestres, nuestra forma de transmitir mensajes ha pasado por diversos formatos hasta llegar a la revolución digital, en la que Twitter y Facebook generaron una nueva forma de comunicar, más real y conectada</a:t>
            </a:r>
            <a:endParaRPr lang="es-CO" sz="3600" dirty="0"/>
          </a:p>
        </p:txBody>
      </p:sp>
    </p:spTree>
    <p:extLst>
      <p:ext uri="{BB962C8B-B14F-4D97-AF65-F5344CB8AC3E}">
        <p14:creationId xmlns:p14="http://schemas.microsoft.com/office/powerpoint/2010/main" val="3648681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1999" cy="2031325"/>
          </a:xfrm>
          <a:prstGeom prst="rect">
            <a:avLst/>
          </a:prstGeom>
        </p:spPr>
        <p:txBody>
          <a:bodyPr wrap="square">
            <a:spAutoFit/>
          </a:bodyPr>
          <a:lstStyle/>
          <a:p>
            <a:r>
              <a:rPr lang="es-ES" dirty="0" smtClean="0"/>
              <a:t>Desde su creación, el hombre ha logrado comunicarse de muchas formas, utilizando diferentes herramientas y sistemas mediante las cuales se ha logrado el objetivo de comunicar y transmitir pensamientos e ideas.</a:t>
            </a:r>
          </a:p>
          <a:p>
            <a:endParaRPr lang="es-ES" dirty="0" smtClean="0"/>
          </a:p>
          <a:p>
            <a:r>
              <a:rPr lang="es-ES" dirty="0" smtClean="0"/>
              <a:t>Es por eso que desde las primeras civilizaciones del mundo, encontramos estilos de comunicación muy particulares y llamativos, en los que si se quería llevar un mensaje o transmitir una idea se llevaba a cabo a través de señales de humo,  aves mensajeras o con hombres que llevaban información voz a voz de un pueblo o de una ciudad a otra y se les daba el nombre de emisarios. Luego aparecieron los primeros escritos hechos en piedra.</a:t>
            </a:r>
            <a:endParaRPr lang="es-CO" dirty="0"/>
          </a:p>
        </p:txBody>
      </p:sp>
      <p:pic>
        <p:nvPicPr>
          <p:cNvPr id="3" name="Imagen 2"/>
          <p:cNvPicPr>
            <a:picLocks noChangeAspect="1"/>
          </p:cNvPicPr>
          <p:nvPr/>
        </p:nvPicPr>
        <p:blipFill>
          <a:blip r:embed="rId2"/>
          <a:stretch>
            <a:fillRect/>
          </a:stretch>
        </p:blipFill>
        <p:spPr>
          <a:xfrm>
            <a:off x="237995" y="2408532"/>
            <a:ext cx="5799550" cy="2899775"/>
          </a:xfrm>
          <a:prstGeom prst="rect">
            <a:avLst/>
          </a:prstGeom>
        </p:spPr>
      </p:pic>
      <p:pic>
        <p:nvPicPr>
          <p:cNvPr id="4" name="Imagen 3"/>
          <p:cNvPicPr>
            <a:picLocks noChangeAspect="1"/>
          </p:cNvPicPr>
          <p:nvPr/>
        </p:nvPicPr>
        <p:blipFill>
          <a:blip r:embed="rId3"/>
          <a:stretch>
            <a:fillRect/>
          </a:stretch>
        </p:blipFill>
        <p:spPr>
          <a:xfrm>
            <a:off x="7607082" y="2308324"/>
            <a:ext cx="3449731" cy="3804377"/>
          </a:xfrm>
          <a:prstGeom prst="rect">
            <a:avLst/>
          </a:prstGeom>
        </p:spPr>
      </p:pic>
    </p:spTree>
    <p:extLst>
      <p:ext uri="{BB962C8B-B14F-4D97-AF65-F5344CB8AC3E}">
        <p14:creationId xmlns:p14="http://schemas.microsoft.com/office/powerpoint/2010/main" val="3836411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26510" y="212942"/>
            <a:ext cx="11160690" cy="1754326"/>
          </a:xfrm>
          <a:prstGeom prst="rect">
            <a:avLst/>
          </a:prstGeom>
        </p:spPr>
        <p:txBody>
          <a:bodyPr wrap="square">
            <a:spAutoFit/>
          </a:bodyPr>
          <a:lstStyle/>
          <a:p>
            <a:r>
              <a:rPr lang="es-ES" dirty="0" smtClean="0"/>
              <a:t>Luego aparecieron los primeros escritos hechos en piedra y posteriormente se crearon los papiros y pergaminos que eran elaborados con lino y barro.</a:t>
            </a:r>
          </a:p>
          <a:p>
            <a:endParaRPr lang="es-ES" dirty="0" smtClean="0"/>
          </a:p>
          <a:p>
            <a:r>
              <a:rPr lang="es-ES" dirty="0" smtClean="0"/>
              <a:t>El primer uso documentado de un servicio de mensajería organizado lo encontramos en Egipto en el 2400 a.C. cuando los faraones utilizaban mensajeros para enviar decretos por todos los territorios del Estado; en efecto la pieza de correo más antigua que ha sobrevivido es de esta cultura data del 255 a.C. </a:t>
            </a:r>
            <a:endParaRPr lang="es-CO" dirty="0"/>
          </a:p>
        </p:txBody>
      </p:sp>
      <p:pic>
        <p:nvPicPr>
          <p:cNvPr id="3" name="Imagen 2"/>
          <p:cNvPicPr>
            <a:picLocks noChangeAspect="1"/>
          </p:cNvPicPr>
          <p:nvPr/>
        </p:nvPicPr>
        <p:blipFill>
          <a:blip r:embed="rId2"/>
          <a:stretch>
            <a:fillRect/>
          </a:stretch>
        </p:blipFill>
        <p:spPr>
          <a:xfrm>
            <a:off x="319415" y="2218674"/>
            <a:ext cx="4478054" cy="2821174"/>
          </a:xfrm>
          <a:prstGeom prst="rect">
            <a:avLst/>
          </a:prstGeom>
        </p:spPr>
      </p:pic>
      <p:pic>
        <p:nvPicPr>
          <p:cNvPr id="4" name="Imagen 3"/>
          <p:cNvPicPr>
            <a:picLocks noChangeAspect="1"/>
          </p:cNvPicPr>
          <p:nvPr/>
        </p:nvPicPr>
        <p:blipFill>
          <a:blip r:embed="rId3"/>
          <a:stretch>
            <a:fillRect/>
          </a:stretch>
        </p:blipFill>
        <p:spPr>
          <a:xfrm>
            <a:off x="5390195" y="2352095"/>
            <a:ext cx="5906193" cy="3255789"/>
          </a:xfrm>
          <a:prstGeom prst="rect">
            <a:avLst/>
          </a:prstGeom>
        </p:spPr>
      </p:pic>
    </p:spTree>
    <p:extLst>
      <p:ext uri="{BB962C8B-B14F-4D97-AF65-F5344CB8AC3E}">
        <p14:creationId xmlns:p14="http://schemas.microsoft.com/office/powerpoint/2010/main" val="1108526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00207"/>
            <a:ext cx="12087616" cy="1200329"/>
          </a:xfrm>
          <a:prstGeom prst="rect">
            <a:avLst/>
          </a:prstGeom>
        </p:spPr>
        <p:txBody>
          <a:bodyPr wrap="square">
            <a:spAutoFit/>
          </a:bodyPr>
          <a:lstStyle/>
          <a:p>
            <a:r>
              <a:rPr lang="es-ES" dirty="0" smtClean="0"/>
              <a:t>Con el desarrollo y evolución de la humanidad aparecieron otros sistemas de comunicación y aquí citamos algunos de ellos: el código Morse (1836), el fax (1843), los telegramas (1844), el teléfono (1854), el celular (1984); y no podía pasar por alto el sistema braille, el cual tiene su origen en el año de 1824 y que utilizamos las personas con discapacidad visual para comunicarnos. </a:t>
            </a:r>
            <a:r>
              <a:rPr lang="es-ES" dirty="0" err="1" smtClean="0"/>
              <a:t>Tambien</a:t>
            </a:r>
            <a:r>
              <a:rPr lang="es-ES" dirty="0" smtClean="0"/>
              <a:t> cabe mencionar el </a:t>
            </a:r>
            <a:r>
              <a:rPr lang="es-ES" dirty="0" err="1" smtClean="0"/>
              <a:t>telegran</a:t>
            </a:r>
            <a:r>
              <a:rPr lang="es-ES" dirty="0" smtClean="0"/>
              <a:t> y otros medios de comunicación inventados</a:t>
            </a:r>
            <a:endParaRPr lang="es-ES" dirty="0"/>
          </a:p>
        </p:txBody>
      </p:sp>
      <p:pic>
        <p:nvPicPr>
          <p:cNvPr id="5" name="Imagen 4"/>
          <p:cNvPicPr>
            <a:picLocks noChangeAspect="1"/>
          </p:cNvPicPr>
          <p:nvPr/>
        </p:nvPicPr>
        <p:blipFill>
          <a:blip r:embed="rId2"/>
          <a:stretch>
            <a:fillRect/>
          </a:stretch>
        </p:blipFill>
        <p:spPr>
          <a:xfrm>
            <a:off x="1371599" y="2028107"/>
            <a:ext cx="3424160" cy="3959333"/>
          </a:xfrm>
          <a:prstGeom prst="rect">
            <a:avLst/>
          </a:prstGeom>
        </p:spPr>
      </p:pic>
      <p:pic>
        <p:nvPicPr>
          <p:cNvPr id="6" name="Imagen 5"/>
          <p:cNvPicPr>
            <a:picLocks noChangeAspect="1"/>
          </p:cNvPicPr>
          <p:nvPr/>
        </p:nvPicPr>
        <p:blipFill>
          <a:blip r:embed="rId3"/>
          <a:stretch>
            <a:fillRect/>
          </a:stretch>
        </p:blipFill>
        <p:spPr>
          <a:xfrm>
            <a:off x="6097825" y="2288086"/>
            <a:ext cx="4217097" cy="3373677"/>
          </a:xfrm>
          <a:prstGeom prst="rect">
            <a:avLst/>
          </a:prstGeom>
        </p:spPr>
      </p:pic>
    </p:spTree>
    <p:extLst>
      <p:ext uri="{BB962C8B-B14F-4D97-AF65-F5344CB8AC3E}">
        <p14:creationId xmlns:p14="http://schemas.microsoft.com/office/powerpoint/2010/main" val="333300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349</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Usuario</dc:creator>
  <cp:lastModifiedBy>Usuario</cp:lastModifiedBy>
  <cp:revision>5</cp:revision>
  <dcterms:created xsi:type="dcterms:W3CDTF">2023-10-24T11:30:15Z</dcterms:created>
  <dcterms:modified xsi:type="dcterms:W3CDTF">2023-10-24T12:08:36Z</dcterms:modified>
</cp:coreProperties>
</file>