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94" r:id="rId2"/>
    <p:sldId id="295" r:id="rId3"/>
    <p:sldId id="328" r:id="rId4"/>
    <p:sldId id="331" r:id="rId5"/>
    <p:sldId id="296" r:id="rId6"/>
    <p:sldId id="304" r:id="rId7"/>
    <p:sldId id="305" r:id="rId8"/>
    <p:sldId id="330" r:id="rId9"/>
    <p:sldId id="297" r:id="rId10"/>
    <p:sldId id="329" r:id="rId11"/>
    <p:sldId id="298" r:id="rId12"/>
    <p:sldId id="307" r:id="rId13"/>
    <p:sldId id="316" r:id="rId14"/>
    <p:sldId id="299" r:id="rId15"/>
    <p:sldId id="306" r:id="rId16"/>
    <p:sldId id="326" r:id="rId17"/>
    <p:sldId id="317" r:id="rId18"/>
    <p:sldId id="318" r:id="rId19"/>
    <p:sldId id="320" r:id="rId20"/>
    <p:sldId id="321" r:id="rId21"/>
    <p:sldId id="319" r:id="rId22"/>
    <p:sldId id="324" r:id="rId23"/>
    <p:sldId id="323" r:id="rId24"/>
    <p:sldId id="322" r:id="rId25"/>
    <p:sldId id="325" r:id="rId26"/>
    <p:sldId id="332" r:id="rId27"/>
    <p:sldId id="333" r:id="rId28"/>
    <p:sldId id="337" r:id="rId29"/>
    <p:sldId id="336" r:id="rId30"/>
    <p:sldId id="315" r:id="rId31"/>
    <p:sldId id="301" r:id="rId32"/>
    <p:sldId id="308" r:id="rId33"/>
    <p:sldId id="309" r:id="rId34"/>
    <p:sldId id="314" r:id="rId35"/>
    <p:sldId id="303" r:id="rId36"/>
    <p:sldId id="310" r:id="rId37"/>
    <p:sldId id="311" r:id="rId38"/>
    <p:sldId id="312" r:id="rId39"/>
    <p:sldId id="313" r:id="rId40"/>
    <p:sldId id="302" r:id="rId41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>
        <p:scale>
          <a:sx n="66" d="100"/>
          <a:sy n="66" d="100"/>
        </p:scale>
        <p:origin x="-155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24/02/2015</a:t>
            </a:fld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24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215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43E1D4-C394-4FD1-816B-3E22D1EBD71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0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04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93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65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94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C642EB-1F3B-4D4E-A078-23D6D6AA8F56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102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1BF76-F38B-48B0-A4C0-096CDB7A53E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77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3EB8C-C4DD-4D95-8090-B66DF90B02C7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77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BFAF5-66B1-4997-8ED8-9C17B052F2E2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32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81610F-155E-4CA9-B5EB-C0CA47ADD6D8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19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9CF07-DEC6-4CA0-AD27-F6D9305F0613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8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5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941D2-ABD1-430C-997C-491B0F73679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42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18523-D1AC-46A4-80F8-14904715FFA6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6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1C437-A60C-4F9A-905B-649DF145CBF8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79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D68525-0FBE-4B74-AA14-BC75A3DDA14B}" type="datetimeFigureOut">
              <a:rPr lang="es-PE" smtClean="0"/>
              <a:pPr>
                <a:defRPr/>
              </a:pPr>
              <a:t>24/02/2015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217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7504" y="1268760"/>
            <a:ext cx="892899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Equipo: SYMONA</a:t>
            </a:r>
          </a:p>
          <a:p>
            <a:pPr algn="ctr">
              <a:defRPr/>
            </a:pP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Docente: Roberto Alejandro Barraza Trejo</a:t>
            </a:r>
            <a:endParaRPr lang="es-ES_tradnl" sz="5200" b="1" dirty="0">
              <a:solidFill>
                <a:srgbClr val="943634"/>
              </a:solidFill>
              <a:latin typeface="+mj-lt"/>
              <a:cs typeface="+mn-cs"/>
            </a:endParaRPr>
          </a:p>
          <a:p>
            <a:pPr algn="ctr">
              <a:defRPr/>
            </a:pPr>
            <a:r>
              <a:rPr lang="es-ES_tradnl" sz="5200" b="1" dirty="0" smtClean="0">
                <a:solidFill>
                  <a:srgbClr val="943634"/>
                </a:solidFill>
                <a:latin typeface="+mj-lt"/>
                <a:cs typeface="+mn-cs"/>
              </a:rPr>
              <a:t>Inventarios</a:t>
            </a:r>
            <a:endParaRPr lang="es-ES_tradnl" sz="5200" b="1" dirty="0">
              <a:solidFill>
                <a:srgbClr val="943634"/>
              </a:solidFill>
              <a:latin typeface="+mj-lt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 de Febrero de 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Equipo de trabajo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9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124744"/>
            <a:ext cx="8229600" cy="50903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Edgar Alfredo Ramírez García : Líder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Dirige la organización del equipo.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Se encarga de supervisar las actividades del equipo.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Omar Jacobo García : Desarrollador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Guía al equipo en el diseño y desarrollo del producto.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Equipo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63" y="1124744"/>
            <a:ext cx="8229600" cy="50903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Silvia Villavicencio Márquez : Configuración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Administra el plan de configuración determinado por el equipo, es decir, llevar el control de las versiones de archivos, programas, minutas, entre otras.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Ariadna Moya González : Planeación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Apoya y guía al equipo en la planificación y seguimiento del trabajo.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4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Yesenia Lamas Sandoval : Calidad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Administrar y conducir el plan de calidad.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400" b="1" dirty="0" smtClean="0">
                <a:solidFill>
                  <a:srgbClr val="943634"/>
                </a:solidFill>
                <a:latin typeface="+mn-lt"/>
                <a:cs typeface="+mn-cs"/>
              </a:rPr>
              <a:t>Revisa cada artefacto general.</a:t>
            </a:r>
          </a:p>
        </p:txBody>
      </p:sp>
    </p:spTree>
    <p:extLst>
      <p:ext uri="{BB962C8B-B14F-4D97-AF65-F5344CB8AC3E}">
        <p14:creationId xmlns:p14="http://schemas.microsoft.com/office/powerpoint/2010/main" val="12198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Plan de trabajo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2081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La estrategia que utilizaremos para desarrollar el proyecto es incremental.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La primera junta de </a:t>
            </a:r>
            <a:r>
              <a:rPr lang="es-MX" sz="2800" b="1" dirty="0" err="1" smtClean="0">
                <a:solidFill>
                  <a:srgbClr val="943634"/>
                </a:solidFill>
                <a:latin typeface="+mn-lt"/>
                <a:cs typeface="+mn-cs"/>
              </a:rPr>
              <a:t>milestone</a:t>
            </a: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 la tendremos el 2 de marzo del 2015.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352928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Plan de trabajo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Para concluir el proyecto se necesitan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738 horas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distribuidas en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242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días.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Organización de 2 horas diarias de lunes a viernes.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6347713" cy="2664296"/>
          </a:xfrm>
        </p:spPr>
        <p:txBody>
          <a:bodyPr>
            <a:noAutofit/>
          </a:bodyPr>
          <a:lstStyle/>
          <a:p>
            <a:pPr algn="r"/>
            <a:r>
              <a:rPr lang="es-MX" sz="7400" dirty="0" smtClean="0"/>
              <a:t>Plan de actividades</a:t>
            </a:r>
            <a:endParaRPr lang="es-MX" sz="7400" dirty="0"/>
          </a:p>
        </p:txBody>
      </p:sp>
    </p:spTree>
    <p:extLst>
      <p:ext uri="{BB962C8B-B14F-4D97-AF65-F5344CB8AC3E}">
        <p14:creationId xmlns:p14="http://schemas.microsoft.com/office/powerpoint/2010/main" val="22006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6390" r="25371" b="24151"/>
          <a:stretch/>
        </p:blipFill>
        <p:spPr bwMode="auto">
          <a:xfrm>
            <a:off x="141469" y="1391580"/>
            <a:ext cx="8679003" cy="329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7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371" b="18993"/>
          <a:stretch/>
        </p:blipFill>
        <p:spPr bwMode="auto">
          <a:xfrm>
            <a:off x="214469" y="1412776"/>
            <a:ext cx="8689574" cy="36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371" b="50623"/>
          <a:stretch/>
        </p:blipFill>
        <p:spPr bwMode="auto">
          <a:xfrm>
            <a:off x="148095" y="1576852"/>
            <a:ext cx="8600369" cy="1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7920880" cy="782637"/>
          </a:xfrm>
        </p:spPr>
        <p:txBody>
          <a:bodyPr/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Integrantes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Edgar Alfredo Ramírez García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Omar Jacobo García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Ariadna Moya González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Silvia Villavicencio</a:t>
            </a:r>
            <a:r>
              <a:rPr lang="es-ES_tradnl" sz="2800" dirty="0">
                <a:solidFill>
                  <a:srgbClr val="943634"/>
                </a:solidFill>
                <a:latin typeface="+mn-lt"/>
                <a:cs typeface="+mn-cs"/>
              </a:rPr>
              <a:t> </a:t>
            </a: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Márquez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Yesenia Lamas Sandoval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371" b="16171"/>
          <a:stretch/>
        </p:blipFill>
        <p:spPr bwMode="auto">
          <a:xfrm>
            <a:off x="107504" y="1556792"/>
            <a:ext cx="8892479" cy="394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6092" r="25817" b="47817"/>
          <a:stretch/>
        </p:blipFill>
        <p:spPr bwMode="auto">
          <a:xfrm>
            <a:off x="179512" y="2060848"/>
            <a:ext cx="8717023" cy="175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25993" r="25817" b="16468"/>
          <a:stretch/>
        </p:blipFill>
        <p:spPr bwMode="auto">
          <a:xfrm>
            <a:off x="395536" y="1772816"/>
            <a:ext cx="8496944" cy="37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371" b="21230"/>
          <a:stretch/>
        </p:blipFill>
        <p:spPr bwMode="auto">
          <a:xfrm>
            <a:off x="323528" y="1628800"/>
            <a:ext cx="8603605" cy="348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371" b="39683"/>
          <a:stretch/>
        </p:blipFill>
        <p:spPr bwMode="auto">
          <a:xfrm>
            <a:off x="323528" y="2153360"/>
            <a:ext cx="8496944" cy="223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26587" r="25482" b="16270"/>
          <a:stretch/>
        </p:blipFill>
        <p:spPr bwMode="auto">
          <a:xfrm>
            <a:off x="206715" y="1700808"/>
            <a:ext cx="8596402" cy="377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992" r="25594" b="21627"/>
          <a:stretch/>
        </p:blipFill>
        <p:spPr bwMode="auto">
          <a:xfrm>
            <a:off x="184878" y="1628800"/>
            <a:ext cx="8784976" cy="354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5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26191" r="25482" b="11905"/>
          <a:stretch/>
        </p:blipFill>
        <p:spPr bwMode="auto">
          <a:xfrm>
            <a:off x="179512" y="1426194"/>
            <a:ext cx="8729264" cy="41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6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397" r="25260" b="14881"/>
          <a:stretch/>
        </p:blipFill>
        <p:spPr bwMode="auto">
          <a:xfrm>
            <a:off x="323528" y="1700808"/>
            <a:ext cx="8640960" cy="395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15888"/>
            <a:ext cx="8352928" cy="7826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b="1" dirty="0" smtClean="0">
                <a:solidFill>
                  <a:srgbClr val="943634"/>
                </a:solidFill>
              </a:rPr>
              <a:t>Plan de actividades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6191" r="25371" b="39285"/>
          <a:stretch/>
        </p:blipFill>
        <p:spPr bwMode="auto">
          <a:xfrm>
            <a:off x="179512" y="2132856"/>
            <a:ext cx="8711755" cy="230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Contenido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Objetivos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Alcance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Equipo de trabajo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>
                <a:solidFill>
                  <a:srgbClr val="943634"/>
                </a:solidFill>
                <a:latin typeface="+mn-lt"/>
                <a:cs typeface="+mn-cs"/>
              </a:rPr>
              <a:t>Plan de trabajo </a:t>
            </a: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general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Plan de actividades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riesgos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Control de calidad</a:t>
            </a:r>
            <a:endParaRPr lang="es-ES_tradnl" sz="2800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8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564904"/>
            <a:ext cx="6347713" cy="2304256"/>
          </a:xfrm>
        </p:spPr>
        <p:txBody>
          <a:bodyPr>
            <a:noAutofit/>
          </a:bodyPr>
          <a:lstStyle/>
          <a:p>
            <a:pPr algn="ctr"/>
            <a:r>
              <a:rPr lang="es-MX" sz="7400" dirty="0" smtClean="0"/>
              <a:t>Control de riesgos</a:t>
            </a:r>
            <a:endParaRPr lang="es-MX" sz="7400" dirty="0"/>
          </a:p>
        </p:txBody>
      </p:sp>
    </p:spTree>
    <p:extLst>
      <p:ext uri="{BB962C8B-B14F-4D97-AF65-F5344CB8AC3E}">
        <p14:creationId xmlns:p14="http://schemas.microsoft.com/office/powerpoint/2010/main" val="3508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9128"/>
              </p:ext>
            </p:extLst>
          </p:nvPr>
        </p:nvGraphicFramePr>
        <p:xfrm>
          <a:off x="150368" y="1575816"/>
          <a:ext cx="8928990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1052114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r>
                        <a:rPr lang="es-MX" baseline="0" dirty="0" smtClean="0"/>
                        <a:t> de Mitigación</a:t>
                      </a:r>
                      <a:endParaRPr lang="es-MX" dirty="0"/>
                    </a:p>
                  </a:txBody>
                  <a:tcPr/>
                </a:tc>
              </a:tr>
              <a:tr h="132415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effectLst/>
                          <a:latin typeface="Arial"/>
                        </a:rPr>
                        <a:t>Que no se haya analizado correctamente el documento de requerimientos.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effectLst/>
                          <a:latin typeface="Arial"/>
                        </a:rPr>
                        <a:t>Revisión del documento de requerimientos entre todo el equipo verificando las minutas de las juntas con el cliente.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effectLst/>
                          <a:latin typeface="Arial"/>
                        </a:rPr>
                        <a:t>Realizar nuevamente el documento de requerimientos hasta que cumpla las expectativas del cliente.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28002"/>
              </p:ext>
            </p:extLst>
          </p:nvPr>
        </p:nvGraphicFramePr>
        <p:xfrm>
          <a:off x="179512" y="836710"/>
          <a:ext cx="8784975" cy="554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1227467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r>
                        <a:rPr lang="es-MX" baseline="0" dirty="0" smtClean="0"/>
                        <a:t> de Mitigación</a:t>
                      </a:r>
                      <a:endParaRPr lang="es-MX" dirty="0"/>
                    </a:p>
                  </a:txBody>
                  <a:tcPr/>
                </a:tc>
              </a:tr>
              <a:tr h="154484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 maestra Karina no pueda atendernos por falta de tiempo o sus horarios no coincidan con los de nosotros.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Verificar los horarios de la maestra con los nuestros hasta coincidir tiempo libre para planear citas.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 tutoriales de bases de datos y leer el material de la materia de bases de datos que ya cursamos.</a:t>
                      </a:r>
                    </a:p>
                  </a:txBody>
                  <a:tcPr marL="9525" marR="9525" marT="9525" marB="0" anchor="ctr"/>
                </a:tc>
              </a:tr>
              <a:tr h="1544842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Los diseños de los ciclos sean incorrectos.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Analizar correctamente el documento de requerimientos antes de empezar la creación del diseño.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Crear nuevos diseños que satisfagan los requerimientos.</a:t>
                      </a:r>
                    </a:p>
                  </a:txBody>
                  <a:tcPr marL="9525" marR="9525" marT="9525" marB="0" anchor="ctr"/>
                </a:tc>
              </a:tr>
              <a:tr h="1227467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 producto del primer ciclo no sea aprobado por el cliente.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Analizar el documento de requerimientos.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Rediseñar el módulo y volverlo a construir.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5888"/>
            <a:ext cx="8568952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87576"/>
              </p:ext>
            </p:extLst>
          </p:nvPr>
        </p:nvGraphicFramePr>
        <p:xfrm>
          <a:off x="179512" y="764704"/>
          <a:ext cx="8784975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1227466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r>
                        <a:rPr lang="es-MX" baseline="0" dirty="0" smtClean="0"/>
                        <a:t> de Mitigación</a:t>
                      </a:r>
                      <a:endParaRPr lang="es-MX" dirty="0"/>
                    </a:p>
                  </a:txBody>
                  <a:tcPr/>
                </a:tc>
              </a:tr>
              <a:tr h="1227466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obtener la aprobación del sistema ya concluido.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Asegurar que el equipo completo comprenda los requerimientos que el cliente </a:t>
                      </a:r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pidió.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Regresar al punto de la primer aprobación y rediseñar y construir los módulos incorrectos.</a:t>
                      </a:r>
                    </a:p>
                  </a:txBody>
                  <a:tcPr marL="9525" marR="9525" marT="9525" marB="0" anchor="ctr"/>
                </a:tc>
              </a:tr>
              <a:tr h="154484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Retraso en el trabajo individual del equipo.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Trabajar en tiempo y forma en nuestras tareas.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Apoyar al integrante del equipo que esté en la situación hasta que empareje su trabajo de acuerdo al plan.</a:t>
                      </a:r>
                    </a:p>
                  </a:txBody>
                  <a:tcPr marL="9525" marR="9525" marT="9525" marB="0" anchor="ctr"/>
                </a:tc>
              </a:tr>
              <a:tr h="154484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Las juntas de estatus no estén respaldadas con información real sobre el avance del proyecto.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Documentar nuestros avances individualmente.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 el compañero que </a:t>
                      </a:r>
                      <a:r>
                        <a:rPr lang="es-A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esté 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 dicha situación mejore el control de sus tiempos y documente su avance.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5888"/>
            <a:ext cx="8712968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riesgos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6347713" cy="1320800"/>
          </a:xfrm>
        </p:spPr>
        <p:txBody>
          <a:bodyPr>
            <a:noAutofit/>
          </a:bodyPr>
          <a:lstStyle/>
          <a:p>
            <a:r>
              <a:rPr lang="es-MX" sz="7400" dirty="0" smtClean="0"/>
              <a:t>Control de calidad</a:t>
            </a:r>
            <a:endParaRPr lang="es-MX" sz="7400" dirty="0"/>
          </a:p>
        </p:txBody>
      </p:sp>
    </p:spTree>
    <p:extLst>
      <p:ext uri="{BB962C8B-B14F-4D97-AF65-F5344CB8AC3E}">
        <p14:creationId xmlns:p14="http://schemas.microsoft.com/office/powerpoint/2010/main" val="37586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8336"/>
              </p:ext>
            </p:extLst>
          </p:nvPr>
        </p:nvGraphicFramePr>
        <p:xfrm>
          <a:off x="395536" y="764704"/>
          <a:ext cx="8352928" cy="554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123923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7179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de requerimientos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Faltas de ortografía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palabra/página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179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no </a:t>
                      </a:r>
                      <a:r>
                        <a:rPr lang="es-MX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 </a:t>
                      </a: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ambiguo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errores/página</a:t>
                      </a:r>
                    </a:p>
                  </a:txBody>
                  <a:tcPr marL="9525" marR="9525" marT="9525" marB="0" anchor="b"/>
                </a:tc>
              </a:tr>
              <a:tr h="10806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Entidad - Relación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 definición de relaciones entre dos tablas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errores/base de datos</a:t>
                      </a:r>
                    </a:p>
                  </a:txBody>
                  <a:tcPr marL="9525" marR="9525" marT="9525" marB="0" anchor="b"/>
                </a:tc>
              </a:tr>
              <a:tr h="1788785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Identificar correctamente las entidades del documentos de requerimientos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error/base de datos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54330"/>
              </p:ext>
            </p:extLst>
          </p:nvPr>
        </p:nvGraphicFramePr>
        <p:xfrm>
          <a:off x="611560" y="768259"/>
          <a:ext cx="7776864" cy="546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37325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  <a:r>
                        <a:rPr lang="es-MX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revisar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Heurística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360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Relacional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Inserción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errónea </a:t>
                      </a:r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algún atributo en las tablas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atributo/tabla</a:t>
                      </a:r>
                    </a:p>
                  </a:txBody>
                  <a:tcPr marL="9525" marR="9525" marT="9525" marB="0" anchor="b"/>
                </a:tc>
              </a:tr>
              <a:tr h="8360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Prototipo de Mockups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Interrelación entre prototipos del sistema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error/prototipo</a:t>
                      </a:r>
                    </a:p>
                  </a:txBody>
                  <a:tcPr marL="9525" marR="9525" marT="9525" marB="0" anchor="b"/>
                </a:tc>
              </a:tr>
              <a:tr h="7956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Generación de reportes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79561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formato en el reporte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error/reporte</a:t>
                      </a:r>
                    </a:p>
                  </a:txBody>
                  <a:tcPr marL="9525" marR="9525" marT="9525" marB="0" anchor="b"/>
                </a:tc>
              </a:tr>
              <a:tr h="7640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programación con iText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error/100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líneas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9499"/>
              </p:ext>
            </p:extLst>
          </p:nvPr>
        </p:nvGraphicFramePr>
        <p:xfrm>
          <a:off x="683568" y="836712"/>
          <a:ext cx="7776864" cy="539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44"/>
                <a:gridCol w="1925340"/>
                <a:gridCol w="1925340"/>
                <a:gridCol w="1925340"/>
              </a:tblGrid>
              <a:tr h="112306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6506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Vales de salida o préstamo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formato en el vale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error/reporte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programación con </a:t>
                      </a:r>
                      <a:r>
                        <a:rPr lang="es-MX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iText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error/100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líneas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5066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Vales de entrada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formato en el vale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error/reporte</a:t>
                      </a:r>
                    </a:p>
                  </a:txBody>
                  <a:tcPr marL="9525" marR="9525" marT="9525" marB="0" anchor="b"/>
                </a:tc>
              </a:tr>
              <a:tr h="6506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de programación con iText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error/100 </a:t>
                      </a:r>
                      <a:r>
                        <a:rPr lang="es-MX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líneas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54123"/>
              </p:ext>
            </p:extLst>
          </p:nvPr>
        </p:nvGraphicFramePr>
        <p:xfrm>
          <a:off x="467544" y="836711"/>
          <a:ext cx="8064896" cy="430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115212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Clasificación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Proveedores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Checar con el plan de pruebas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pruebas fallidas/módulo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Revisar permisos de acceso a cada usuario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 permiso/usuario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85714"/>
              </p:ext>
            </p:extLst>
          </p:nvPr>
        </p:nvGraphicFramePr>
        <p:xfrm>
          <a:off x="467544" y="836711"/>
          <a:ext cx="8280920" cy="4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108012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Artefacto</a:t>
                      </a:r>
                      <a:r>
                        <a:rPr lang="es-MX" baseline="0" dirty="0" smtClean="0"/>
                        <a:t> a revisar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Unidad</a:t>
                      </a:r>
                      <a:endParaRPr lang="es-MX" dirty="0"/>
                    </a:p>
                  </a:txBody>
                  <a:tcPr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de casos de uso del módulo de usuarios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en la asignación de autores en las actividades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error/3 diagramas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de usuario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Faltas de ortografía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palabras/página</a:t>
                      </a:r>
                    </a:p>
                  </a:txBody>
                  <a:tcPr marL="9525" marR="9525" marT="9525" marB="0" anchor="b"/>
                </a:tc>
              </a:tr>
              <a:tr h="105131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Digrama de actividades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en el flujo de las actividades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errores/diagrama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424936" cy="782637"/>
          </a:xfrm>
        </p:spPr>
        <p:txBody>
          <a:bodyPr/>
          <a:lstStyle/>
          <a:p>
            <a:pPr eaLnBrk="1" hangingPunct="1"/>
            <a:r>
              <a:rPr lang="es-ES_tradnl" sz="3200" b="1" dirty="0" smtClean="0">
                <a:solidFill>
                  <a:srgbClr val="943634"/>
                </a:solidFill>
              </a:rPr>
              <a:t>Control de calidad</a:t>
            </a:r>
            <a:endParaRPr lang="es-ES" sz="3200" b="1" dirty="0" smtClean="0">
              <a:solidFill>
                <a:srgbClr val="943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Objetivos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9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256222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000" b="1" dirty="0">
                <a:solidFill>
                  <a:srgbClr val="943634"/>
                </a:solidFill>
                <a:latin typeface="+mj-lt"/>
                <a:cs typeface="+mn-cs"/>
              </a:rPr>
              <a:t>Gracias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400" dirty="0" smtClean="0">
                <a:solidFill>
                  <a:srgbClr val="943634"/>
                </a:solidFill>
                <a:latin typeface="+mj-lt"/>
                <a:ea typeface="+mj-ea"/>
                <a:cs typeface="+mj-cs"/>
              </a:rPr>
              <a:t>20 de Febrero de 2015</a:t>
            </a:r>
            <a:endParaRPr lang="es-ES" sz="2400" dirty="0">
              <a:solidFill>
                <a:srgbClr val="943634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8909"/>
            <a:ext cx="9144000" cy="782637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 smtClean="0">
                <a:solidFill>
                  <a:srgbClr val="943634"/>
                </a:solidFill>
              </a:rPr>
              <a:t>Objetivos del proyecto</a:t>
            </a:r>
            <a:endParaRPr lang="es-ES" b="1" dirty="0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2" y="2420888"/>
            <a:ext cx="8392417" cy="3794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Facilitar y agilizar el trabajo de los encargados del laboratorio, al generar los reportes.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Tener un mayor control sobre los materiales que se encuentran en el laboratorio.</a:t>
            </a: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34809" cy="1320800"/>
          </a:xfrm>
        </p:spPr>
        <p:txBody>
          <a:bodyPr/>
          <a:lstStyle/>
          <a:p>
            <a:r>
              <a:rPr lang="es-ES_tradnl" b="1" dirty="0" smtClean="0">
                <a:solidFill>
                  <a:srgbClr val="943634"/>
                </a:solidFill>
              </a:rPr>
              <a:t>Objetivos del producto</a:t>
            </a:r>
            <a:endParaRPr lang="es-MX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62" y="2420888"/>
            <a:ext cx="8392417" cy="3794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Restringir los permisos dados a cada usuario (jefes de laboratorio, encargado y director)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Generar reportes de entrada, salida y préstamo de los materiales del laboratorio.</a:t>
            </a: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rgbClr val="943634"/>
                </a:solidFill>
              </a:rPr>
              <a:t>Objetivos del </a:t>
            </a:r>
            <a:r>
              <a:rPr lang="es-ES_tradnl" b="1" dirty="0" smtClean="0">
                <a:solidFill>
                  <a:srgbClr val="943634"/>
                </a:solidFill>
              </a:rPr>
              <a:t>equipo</a:t>
            </a:r>
            <a:endParaRPr lang="es-MX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772816"/>
            <a:ext cx="8392417" cy="41628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Pasar la materia.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 smtClean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Aprender más el desarrollo de aplicaciones web.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MX" sz="2800" b="1" dirty="0" smtClean="0">
                <a:solidFill>
                  <a:srgbClr val="943634"/>
                </a:solidFill>
                <a:latin typeface="+mn-lt"/>
                <a:cs typeface="+mn-cs"/>
              </a:rPr>
              <a:t>Periodo de tiempo: del 23 de febrero al 9 de marzo del año en curso</a:t>
            </a:r>
            <a:endParaRPr lang="es-MX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1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492896"/>
            <a:ext cx="6347713" cy="1320800"/>
          </a:xfrm>
        </p:spPr>
        <p:txBody>
          <a:bodyPr>
            <a:normAutofit/>
          </a:bodyPr>
          <a:lstStyle/>
          <a:p>
            <a:r>
              <a:rPr lang="es-MX" sz="5400" dirty="0" smtClean="0"/>
              <a:t>Alcance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9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782637"/>
          </a:xfrm>
        </p:spPr>
        <p:txBody>
          <a:bodyPr/>
          <a:lstStyle/>
          <a:p>
            <a:pPr eaLnBrk="1" hangingPunct="1"/>
            <a:r>
              <a:rPr lang="es-ES_tradnl" b="1" smtClean="0">
                <a:solidFill>
                  <a:srgbClr val="943634"/>
                </a:solidFill>
              </a:rPr>
              <a:t>Alcance</a:t>
            </a:r>
            <a:endParaRPr lang="es-ES" b="1" smtClean="0">
              <a:solidFill>
                <a:srgbClr val="943634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ES_tradnl" sz="2800" b="1" dirty="0" smtClean="0">
                <a:solidFill>
                  <a:srgbClr val="943634"/>
                </a:solidFill>
                <a:latin typeface="+mn-lt"/>
                <a:cs typeface="+mn-cs"/>
              </a:rPr>
              <a:t>El proyecto solo se implementará para el laboratorio de pesados.</a:t>
            </a: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958</Words>
  <Application>Microsoft Office PowerPoint</Application>
  <PresentationFormat>Presentación en pantalla (4:3)</PresentationFormat>
  <Paragraphs>214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Faceta</vt:lpstr>
      <vt:lpstr>Presentación de PowerPoint</vt:lpstr>
      <vt:lpstr>Integrantes</vt:lpstr>
      <vt:lpstr>Contenido</vt:lpstr>
      <vt:lpstr>Objetivos</vt:lpstr>
      <vt:lpstr>Objetivos del proyecto</vt:lpstr>
      <vt:lpstr>Objetivos del producto</vt:lpstr>
      <vt:lpstr>Objetivos del equipo</vt:lpstr>
      <vt:lpstr>Alcance</vt:lpstr>
      <vt:lpstr>Alcance</vt:lpstr>
      <vt:lpstr>Equipo de trabajo</vt:lpstr>
      <vt:lpstr>Equipo de trabajo</vt:lpstr>
      <vt:lpstr>Equipo de trabajo</vt:lpstr>
      <vt:lpstr>Plan de trabajo</vt:lpstr>
      <vt:lpstr>Plan de trabajo</vt:lpstr>
      <vt:lpstr>Plan de trabajo</vt:lpstr>
      <vt:lpstr>Plan de actividades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Control de riesgos</vt:lpstr>
      <vt:lpstr>Control de riesgos</vt:lpstr>
      <vt:lpstr>Control de riesgos</vt:lpstr>
      <vt:lpstr>Control de riesgos</vt:lpstr>
      <vt:lpstr>Control de calidad</vt:lpstr>
      <vt:lpstr>Control de calidad</vt:lpstr>
      <vt:lpstr>Control de calidad</vt:lpstr>
      <vt:lpstr>Control de calidad</vt:lpstr>
      <vt:lpstr>Control de calidad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NANO RAMIREZ</cp:lastModifiedBy>
  <cp:revision>51</cp:revision>
  <dcterms:created xsi:type="dcterms:W3CDTF">2015-02-17T16:01:03Z</dcterms:created>
  <dcterms:modified xsi:type="dcterms:W3CDTF">2015-02-25T05:12:25Z</dcterms:modified>
</cp:coreProperties>
</file>