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1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318" r:id="rId30"/>
    <p:sldId id="283" r:id="rId31"/>
    <p:sldId id="284" r:id="rId32"/>
    <p:sldId id="285" r:id="rId33"/>
    <p:sldId id="286" r:id="rId34"/>
    <p:sldId id="287" r:id="rId35"/>
    <p:sldId id="288" r:id="rId36"/>
    <p:sldId id="305"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8" r:id="rId54"/>
    <p:sldId id="306" r:id="rId55"/>
    <p:sldId id="307" r:id="rId56"/>
    <p:sldId id="309" r:id="rId57"/>
    <p:sldId id="310" r:id="rId58"/>
    <p:sldId id="311" r:id="rId59"/>
    <p:sldId id="312" r:id="rId60"/>
    <p:sldId id="313" r:id="rId61"/>
    <p:sldId id="314" r:id="rId62"/>
    <p:sldId id="315" r:id="rId63"/>
    <p:sldId id="316"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64" d="100"/>
          <a:sy n="64"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4445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4F6D574E-19BC-46CD-A5D7-B5C0CACF2314}"/>
              </a:ext>
            </a:extLst>
          </p:cNvPr>
          <p:cNvSpPr>
            <a:spLocks noGrp="1"/>
          </p:cNvSpPr>
          <p:nvPr>
            <p:ph type="pic" sz="quarter" idx="12" hasCustomPrompt="1"/>
          </p:nvPr>
        </p:nvSpPr>
        <p:spPr>
          <a:xfrm>
            <a:off x="0" y="1663908"/>
            <a:ext cx="7585023" cy="5194092"/>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683670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D3D986E1-33B4-4F3B-AE14-7E74B0CAF028}"/>
              </a:ext>
            </a:extLst>
          </p:cNvPr>
          <p:cNvSpPr>
            <a:spLocks noGrp="1"/>
          </p:cNvSpPr>
          <p:nvPr>
            <p:ph type="pic" sz="quarter" idx="12" hasCustomPrompt="1"/>
          </p:nvPr>
        </p:nvSpPr>
        <p:spPr>
          <a:xfrm>
            <a:off x="1" y="0"/>
            <a:ext cx="6096000" cy="68580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206461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56C317-D8EA-4790-9492-3318AD88460A}"/>
              </a:ext>
            </a:extLst>
          </p:cNvPr>
          <p:cNvSpPr>
            <a:spLocks noGrp="1"/>
          </p:cNvSpPr>
          <p:nvPr>
            <p:ph type="pic" sz="quarter" idx="12" hasCustomPrompt="1"/>
          </p:nvPr>
        </p:nvSpPr>
        <p:spPr>
          <a:xfrm>
            <a:off x="0" y="0"/>
            <a:ext cx="6355829" cy="34290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7" name="Picture Placeholder 8">
            <a:extLst>
              <a:ext uri="{FF2B5EF4-FFF2-40B4-BE49-F238E27FC236}">
                <a16:creationId xmlns:a16="http://schemas.microsoft.com/office/drawing/2014/main" id="{7F15536E-F08E-4017-AD59-6362182EF171}"/>
              </a:ext>
            </a:extLst>
          </p:cNvPr>
          <p:cNvSpPr>
            <a:spLocks noGrp="1"/>
          </p:cNvSpPr>
          <p:nvPr>
            <p:ph type="pic" sz="quarter" idx="13" hasCustomPrompt="1"/>
          </p:nvPr>
        </p:nvSpPr>
        <p:spPr>
          <a:xfrm>
            <a:off x="6355829" y="0"/>
            <a:ext cx="5836170" cy="34290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8" name="Picture Placeholder 8">
            <a:extLst>
              <a:ext uri="{FF2B5EF4-FFF2-40B4-BE49-F238E27FC236}">
                <a16:creationId xmlns:a16="http://schemas.microsoft.com/office/drawing/2014/main" id="{0169E97E-3F04-48CD-A315-B317A0583D3C}"/>
              </a:ext>
            </a:extLst>
          </p:cNvPr>
          <p:cNvSpPr>
            <a:spLocks noGrp="1"/>
          </p:cNvSpPr>
          <p:nvPr>
            <p:ph type="pic" sz="quarter" idx="14" hasCustomPrompt="1"/>
          </p:nvPr>
        </p:nvSpPr>
        <p:spPr>
          <a:xfrm>
            <a:off x="4816838" y="3429000"/>
            <a:ext cx="7375161" cy="34290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997344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C92F542A-94E5-43AE-98C0-944C241BF575}"/>
              </a:ext>
            </a:extLst>
          </p:cNvPr>
          <p:cNvSpPr>
            <a:spLocks noGrp="1"/>
          </p:cNvSpPr>
          <p:nvPr>
            <p:ph type="pic" sz="quarter" idx="12" hasCustomPrompt="1"/>
          </p:nvPr>
        </p:nvSpPr>
        <p:spPr>
          <a:xfrm>
            <a:off x="0" y="-1"/>
            <a:ext cx="8589362" cy="4272197"/>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6" name="Picture Placeholder 8">
            <a:extLst>
              <a:ext uri="{FF2B5EF4-FFF2-40B4-BE49-F238E27FC236}">
                <a16:creationId xmlns:a16="http://schemas.microsoft.com/office/drawing/2014/main" id="{73D0AE55-569E-4739-B181-1AAD53C6D3CF}"/>
              </a:ext>
            </a:extLst>
          </p:cNvPr>
          <p:cNvSpPr>
            <a:spLocks noGrp="1"/>
          </p:cNvSpPr>
          <p:nvPr>
            <p:ph type="pic" sz="quarter" idx="13" hasCustomPrompt="1"/>
          </p:nvPr>
        </p:nvSpPr>
        <p:spPr>
          <a:xfrm>
            <a:off x="8589361" y="4272196"/>
            <a:ext cx="3602637" cy="25858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3203137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646EA84E-13CA-49E4-BD29-844158AEFE52}"/>
              </a:ext>
            </a:extLst>
          </p:cNvPr>
          <p:cNvSpPr>
            <a:spLocks noGrp="1"/>
          </p:cNvSpPr>
          <p:nvPr>
            <p:ph type="pic" sz="quarter" idx="12" hasCustomPrompt="1"/>
          </p:nvPr>
        </p:nvSpPr>
        <p:spPr>
          <a:xfrm>
            <a:off x="2158584" y="0"/>
            <a:ext cx="2723213" cy="68580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892346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55481863-EC87-4497-947B-34B0858FE0E2}"/>
              </a:ext>
            </a:extLst>
          </p:cNvPr>
          <p:cNvSpPr>
            <a:spLocks noGrp="1"/>
          </p:cNvSpPr>
          <p:nvPr>
            <p:ph type="pic" sz="quarter" idx="12" hasCustomPrompt="1"/>
          </p:nvPr>
        </p:nvSpPr>
        <p:spPr>
          <a:xfrm>
            <a:off x="704539" y="685800"/>
            <a:ext cx="3952160" cy="2676411"/>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8" name="Picture Placeholder 8">
            <a:extLst>
              <a:ext uri="{FF2B5EF4-FFF2-40B4-BE49-F238E27FC236}">
                <a16:creationId xmlns:a16="http://schemas.microsoft.com/office/drawing/2014/main" id="{A29EE630-89EE-49CF-A95D-B66AA4FE5E06}"/>
              </a:ext>
            </a:extLst>
          </p:cNvPr>
          <p:cNvSpPr>
            <a:spLocks noGrp="1"/>
          </p:cNvSpPr>
          <p:nvPr>
            <p:ph type="pic" sz="quarter" idx="13" hasCustomPrompt="1"/>
          </p:nvPr>
        </p:nvSpPr>
        <p:spPr>
          <a:xfrm>
            <a:off x="4802096" y="685800"/>
            <a:ext cx="3952160" cy="2676411"/>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9" name="Picture Placeholder 8">
            <a:extLst>
              <a:ext uri="{FF2B5EF4-FFF2-40B4-BE49-F238E27FC236}">
                <a16:creationId xmlns:a16="http://schemas.microsoft.com/office/drawing/2014/main" id="{4C02FE3B-016B-43BE-83B4-88B579DD2C31}"/>
              </a:ext>
            </a:extLst>
          </p:cNvPr>
          <p:cNvSpPr>
            <a:spLocks noGrp="1"/>
          </p:cNvSpPr>
          <p:nvPr>
            <p:ph type="pic" sz="quarter" idx="14" hasCustomPrompt="1"/>
          </p:nvPr>
        </p:nvSpPr>
        <p:spPr>
          <a:xfrm>
            <a:off x="704539" y="3495789"/>
            <a:ext cx="8049717" cy="2676411"/>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891940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CD6F3D89-9605-477D-852E-EC2C273477A7}"/>
              </a:ext>
            </a:extLst>
          </p:cNvPr>
          <p:cNvSpPr>
            <a:spLocks noGrp="1"/>
          </p:cNvSpPr>
          <p:nvPr>
            <p:ph type="pic" sz="quarter" idx="14" hasCustomPrompt="1"/>
          </p:nvPr>
        </p:nvSpPr>
        <p:spPr>
          <a:xfrm>
            <a:off x="4736892" y="1"/>
            <a:ext cx="7450111" cy="68580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3112522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4FA71971-FA32-405E-8B91-98BC53F6362F}"/>
              </a:ext>
            </a:extLst>
          </p:cNvPr>
          <p:cNvSpPr>
            <a:spLocks noGrp="1"/>
          </p:cNvSpPr>
          <p:nvPr>
            <p:ph type="pic" sz="quarter" idx="14" hasCustomPrompt="1"/>
          </p:nvPr>
        </p:nvSpPr>
        <p:spPr>
          <a:xfrm>
            <a:off x="710583" y="457029"/>
            <a:ext cx="6457134" cy="5943942"/>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3737836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418AD0E2-F334-4ADF-B32F-8DEDD621A74D}"/>
              </a:ext>
            </a:extLst>
          </p:cNvPr>
          <p:cNvSpPr>
            <a:spLocks noGrp="1"/>
          </p:cNvSpPr>
          <p:nvPr>
            <p:ph type="pic" sz="quarter" idx="14" hasCustomPrompt="1"/>
          </p:nvPr>
        </p:nvSpPr>
        <p:spPr>
          <a:xfrm>
            <a:off x="929389" y="1540240"/>
            <a:ext cx="2353456" cy="3897442"/>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6" name="Picture Placeholder 8">
            <a:extLst>
              <a:ext uri="{FF2B5EF4-FFF2-40B4-BE49-F238E27FC236}">
                <a16:creationId xmlns:a16="http://schemas.microsoft.com/office/drawing/2014/main" id="{3D2D17C4-C786-4822-943B-B5ACDD32E937}"/>
              </a:ext>
            </a:extLst>
          </p:cNvPr>
          <p:cNvSpPr>
            <a:spLocks noGrp="1"/>
          </p:cNvSpPr>
          <p:nvPr>
            <p:ph type="pic" sz="quarter" idx="15" hasCustomPrompt="1"/>
          </p:nvPr>
        </p:nvSpPr>
        <p:spPr>
          <a:xfrm>
            <a:off x="6640642" y="1540240"/>
            <a:ext cx="2353456" cy="3897442"/>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5470070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F3C6299-461C-4327-A47F-FD9189731D06}"/>
              </a:ext>
            </a:extLst>
          </p:cNvPr>
          <p:cNvSpPr>
            <a:spLocks noGrp="1"/>
          </p:cNvSpPr>
          <p:nvPr>
            <p:ph type="pic" sz="quarter" idx="14" hasCustomPrompt="1"/>
          </p:nvPr>
        </p:nvSpPr>
        <p:spPr>
          <a:xfrm>
            <a:off x="1274164" y="132766"/>
            <a:ext cx="3762532" cy="6592469"/>
          </a:xfrm>
          <a:custGeom>
            <a:avLst/>
            <a:gdLst>
              <a:gd name="connsiteX0" fmla="*/ 0 w 3762532"/>
              <a:gd name="connsiteY0" fmla="*/ 0 h 6592469"/>
              <a:gd name="connsiteX1" fmla="*/ 3746453 w 3762532"/>
              <a:gd name="connsiteY1" fmla="*/ 0 h 6592469"/>
              <a:gd name="connsiteX2" fmla="*/ 3762532 w 3762532"/>
              <a:gd name="connsiteY2" fmla="*/ 6592469 h 6592469"/>
              <a:gd name="connsiteX3" fmla="*/ 0 w 3762532"/>
              <a:gd name="connsiteY3" fmla="*/ 2878176 h 6592469"/>
            </a:gdLst>
            <a:ahLst/>
            <a:cxnLst>
              <a:cxn ang="0">
                <a:pos x="connsiteX0" y="connsiteY0"/>
              </a:cxn>
              <a:cxn ang="0">
                <a:pos x="connsiteX1" y="connsiteY1"/>
              </a:cxn>
              <a:cxn ang="0">
                <a:pos x="connsiteX2" y="connsiteY2"/>
              </a:cxn>
              <a:cxn ang="0">
                <a:pos x="connsiteX3" y="connsiteY3"/>
              </a:cxn>
            </a:cxnLst>
            <a:rect l="l" t="t" r="r" b="b"/>
            <a:pathLst>
              <a:path w="3762532" h="6592469">
                <a:moveTo>
                  <a:pt x="0" y="0"/>
                </a:moveTo>
                <a:lnTo>
                  <a:pt x="3746453" y="0"/>
                </a:lnTo>
                <a:cubicBezTo>
                  <a:pt x="3751813" y="2197490"/>
                  <a:pt x="3757172" y="4394979"/>
                  <a:pt x="3762532" y="6592469"/>
                </a:cubicBezTo>
                <a:lnTo>
                  <a:pt x="0" y="2878176"/>
                </a:lnTo>
                <a:close/>
              </a:path>
            </a:pathLst>
          </a:custGeom>
          <a:pattFill prst="pct5">
            <a:fgClr>
              <a:schemeClr val="accent1"/>
            </a:fgClr>
            <a:bgClr>
              <a:schemeClr val="bg1"/>
            </a:bgClr>
          </a:patt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763328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E7C9E549-ABE1-44E4-AA23-878D5036A261}"/>
              </a:ext>
            </a:extLst>
          </p:cNvPr>
          <p:cNvSpPr>
            <a:spLocks noGrp="1"/>
          </p:cNvSpPr>
          <p:nvPr>
            <p:ph type="pic" sz="quarter" idx="10" hasCustomPrompt="1"/>
          </p:nvPr>
        </p:nvSpPr>
        <p:spPr>
          <a:xfrm>
            <a:off x="0" y="0"/>
            <a:ext cx="12192000" cy="68580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4583371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E7BF7FB5-48ED-45FF-A895-9C7EDEAED228}"/>
              </a:ext>
            </a:extLst>
          </p:cNvPr>
          <p:cNvSpPr>
            <a:spLocks noGrp="1"/>
          </p:cNvSpPr>
          <p:nvPr>
            <p:ph type="pic" sz="quarter" idx="14" hasCustomPrompt="1"/>
          </p:nvPr>
        </p:nvSpPr>
        <p:spPr>
          <a:xfrm>
            <a:off x="359763" y="251086"/>
            <a:ext cx="3147933" cy="314793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8" name="Picture Placeholder 8">
            <a:extLst>
              <a:ext uri="{FF2B5EF4-FFF2-40B4-BE49-F238E27FC236}">
                <a16:creationId xmlns:a16="http://schemas.microsoft.com/office/drawing/2014/main" id="{F5B4738C-AB31-44F0-A0EB-5F4688B9026D}"/>
              </a:ext>
            </a:extLst>
          </p:cNvPr>
          <p:cNvSpPr>
            <a:spLocks noGrp="1"/>
          </p:cNvSpPr>
          <p:nvPr>
            <p:ph type="pic" sz="quarter" idx="15" hasCustomPrompt="1"/>
          </p:nvPr>
        </p:nvSpPr>
        <p:spPr>
          <a:xfrm>
            <a:off x="3507696" y="3399020"/>
            <a:ext cx="3147933" cy="314793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9" name="Picture Placeholder 8">
            <a:extLst>
              <a:ext uri="{FF2B5EF4-FFF2-40B4-BE49-F238E27FC236}">
                <a16:creationId xmlns:a16="http://schemas.microsoft.com/office/drawing/2014/main" id="{D51E98F7-D24A-4452-B920-17F1FDC12652}"/>
              </a:ext>
            </a:extLst>
          </p:cNvPr>
          <p:cNvSpPr>
            <a:spLocks noGrp="1"/>
          </p:cNvSpPr>
          <p:nvPr>
            <p:ph type="pic" sz="quarter" idx="16" hasCustomPrompt="1"/>
          </p:nvPr>
        </p:nvSpPr>
        <p:spPr>
          <a:xfrm>
            <a:off x="6910461" y="3399020"/>
            <a:ext cx="4921771" cy="314793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537811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477D307B-68BE-4578-A580-7118C13C9C29}"/>
              </a:ext>
            </a:extLst>
          </p:cNvPr>
          <p:cNvSpPr>
            <a:spLocks noGrp="1"/>
          </p:cNvSpPr>
          <p:nvPr>
            <p:ph type="pic" sz="quarter" idx="14" hasCustomPrompt="1"/>
          </p:nvPr>
        </p:nvSpPr>
        <p:spPr>
          <a:xfrm>
            <a:off x="4139784" y="0"/>
            <a:ext cx="3912432" cy="5561351"/>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30097281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2EC4B4B-5740-4F09-8F8A-2F5D7CFC325A}"/>
              </a:ext>
            </a:extLst>
          </p:cNvPr>
          <p:cNvSpPr>
            <a:spLocks noGrp="1"/>
          </p:cNvSpPr>
          <p:nvPr>
            <p:ph type="pic" sz="quarter" idx="14" hasCustomPrompt="1"/>
          </p:nvPr>
        </p:nvSpPr>
        <p:spPr>
          <a:xfrm>
            <a:off x="2623083" y="1294105"/>
            <a:ext cx="4269788" cy="4269788"/>
          </a:xfrm>
          <a:custGeom>
            <a:avLst/>
            <a:gdLst>
              <a:gd name="connsiteX0" fmla="*/ 2134894 w 4269788"/>
              <a:gd name="connsiteY0" fmla="*/ 0 h 4269788"/>
              <a:gd name="connsiteX1" fmla="*/ 4269788 w 4269788"/>
              <a:gd name="connsiteY1" fmla="*/ 2134894 h 4269788"/>
              <a:gd name="connsiteX2" fmla="*/ 2134894 w 4269788"/>
              <a:gd name="connsiteY2" fmla="*/ 4269788 h 4269788"/>
              <a:gd name="connsiteX3" fmla="*/ 0 w 4269788"/>
              <a:gd name="connsiteY3" fmla="*/ 2134894 h 4269788"/>
            </a:gdLst>
            <a:ahLst/>
            <a:cxnLst>
              <a:cxn ang="0">
                <a:pos x="connsiteX0" y="connsiteY0"/>
              </a:cxn>
              <a:cxn ang="0">
                <a:pos x="connsiteX1" y="connsiteY1"/>
              </a:cxn>
              <a:cxn ang="0">
                <a:pos x="connsiteX2" y="connsiteY2"/>
              </a:cxn>
              <a:cxn ang="0">
                <a:pos x="connsiteX3" y="connsiteY3"/>
              </a:cxn>
            </a:cxnLst>
            <a:rect l="l" t="t" r="r" b="b"/>
            <a:pathLst>
              <a:path w="4269788" h="4269788">
                <a:moveTo>
                  <a:pt x="2134894" y="0"/>
                </a:moveTo>
                <a:lnTo>
                  <a:pt x="4269788" y="2134894"/>
                </a:lnTo>
                <a:lnTo>
                  <a:pt x="2134894" y="4269788"/>
                </a:lnTo>
                <a:lnTo>
                  <a:pt x="0" y="2134894"/>
                </a:lnTo>
                <a:close/>
              </a:path>
            </a:pathLst>
          </a:custGeom>
          <a:pattFill prst="pct5">
            <a:fgClr>
              <a:schemeClr val="accent1"/>
            </a:fgClr>
            <a:bgClr>
              <a:schemeClr val="bg1"/>
            </a:bgClr>
          </a:patt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10" name="Picture Placeholder 9">
            <a:extLst>
              <a:ext uri="{FF2B5EF4-FFF2-40B4-BE49-F238E27FC236}">
                <a16:creationId xmlns:a16="http://schemas.microsoft.com/office/drawing/2014/main" id="{F2C99FED-19DC-473B-99E0-60BBD1A1F99C}"/>
              </a:ext>
            </a:extLst>
          </p:cNvPr>
          <p:cNvSpPr>
            <a:spLocks noGrp="1"/>
          </p:cNvSpPr>
          <p:nvPr>
            <p:ph type="pic" sz="quarter" idx="15" hasCustomPrompt="1"/>
          </p:nvPr>
        </p:nvSpPr>
        <p:spPr>
          <a:xfrm>
            <a:off x="-602502" y="-1869485"/>
            <a:ext cx="5093137" cy="5093136"/>
          </a:xfrm>
          <a:custGeom>
            <a:avLst/>
            <a:gdLst>
              <a:gd name="connsiteX0" fmla="*/ 2134894 w 5093137"/>
              <a:gd name="connsiteY0" fmla="*/ 0 h 5093136"/>
              <a:gd name="connsiteX1" fmla="*/ 5093137 w 5093137"/>
              <a:gd name="connsiteY1" fmla="*/ 2958242 h 5093136"/>
              <a:gd name="connsiteX2" fmla="*/ 2958243 w 5093137"/>
              <a:gd name="connsiteY2" fmla="*/ 5093136 h 5093136"/>
              <a:gd name="connsiteX3" fmla="*/ 0 w 5093137"/>
              <a:gd name="connsiteY3" fmla="*/ 2134894 h 5093136"/>
            </a:gdLst>
            <a:ahLst/>
            <a:cxnLst>
              <a:cxn ang="0">
                <a:pos x="connsiteX0" y="connsiteY0"/>
              </a:cxn>
              <a:cxn ang="0">
                <a:pos x="connsiteX1" y="connsiteY1"/>
              </a:cxn>
              <a:cxn ang="0">
                <a:pos x="connsiteX2" y="connsiteY2"/>
              </a:cxn>
              <a:cxn ang="0">
                <a:pos x="connsiteX3" y="connsiteY3"/>
              </a:cxn>
            </a:cxnLst>
            <a:rect l="l" t="t" r="r" b="b"/>
            <a:pathLst>
              <a:path w="5093137" h="5093136">
                <a:moveTo>
                  <a:pt x="2134894" y="0"/>
                </a:moveTo>
                <a:lnTo>
                  <a:pt x="5093137" y="2958242"/>
                </a:lnTo>
                <a:lnTo>
                  <a:pt x="2958243" y="5093136"/>
                </a:lnTo>
                <a:lnTo>
                  <a:pt x="0" y="2134894"/>
                </a:lnTo>
                <a:close/>
              </a:path>
            </a:pathLst>
          </a:custGeom>
          <a:pattFill prst="pct5">
            <a:fgClr>
              <a:schemeClr val="accent1"/>
            </a:fgClr>
            <a:bgClr>
              <a:schemeClr val="bg1"/>
            </a:bgClr>
          </a:patt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11" name="Picture Placeholder 10">
            <a:extLst>
              <a:ext uri="{FF2B5EF4-FFF2-40B4-BE49-F238E27FC236}">
                <a16:creationId xmlns:a16="http://schemas.microsoft.com/office/drawing/2014/main" id="{B51D59FE-A78F-418A-AB8A-39FC61825452}"/>
              </a:ext>
            </a:extLst>
          </p:cNvPr>
          <p:cNvSpPr>
            <a:spLocks noGrp="1"/>
          </p:cNvSpPr>
          <p:nvPr>
            <p:ph type="pic" sz="quarter" idx="16" hasCustomPrompt="1"/>
          </p:nvPr>
        </p:nvSpPr>
        <p:spPr>
          <a:xfrm>
            <a:off x="-608310" y="3634349"/>
            <a:ext cx="5098945" cy="5098945"/>
          </a:xfrm>
          <a:custGeom>
            <a:avLst/>
            <a:gdLst>
              <a:gd name="connsiteX0" fmla="*/ 2964051 w 5098945"/>
              <a:gd name="connsiteY0" fmla="*/ 0 h 5098945"/>
              <a:gd name="connsiteX1" fmla="*/ 5098945 w 5098945"/>
              <a:gd name="connsiteY1" fmla="*/ 2134894 h 5098945"/>
              <a:gd name="connsiteX2" fmla="*/ 2134894 w 5098945"/>
              <a:gd name="connsiteY2" fmla="*/ 5098945 h 5098945"/>
              <a:gd name="connsiteX3" fmla="*/ 0 w 5098945"/>
              <a:gd name="connsiteY3" fmla="*/ 2964051 h 5098945"/>
            </a:gdLst>
            <a:ahLst/>
            <a:cxnLst>
              <a:cxn ang="0">
                <a:pos x="connsiteX0" y="connsiteY0"/>
              </a:cxn>
              <a:cxn ang="0">
                <a:pos x="connsiteX1" y="connsiteY1"/>
              </a:cxn>
              <a:cxn ang="0">
                <a:pos x="connsiteX2" y="connsiteY2"/>
              </a:cxn>
              <a:cxn ang="0">
                <a:pos x="connsiteX3" y="connsiteY3"/>
              </a:cxn>
            </a:cxnLst>
            <a:rect l="l" t="t" r="r" b="b"/>
            <a:pathLst>
              <a:path w="5098945" h="5098945">
                <a:moveTo>
                  <a:pt x="2964051" y="0"/>
                </a:moveTo>
                <a:lnTo>
                  <a:pt x="5098945" y="2134894"/>
                </a:lnTo>
                <a:lnTo>
                  <a:pt x="2134894" y="5098945"/>
                </a:lnTo>
                <a:lnTo>
                  <a:pt x="0" y="2964051"/>
                </a:lnTo>
                <a:close/>
              </a:path>
            </a:pathLst>
          </a:custGeom>
          <a:pattFill prst="pct5">
            <a:fgClr>
              <a:schemeClr val="accent1"/>
            </a:fgClr>
            <a:bgClr>
              <a:schemeClr val="bg1"/>
            </a:bgClr>
          </a:patt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35976059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29818F08-7737-4C18-AA21-86450B93E0EE}"/>
              </a:ext>
            </a:extLst>
          </p:cNvPr>
          <p:cNvSpPr>
            <a:spLocks noGrp="1"/>
          </p:cNvSpPr>
          <p:nvPr>
            <p:ph type="pic" sz="quarter" idx="14" hasCustomPrompt="1"/>
          </p:nvPr>
        </p:nvSpPr>
        <p:spPr>
          <a:xfrm>
            <a:off x="949334" y="1290583"/>
            <a:ext cx="4276833" cy="427683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34634258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D0918A95-81CF-42FE-BE20-2ED390A29266}"/>
              </a:ext>
            </a:extLst>
          </p:cNvPr>
          <p:cNvSpPr>
            <a:spLocks noGrp="1"/>
          </p:cNvSpPr>
          <p:nvPr>
            <p:ph type="pic" sz="quarter" idx="14" hasCustomPrompt="1"/>
          </p:nvPr>
        </p:nvSpPr>
        <p:spPr>
          <a:xfrm>
            <a:off x="7440118" y="0"/>
            <a:ext cx="2968053" cy="2968053"/>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6" name="Picture Placeholder 8">
            <a:extLst>
              <a:ext uri="{FF2B5EF4-FFF2-40B4-BE49-F238E27FC236}">
                <a16:creationId xmlns:a16="http://schemas.microsoft.com/office/drawing/2014/main" id="{0BA2D5AD-913E-4209-AC41-4E1F03EB9E61}"/>
              </a:ext>
            </a:extLst>
          </p:cNvPr>
          <p:cNvSpPr>
            <a:spLocks noGrp="1"/>
          </p:cNvSpPr>
          <p:nvPr>
            <p:ph type="pic" sz="quarter" idx="15" hasCustomPrompt="1"/>
          </p:nvPr>
        </p:nvSpPr>
        <p:spPr>
          <a:xfrm>
            <a:off x="7440118" y="2968053"/>
            <a:ext cx="4751882" cy="3889947"/>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34442502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4DE611A2-571B-4C64-96B2-93EC2FAE24D7}"/>
              </a:ext>
            </a:extLst>
          </p:cNvPr>
          <p:cNvSpPr>
            <a:spLocks noGrp="1"/>
          </p:cNvSpPr>
          <p:nvPr>
            <p:ph type="pic" sz="quarter" idx="18" hasCustomPrompt="1"/>
          </p:nvPr>
        </p:nvSpPr>
        <p:spPr>
          <a:xfrm>
            <a:off x="5300420" y="0"/>
            <a:ext cx="5672380" cy="68580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4" name="Rectangle 3">
            <a:extLst>
              <a:ext uri="{FF2B5EF4-FFF2-40B4-BE49-F238E27FC236}">
                <a16:creationId xmlns:a16="http://schemas.microsoft.com/office/drawing/2014/main" id="{E178E297-31F2-4882-90C2-8F9F01C441DF}"/>
              </a:ext>
            </a:extLst>
          </p:cNvPr>
          <p:cNvSpPr/>
          <p:nvPr userDrawn="1"/>
        </p:nvSpPr>
        <p:spPr>
          <a:xfrm>
            <a:off x="659567" y="1997439"/>
            <a:ext cx="2863121" cy="28631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a:extLst>
              <a:ext uri="{FF2B5EF4-FFF2-40B4-BE49-F238E27FC236}">
                <a16:creationId xmlns:a16="http://schemas.microsoft.com/office/drawing/2014/main" id="{C4E6953C-6154-43BE-84E3-B7925096652B}"/>
              </a:ext>
            </a:extLst>
          </p:cNvPr>
          <p:cNvSpPr/>
          <p:nvPr userDrawn="1"/>
        </p:nvSpPr>
        <p:spPr>
          <a:xfrm>
            <a:off x="3867462" y="1997439"/>
            <a:ext cx="2863121" cy="28631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a:extLst>
              <a:ext uri="{FF2B5EF4-FFF2-40B4-BE49-F238E27FC236}">
                <a16:creationId xmlns:a16="http://schemas.microsoft.com/office/drawing/2014/main" id="{E9069355-7EC3-49B4-B4D9-3A243C70ED9D}"/>
              </a:ext>
            </a:extLst>
          </p:cNvPr>
          <p:cNvSpPr/>
          <p:nvPr userDrawn="1"/>
        </p:nvSpPr>
        <p:spPr>
          <a:xfrm>
            <a:off x="7075357" y="1997439"/>
            <a:ext cx="2863121" cy="28631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a:extLst>
              <a:ext uri="{FF2B5EF4-FFF2-40B4-BE49-F238E27FC236}">
                <a16:creationId xmlns:a16="http://schemas.microsoft.com/office/drawing/2014/main" id="{4116E144-1A92-43D2-A43D-6DC44446FE5F}"/>
              </a:ext>
            </a:extLst>
          </p:cNvPr>
          <p:cNvSpPr/>
          <p:nvPr userDrawn="1"/>
        </p:nvSpPr>
        <p:spPr>
          <a:xfrm>
            <a:off x="10283252" y="1997439"/>
            <a:ext cx="2863121" cy="28631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Picture Placeholder 8">
            <a:extLst>
              <a:ext uri="{FF2B5EF4-FFF2-40B4-BE49-F238E27FC236}">
                <a16:creationId xmlns:a16="http://schemas.microsoft.com/office/drawing/2014/main" id="{32D53545-7958-484B-AA69-BBD066173F82}"/>
              </a:ext>
            </a:extLst>
          </p:cNvPr>
          <p:cNvSpPr>
            <a:spLocks noGrp="1"/>
          </p:cNvSpPr>
          <p:nvPr>
            <p:ph type="pic" sz="quarter" idx="14" hasCustomPrompt="1"/>
          </p:nvPr>
        </p:nvSpPr>
        <p:spPr>
          <a:xfrm>
            <a:off x="659567" y="1997439"/>
            <a:ext cx="2863121" cy="2863121"/>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9" name="Picture Placeholder 8">
            <a:extLst>
              <a:ext uri="{FF2B5EF4-FFF2-40B4-BE49-F238E27FC236}">
                <a16:creationId xmlns:a16="http://schemas.microsoft.com/office/drawing/2014/main" id="{34C39AF7-13E2-4312-ACC8-2F880D0F7CC8}"/>
              </a:ext>
            </a:extLst>
          </p:cNvPr>
          <p:cNvSpPr>
            <a:spLocks noGrp="1"/>
          </p:cNvSpPr>
          <p:nvPr>
            <p:ph type="pic" sz="quarter" idx="15" hasCustomPrompt="1"/>
          </p:nvPr>
        </p:nvSpPr>
        <p:spPr>
          <a:xfrm>
            <a:off x="3867462" y="1997439"/>
            <a:ext cx="2863121" cy="2863121"/>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10" name="Picture Placeholder 8">
            <a:extLst>
              <a:ext uri="{FF2B5EF4-FFF2-40B4-BE49-F238E27FC236}">
                <a16:creationId xmlns:a16="http://schemas.microsoft.com/office/drawing/2014/main" id="{B7761A6D-402B-4023-8BFA-C230338B0E51}"/>
              </a:ext>
            </a:extLst>
          </p:cNvPr>
          <p:cNvSpPr>
            <a:spLocks noGrp="1"/>
          </p:cNvSpPr>
          <p:nvPr>
            <p:ph type="pic" sz="quarter" idx="16" hasCustomPrompt="1"/>
          </p:nvPr>
        </p:nvSpPr>
        <p:spPr>
          <a:xfrm>
            <a:off x="7075357" y="1997439"/>
            <a:ext cx="2863121" cy="2863121"/>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11" name="Picture Placeholder 8">
            <a:extLst>
              <a:ext uri="{FF2B5EF4-FFF2-40B4-BE49-F238E27FC236}">
                <a16:creationId xmlns:a16="http://schemas.microsoft.com/office/drawing/2014/main" id="{D63332BA-3228-4E24-B0BF-E9FBFC4A56CE}"/>
              </a:ext>
            </a:extLst>
          </p:cNvPr>
          <p:cNvSpPr>
            <a:spLocks noGrp="1"/>
          </p:cNvSpPr>
          <p:nvPr>
            <p:ph type="pic" sz="quarter" idx="17" hasCustomPrompt="1"/>
          </p:nvPr>
        </p:nvSpPr>
        <p:spPr>
          <a:xfrm>
            <a:off x="10283252" y="1997439"/>
            <a:ext cx="2863121" cy="2863121"/>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7874237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CA7F1896-BD2A-47DB-A088-2BB18448CEC1}"/>
              </a:ext>
            </a:extLst>
          </p:cNvPr>
          <p:cNvSpPr>
            <a:spLocks noGrp="1"/>
          </p:cNvSpPr>
          <p:nvPr>
            <p:ph type="pic" sz="quarter" idx="14" hasCustomPrompt="1"/>
          </p:nvPr>
        </p:nvSpPr>
        <p:spPr>
          <a:xfrm>
            <a:off x="402956" y="371959"/>
            <a:ext cx="4014061" cy="3301138"/>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6" name="Picture Placeholder 8">
            <a:extLst>
              <a:ext uri="{FF2B5EF4-FFF2-40B4-BE49-F238E27FC236}">
                <a16:creationId xmlns:a16="http://schemas.microsoft.com/office/drawing/2014/main" id="{3A27A661-ED56-48EB-99C7-9033DB48994B}"/>
              </a:ext>
            </a:extLst>
          </p:cNvPr>
          <p:cNvSpPr>
            <a:spLocks noGrp="1"/>
          </p:cNvSpPr>
          <p:nvPr>
            <p:ph type="pic" sz="quarter" idx="15" hasCustomPrompt="1"/>
          </p:nvPr>
        </p:nvSpPr>
        <p:spPr>
          <a:xfrm>
            <a:off x="4633993" y="3146158"/>
            <a:ext cx="7155051" cy="3301138"/>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6517512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25546EA1-22A5-45EF-B645-52932F72B279}"/>
              </a:ext>
            </a:extLst>
          </p:cNvPr>
          <p:cNvSpPr>
            <a:spLocks noGrp="1"/>
          </p:cNvSpPr>
          <p:nvPr>
            <p:ph type="pic" sz="quarter" idx="15" hasCustomPrompt="1"/>
          </p:nvPr>
        </p:nvSpPr>
        <p:spPr>
          <a:xfrm>
            <a:off x="5126636" y="3593892"/>
            <a:ext cx="6670623" cy="292683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8748057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C9B7FF0B-56F0-46D1-918D-09E6A7530FB7}"/>
              </a:ext>
            </a:extLst>
          </p:cNvPr>
          <p:cNvSpPr>
            <a:spLocks noGrp="1"/>
          </p:cNvSpPr>
          <p:nvPr>
            <p:ph type="pic" sz="quarter" idx="15" hasCustomPrompt="1"/>
          </p:nvPr>
        </p:nvSpPr>
        <p:spPr>
          <a:xfrm>
            <a:off x="8152150" y="1409074"/>
            <a:ext cx="4039850" cy="4039849"/>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2050428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079B16E4-29F6-4637-B895-1D21FC21878A}"/>
              </a:ext>
            </a:extLst>
          </p:cNvPr>
          <p:cNvSpPr>
            <a:spLocks noGrp="1"/>
          </p:cNvSpPr>
          <p:nvPr>
            <p:ph type="pic" sz="quarter" idx="15" hasCustomPrompt="1"/>
          </p:nvPr>
        </p:nvSpPr>
        <p:spPr>
          <a:xfrm>
            <a:off x="1284157" y="2368446"/>
            <a:ext cx="9623685" cy="448955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3339842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0AF3F3F-C437-4B57-B091-25B7EA3A62A9}"/>
              </a:ext>
            </a:extLst>
          </p:cNvPr>
          <p:cNvSpPr/>
          <p:nvPr userDrawn="1"/>
        </p:nvSpPr>
        <p:spPr>
          <a:xfrm>
            <a:off x="1354111" y="712033"/>
            <a:ext cx="10837889" cy="5403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Picture Placeholder 8">
            <a:extLst>
              <a:ext uri="{FF2B5EF4-FFF2-40B4-BE49-F238E27FC236}">
                <a16:creationId xmlns:a16="http://schemas.microsoft.com/office/drawing/2014/main" id="{6A45C344-AECF-4CBF-B992-BC48C619E14B}"/>
              </a:ext>
            </a:extLst>
          </p:cNvPr>
          <p:cNvSpPr>
            <a:spLocks noGrp="1"/>
          </p:cNvSpPr>
          <p:nvPr>
            <p:ph type="pic" sz="quarter" idx="10" hasCustomPrompt="1"/>
          </p:nvPr>
        </p:nvSpPr>
        <p:spPr>
          <a:xfrm>
            <a:off x="1354112" y="712788"/>
            <a:ext cx="10837888" cy="5432425"/>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42285943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4E0ED2A6-E687-4B51-A54A-37D9EC60041F}"/>
              </a:ext>
            </a:extLst>
          </p:cNvPr>
          <p:cNvSpPr>
            <a:spLocks noGrp="1"/>
          </p:cNvSpPr>
          <p:nvPr>
            <p:ph type="pic" sz="quarter" idx="15" hasCustomPrompt="1"/>
          </p:nvPr>
        </p:nvSpPr>
        <p:spPr>
          <a:xfrm>
            <a:off x="0" y="1892508"/>
            <a:ext cx="3072983" cy="3072983"/>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6" name="Picture Placeholder 8">
            <a:extLst>
              <a:ext uri="{FF2B5EF4-FFF2-40B4-BE49-F238E27FC236}">
                <a16:creationId xmlns:a16="http://schemas.microsoft.com/office/drawing/2014/main" id="{C4621A99-3A3D-4D25-AFA9-8BF9812D3701}"/>
              </a:ext>
            </a:extLst>
          </p:cNvPr>
          <p:cNvSpPr>
            <a:spLocks noGrp="1"/>
          </p:cNvSpPr>
          <p:nvPr>
            <p:ph type="pic" sz="quarter" idx="16" hasCustomPrompt="1"/>
          </p:nvPr>
        </p:nvSpPr>
        <p:spPr>
          <a:xfrm>
            <a:off x="9119017" y="1892508"/>
            <a:ext cx="3072983" cy="3072983"/>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7818072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24437AA-7C48-4379-9ADD-2EF291D68E82}"/>
              </a:ext>
            </a:extLst>
          </p:cNvPr>
          <p:cNvSpPr>
            <a:spLocks noGrp="1"/>
          </p:cNvSpPr>
          <p:nvPr>
            <p:ph type="pic" sz="quarter" idx="15" hasCustomPrompt="1"/>
          </p:nvPr>
        </p:nvSpPr>
        <p:spPr>
          <a:xfrm>
            <a:off x="1094283" y="2083632"/>
            <a:ext cx="2533338" cy="4530777"/>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6" name="Picture Placeholder 8">
            <a:extLst>
              <a:ext uri="{FF2B5EF4-FFF2-40B4-BE49-F238E27FC236}">
                <a16:creationId xmlns:a16="http://schemas.microsoft.com/office/drawing/2014/main" id="{34DB8FD8-EF71-4008-A367-959C360BB7AF}"/>
              </a:ext>
            </a:extLst>
          </p:cNvPr>
          <p:cNvSpPr>
            <a:spLocks noGrp="1"/>
          </p:cNvSpPr>
          <p:nvPr>
            <p:ph type="pic" sz="quarter" idx="16" hasCustomPrompt="1"/>
          </p:nvPr>
        </p:nvSpPr>
        <p:spPr>
          <a:xfrm>
            <a:off x="6640642" y="254832"/>
            <a:ext cx="2533338" cy="4530777"/>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3748313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B2A9B2CB-F0BC-40D2-AD5C-03693285F4AF}"/>
              </a:ext>
            </a:extLst>
          </p:cNvPr>
          <p:cNvSpPr>
            <a:spLocks noGrp="1"/>
          </p:cNvSpPr>
          <p:nvPr>
            <p:ph type="pic" sz="quarter" idx="15" hasCustomPrompt="1"/>
          </p:nvPr>
        </p:nvSpPr>
        <p:spPr>
          <a:xfrm>
            <a:off x="1284156" y="2304737"/>
            <a:ext cx="9623685" cy="2248525"/>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33572144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20961385-14DA-476B-824B-B8A47606486D}"/>
              </a:ext>
            </a:extLst>
          </p:cNvPr>
          <p:cNvSpPr>
            <a:spLocks noGrp="1"/>
          </p:cNvSpPr>
          <p:nvPr>
            <p:ph type="pic" sz="quarter" idx="15" hasCustomPrompt="1"/>
          </p:nvPr>
        </p:nvSpPr>
        <p:spPr>
          <a:xfrm>
            <a:off x="269822" y="311046"/>
            <a:ext cx="6235909" cy="6235908"/>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1180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2B683FCD-3D12-49D1-BD43-0F7BFDC9C533}"/>
              </a:ext>
            </a:extLst>
          </p:cNvPr>
          <p:cNvSpPr>
            <a:spLocks noGrp="1"/>
          </p:cNvSpPr>
          <p:nvPr>
            <p:ph type="pic" sz="quarter" idx="15" hasCustomPrompt="1"/>
          </p:nvPr>
        </p:nvSpPr>
        <p:spPr>
          <a:xfrm>
            <a:off x="6096001" y="-1"/>
            <a:ext cx="6096000" cy="6857999"/>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8445899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EF6F532C-8361-46B0-BC13-B91974C04E8E}"/>
              </a:ext>
            </a:extLst>
          </p:cNvPr>
          <p:cNvSpPr>
            <a:spLocks noGrp="1"/>
          </p:cNvSpPr>
          <p:nvPr>
            <p:ph type="pic" sz="quarter" idx="15" hasCustomPrompt="1"/>
          </p:nvPr>
        </p:nvSpPr>
        <p:spPr>
          <a:xfrm>
            <a:off x="509666" y="438462"/>
            <a:ext cx="3597639" cy="5981075"/>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8" name="Picture Placeholder 8">
            <a:extLst>
              <a:ext uri="{FF2B5EF4-FFF2-40B4-BE49-F238E27FC236}">
                <a16:creationId xmlns:a16="http://schemas.microsoft.com/office/drawing/2014/main" id="{C4DFB7D0-B94D-4FE2-8821-CE1E60BB56F2}"/>
              </a:ext>
            </a:extLst>
          </p:cNvPr>
          <p:cNvSpPr>
            <a:spLocks noGrp="1"/>
          </p:cNvSpPr>
          <p:nvPr>
            <p:ph type="pic" sz="quarter" idx="16" hasCustomPrompt="1"/>
          </p:nvPr>
        </p:nvSpPr>
        <p:spPr>
          <a:xfrm>
            <a:off x="4362138" y="1753849"/>
            <a:ext cx="7320195" cy="18288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9" name="Picture Placeholder 8">
            <a:extLst>
              <a:ext uri="{FF2B5EF4-FFF2-40B4-BE49-F238E27FC236}">
                <a16:creationId xmlns:a16="http://schemas.microsoft.com/office/drawing/2014/main" id="{B4881A04-3CFC-465F-ADDD-46C0D709745A}"/>
              </a:ext>
            </a:extLst>
          </p:cNvPr>
          <p:cNvSpPr>
            <a:spLocks noGrp="1"/>
          </p:cNvSpPr>
          <p:nvPr>
            <p:ph type="pic" sz="quarter" idx="17" hasCustomPrompt="1"/>
          </p:nvPr>
        </p:nvSpPr>
        <p:spPr>
          <a:xfrm>
            <a:off x="4362138" y="3800006"/>
            <a:ext cx="3087973" cy="2619529"/>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10" name="Picture Placeholder 8">
            <a:extLst>
              <a:ext uri="{FF2B5EF4-FFF2-40B4-BE49-F238E27FC236}">
                <a16:creationId xmlns:a16="http://schemas.microsoft.com/office/drawing/2014/main" id="{E1F2E352-6A03-47F7-894E-8244DCEE6920}"/>
              </a:ext>
            </a:extLst>
          </p:cNvPr>
          <p:cNvSpPr>
            <a:spLocks noGrp="1"/>
          </p:cNvSpPr>
          <p:nvPr>
            <p:ph type="pic" sz="quarter" idx="18" hasCustomPrompt="1"/>
          </p:nvPr>
        </p:nvSpPr>
        <p:spPr>
          <a:xfrm>
            <a:off x="7704944" y="3800006"/>
            <a:ext cx="3977389" cy="2619529"/>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080496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AB057B70-7688-4656-92C1-D39201E8D9B5}"/>
              </a:ext>
            </a:extLst>
          </p:cNvPr>
          <p:cNvSpPr>
            <a:spLocks noGrp="1"/>
          </p:cNvSpPr>
          <p:nvPr>
            <p:ph type="pic" sz="quarter" idx="15" hasCustomPrompt="1"/>
          </p:nvPr>
        </p:nvSpPr>
        <p:spPr>
          <a:xfrm>
            <a:off x="1886717" y="1"/>
            <a:ext cx="6972469" cy="5786202"/>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6486155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D8F0FCD6-B221-45AA-B3AC-89E103AF36C4}"/>
              </a:ext>
            </a:extLst>
          </p:cNvPr>
          <p:cNvSpPr>
            <a:spLocks noGrp="1"/>
          </p:cNvSpPr>
          <p:nvPr>
            <p:ph type="pic" sz="quarter" idx="17" hasCustomPrompt="1"/>
          </p:nvPr>
        </p:nvSpPr>
        <p:spPr>
          <a:xfrm>
            <a:off x="0" y="0"/>
            <a:ext cx="12192000" cy="68580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5" name="Picture Placeholder 8">
            <a:extLst>
              <a:ext uri="{FF2B5EF4-FFF2-40B4-BE49-F238E27FC236}">
                <a16:creationId xmlns:a16="http://schemas.microsoft.com/office/drawing/2014/main" id="{D4F89616-6452-4155-A3A3-F2332838C6DE}"/>
              </a:ext>
            </a:extLst>
          </p:cNvPr>
          <p:cNvSpPr>
            <a:spLocks noGrp="1"/>
          </p:cNvSpPr>
          <p:nvPr>
            <p:ph type="pic" sz="quarter" idx="15" hasCustomPrompt="1"/>
          </p:nvPr>
        </p:nvSpPr>
        <p:spPr>
          <a:xfrm>
            <a:off x="1409076" y="1532742"/>
            <a:ext cx="2128603" cy="3792513"/>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6" name="Picture Placeholder 8">
            <a:extLst>
              <a:ext uri="{FF2B5EF4-FFF2-40B4-BE49-F238E27FC236}">
                <a16:creationId xmlns:a16="http://schemas.microsoft.com/office/drawing/2014/main" id="{6E2FF4C7-D1ED-4172-BD08-344C3C071381}"/>
              </a:ext>
            </a:extLst>
          </p:cNvPr>
          <p:cNvSpPr>
            <a:spLocks noGrp="1"/>
          </p:cNvSpPr>
          <p:nvPr>
            <p:ph type="pic" sz="quarter" idx="16" hasCustomPrompt="1"/>
          </p:nvPr>
        </p:nvSpPr>
        <p:spPr>
          <a:xfrm>
            <a:off x="3792511" y="1532742"/>
            <a:ext cx="2128603" cy="3792513"/>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38837149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3ECE24E-DFB3-4B39-BE59-E16243F52784}"/>
              </a:ext>
            </a:extLst>
          </p:cNvPr>
          <p:cNvSpPr>
            <a:spLocks noGrp="1"/>
          </p:cNvSpPr>
          <p:nvPr>
            <p:ph type="pic" sz="quarter" idx="16" hasCustomPrompt="1"/>
          </p:nvPr>
        </p:nvSpPr>
        <p:spPr>
          <a:xfrm>
            <a:off x="374755" y="378501"/>
            <a:ext cx="4646951" cy="6100997"/>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6117965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A896DEC-5427-4FB1-90CC-78D706C11503}"/>
              </a:ext>
            </a:extLst>
          </p:cNvPr>
          <p:cNvSpPr/>
          <p:nvPr userDrawn="1"/>
        </p:nvSpPr>
        <p:spPr>
          <a:xfrm>
            <a:off x="4137284" y="0"/>
            <a:ext cx="8054715" cy="685800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Picture Placeholder 8">
            <a:extLst>
              <a:ext uri="{FF2B5EF4-FFF2-40B4-BE49-F238E27FC236}">
                <a16:creationId xmlns:a16="http://schemas.microsoft.com/office/drawing/2014/main" id="{76537E80-5E26-4B99-AD1F-D6C2061022DE}"/>
              </a:ext>
            </a:extLst>
          </p:cNvPr>
          <p:cNvSpPr>
            <a:spLocks noGrp="1"/>
          </p:cNvSpPr>
          <p:nvPr>
            <p:ph type="pic" sz="quarter" idx="16" hasCustomPrompt="1"/>
          </p:nvPr>
        </p:nvSpPr>
        <p:spPr>
          <a:xfrm>
            <a:off x="4137284" y="7494"/>
            <a:ext cx="8054715" cy="6850506"/>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6" name="Picture Placeholder 8">
            <a:extLst>
              <a:ext uri="{FF2B5EF4-FFF2-40B4-BE49-F238E27FC236}">
                <a16:creationId xmlns:a16="http://schemas.microsoft.com/office/drawing/2014/main" id="{9FB265E1-FD43-4611-A621-F16D59E55C50}"/>
              </a:ext>
            </a:extLst>
          </p:cNvPr>
          <p:cNvSpPr>
            <a:spLocks noGrp="1"/>
          </p:cNvSpPr>
          <p:nvPr>
            <p:ph type="pic" sz="quarter" idx="17" hasCustomPrompt="1"/>
          </p:nvPr>
        </p:nvSpPr>
        <p:spPr>
          <a:xfrm>
            <a:off x="3" y="3200400"/>
            <a:ext cx="4137281" cy="36576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528089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8B050663-043D-44C2-A9F2-625C59F1197B}"/>
              </a:ext>
            </a:extLst>
          </p:cNvPr>
          <p:cNvSpPr>
            <a:spLocks noGrp="1"/>
          </p:cNvSpPr>
          <p:nvPr>
            <p:ph type="pic" sz="quarter" idx="10" hasCustomPrompt="1"/>
          </p:nvPr>
        </p:nvSpPr>
        <p:spPr>
          <a:xfrm>
            <a:off x="1484026" y="0"/>
            <a:ext cx="3612630" cy="5711251"/>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35681387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9F72F989-98B5-4B36-9DF0-8EB0F59BFC55}"/>
              </a:ext>
            </a:extLst>
          </p:cNvPr>
          <p:cNvSpPr>
            <a:spLocks noGrp="1"/>
          </p:cNvSpPr>
          <p:nvPr>
            <p:ph type="pic" sz="quarter" idx="17" hasCustomPrompt="1"/>
          </p:nvPr>
        </p:nvSpPr>
        <p:spPr>
          <a:xfrm>
            <a:off x="4302178" y="0"/>
            <a:ext cx="4901783" cy="68580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9" name="Picture Placeholder 8">
            <a:extLst>
              <a:ext uri="{FF2B5EF4-FFF2-40B4-BE49-F238E27FC236}">
                <a16:creationId xmlns:a16="http://schemas.microsoft.com/office/drawing/2014/main" id="{4B15A1E5-922D-4E5A-B0B7-01F411AB4431}"/>
              </a:ext>
            </a:extLst>
          </p:cNvPr>
          <p:cNvSpPr>
            <a:spLocks noGrp="1"/>
          </p:cNvSpPr>
          <p:nvPr>
            <p:ph type="pic" sz="quarter" idx="18" hasCustomPrompt="1"/>
          </p:nvPr>
        </p:nvSpPr>
        <p:spPr>
          <a:xfrm>
            <a:off x="9203961" y="0"/>
            <a:ext cx="2988039" cy="22860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10" name="Picture Placeholder 8">
            <a:extLst>
              <a:ext uri="{FF2B5EF4-FFF2-40B4-BE49-F238E27FC236}">
                <a16:creationId xmlns:a16="http://schemas.microsoft.com/office/drawing/2014/main" id="{A95ABC74-EACA-4662-BE32-FFDD1AEA9556}"/>
              </a:ext>
            </a:extLst>
          </p:cNvPr>
          <p:cNvSpPr>
            <a:spLocks noGrp="1"/>
          </p:cNvSpPr>
          <p:nvPr>
            <p:ph type="pic" sz="quarter" idx="19" hasCustomPrompt="1"/>
          </p:nvPr>
        </p:nvSpPr>
        <p:spPr>
          <a:xfrm>
            <a:off x="9203961" y="2286000"/>
            <a:ext cx="2988039" cy="22860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35468082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9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18CEC9B-6395-45CB-8536-28FEF020F8E2}"/>
              </a:ext>
            </a:extLst>
          </p:cNvPr>
          <p:cNvSpPr>
            <a:spLocks noGrp="1"/>
          </p:cNvSpPr>
          <p:nvPr>
            <p:ph type="pic" sz="quarter" idx="17" hasCustomPrompt="1"/>
          </p:nvPr>
        </p:nvSpPr>
        <p:spPr>
          <a:xfrm>
            <a:off x="579623" y="790731"/>
            <a:ext cx="2098623" cy="2098623"/>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10" name="Picture Placeholder 8">
            <a:extLst>
              <a:ext uri="{FF2B5EF4-FFF2-40B4-BE49-F238E27FC236}">
                <a16:creationId xmlns:a16="http://schemas.microsoft.com/office/drawing/2014/main" id="{ADEC864F-C118-4AAE-ADDC-A64221A78BDC}"/>
              </a:ext>
            </a:extLst>
          </p:cNvPr>
          <p:cNvSpPr>
            <a:spLocks noGrp="1"/>
          </p:cNvSpPr>
          <p:nvPr>
            <p:ph type="pic" sz="quarter" idx="18" hasCustomPrompt="1"/>
          </p:nvPr>
        </p:nvSpPr>
        <p:spPr>
          <a:xfrm>
            <a:off x="579623" y="3968645"/>
            <a:ext cx="2098623" cy="2098623"/>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11" name="Picture Placeholder 8">
            <a:extLst>
              <a:ext uri="{FF2B5EF4-FFF2-40B4-BE49-F238E27FC236}">
                <a16:creationId xmlns:a16="http://schemas.microsoft.com/office/drawing/2014/main" id="{CE8C9EE6-2A58-47F6-8CF0-99DB055CA45A}"/>
              </a:ext>
            </a:extLst>
          </p:cNvPr>
          <p:cNvSpPr>
            <a:spLocks noGrp="1"/>
          </p:cNvSpPr>
          <p:nvPr>
            <p:ph type="pic" sz="quarter" idx="19" hasCustomPrompt="1"/>
          </p:nvPr>
        </p:nvSpPr>
        <p:spPr>
          <a:xfrm>
            <a:off x="4522037" y="790731"/>
            <a:ext cx="2098623" cy="2098623"/>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12" name="Picture Placeholder 8">
            <a:extLst>
              <a:ext uri="{FF2B5EF4-FFF2-40B4-BE49-F238E27FC236}">
                <a16:creationId xmlns:a16="http://schemas.microsoft.com/office/drawing/2014/main" id="{C9BBC7A5-DFA2-4703-9E2A-ABFD8BB077F1}"/>
              </a:ext>
            </a:extLst>
          </p:cNvPr>
          <p:cNvSpPr>
            <a:spLocks noGrp="1"/>
          </p:cNvSpPr>
          <p:nvPr>
            <p:ph type="pic" sz="quarter" idx="20" hasCustomPrompt="1"/>
          </p:nvPr>
        </p:nvSpPr>
        <p:spPr>
          <a:xfrm>
            <a:off x="4522037" y="3968645"/>
            <a:ext cx="2098623" cy="2098623"/>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13" name="Picture Placeholder 8">
            <a:extLst>
              <a:ext uri="{FF2B5EF4-FFF2-40B4-BE49-F238E27FC236}">
                <a16:creationId xmlns:a16="http://schemas.microsoft.com/office/drawing/2014/main" id="{AF54BD9C-9E8C-4B4E-9708-30EDC1B06C7F}"/>
              </a:ext>
            </a:extLst>
          </p:cNvPr>
          <p:cNvSpPr>
            <a:spLocks noGrp="1"/>
          </p:cNvSpPr>
          <p:nvPr>
            <p:ph type="pic" sz="quarter" idx="21" hasCustomPrompt="1"/>
          </p:nvPr>
        </p:nvSpPr>
        <p:spPr>
          <a:xfrm>
            <a:off x="8464451" y="790731"/>
            <a:ext cx="2098623" cy="2098623"/>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14" name="Picture Placeholder 8">
            <a:extLst>
              <a:ext uri="{FF2B5EF4-FFF2-40B4-BE49-F238E27FC236}">
                <a16:creationId xmlns:a16="http://schemas.microsoft.com/office/drawing/2014/main" id="{B181449F-0518-4D0B-9BAE-6D9E5642AAB1}"/>
              </a:ext>
            </a:extLst>
          </p:cNvPr>
          <p:cNvSpPr>
            <a:spLocks noGrp="1"/>
          </p:cNvSpPr>
          <p:nvPr>
            <p:ph type="pic" sz="quarter" idx="22" hasCustomPrompt="1"/>
          </p:nvPr>
        </p:nvSpPr>
        <p:spPr>
          <a:xfrm>
            <a:off x="8464451" y="3968645"/>
            <a:ext cx="2098623" cy="2098623"/>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5963709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0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83896F39-CBD5-453C-81B7-A5537DED0276}"/>
              </a:ext>
            </a:extLst>
          </p:cNvPr>
          <p:cNvSpPr>
            <a:spLocks noGrp="1"/>
          </p:cNvSpPr>
          <p:nvPr>
            <p:ph type="pic" sz="quarter" idx="17" hasCustomPrompt="1"/>
          </p:nvPr>
        </p:nvSpPr>
        <p:spPr>
          <a:xfrm>
            <a:off x="0" y="1128008"/>
            <a:ext cx="9009089" cy="4601981"/>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37332498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1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D4C6EC24-B628-40D3-94DE-BF12DA66DA7C}"/>
              </a:ext>
            </a:extLst>
          </p:cNvPr>
          <p:cNvSpPr>
            <a:spLocks noGrp="1"/>
          </p:cNvSpPr>
          <p:nvPr>
            <p:ph type="pic" sz="quarter" idx="17" hasCustomPrompt="1"/>
          </p:nvPr>
        </p:nvSpPr>
        <p:spPr>
          <a:xfrm>
            <a:off x="8589364" y="0"/>
            <a:ext cx="3602636" cy="6857999"/>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33328731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2F5024F7-4101-4900-B8D7-FCDFA6AA2DF7}"/>
              </a:ext>
            </a:extLst>
          </p:cNvPr>
          <p:cNvSpPr>
            <a:spLocks noGrp="1"/>
          </p:cNvSpPr>
          <p:nvPr>
            <p:ph type="pic" sz="quarter" idx="17" hasCustomPrompt="1"/>
          </p:nvPr>
        </p:nvSpPr>
        <p:spPr>
          <a:xfrm>
            <a:off x="6420788" y="751756"/>
            <a:ext cx="5061677" cy="1832709"/>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6" name="Picture Placeholder 8">
            <a:extLst>
              <a:ext uri="{FF2B5EF4-FFF2-40B4-BE49-F238E27FC236}">
                <a16:creationId xmlns:a16="http://schemas.microsoft.com/office/drawing/2014/main" id="{92AA5CE6-FB4D-4DFD-BB5A-6240143335CC}"/>
              </a:ext>
            </a:extLst>
          </p:cNvPr>
          <p:cNvSpPr>
            <a:spLocks noGrp="1"/>
          </p:cNvSpPr>
          <p:nvPr>
            <p:ph type="pic" sz="quarter" idx="18" hasCustomPrompt="1"/>
          </p:nvPr>
        </p:nvSpPr>
        <p:spPr>
          <a:xfrm>
            <a:off x="6420788" y="2790418"/>
            <a:ext cx="3316423" cy="1832709"/>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95933112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3_Custom Layout">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0010DFEE-3BE8-4B71-B093-043A26C26624}"/>
              </a:ext>
            </a:extLst>
          </p:cNvPr>
          <p:cNvSpPr>
            <a:spLocks noGrp="1"/>
          </p:cNvSpPr>
          <p:nvPr>
            <p:ph type="pic" sz="quarter" idx="18" hasCustomPrompt="1"/>
          </p:nvPr>
        </p:nvSpPr>
        <p:spPr>
          <a:xfrm>
            <a:off x="3567659" y="3175266"/>
            <a:ext cx="2743199" cy="2775828"/>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6" name="Picture Placeholder 8">
            <a:extLst>
              <a:ext uri="{FF2B5EF4-FFF2-40B4-BE49-F238E27FC236}">
                <a16:creationId xmlns:a16="http://schemas.microsoft.com/office/drawing/2014/main" id="{85F89DBB-847A-4778-B01B-2D74E16D36BE}"/>
              </a:ext>
            </a:extLst>
          </p:cNvPr>
          <p:cNvSpPr>
            <a:spLocks noGrp="1"/>
          </p:cNvSpPr>
          <p:nvPr>
            <p:ph type="pic" sz="quarter" idx="19" hasCustomPrompt="1"/>
          </p:nvPr>
        </p:nvSpPr>
        <p:spPr>
          <a:xfrm>
            <a:off x="6310858" y="-1"/>
            <a:ext cx="5881141" cy="5951095"/>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429479407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4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1C26B811-42B9-4F43-B802-5E611FE14177}"/>
              </a:ext>
            </a:extLst>
          </p:cNvPr>
          <p:cNvSpPr>
            <a:spLocks noGrp="1"/>
          </p:cNvSpPr>
          <p:nvPr>
            <p:ph type="pic" sz="quarter" idx="18" hasCustomPrompt="1"/>
          </p:nvPr>
        </p:nvSpPr>
        <p:spPr>
          <a:xfrm>
            <a:off x="7176541" y="1461539"/>
            <a:ext cx="3934920" cy="3934919"/>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3764203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5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027710ED-8E70-42FD-A54C-A150975A7B35}"/>
              </a:ext>
            </a:extLst>
          </p:cNvPr>
          <p:cNvSpPr>
            <a:spLocks noGrp="1"/>
          </p:cNvSpPr>
          <p:nvPr>
            <p:ph type="pic" sz="quarter" idx="18" hasCustomPrompt="1"/>
          </p:nvPr>
        </p:nvSpPr>
        <p:spPr>
          <a:xfrm>
            <a:off x="5387988" y="1588959"/>
            <a:ext cx="3071463" cy="368008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3489275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6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6528EFCC-10F3-47AC-B0C4-586C7526BAC7}"/>
              </a:ext>
            </a:extLst>
          </p:cNvPr>
          <p:cNvSpPr>
            <a:spLocks noGrp="1"/>
          </p:cNvSpPr>
          <p:nvPr>
            <p:ph type="pic" sz="quarter" idx="18" hasCustomPrompt="1"/>
          </p:nvPr>
        </p:nvSpPr>
        <p:spPr>
          <a:xfrm>
            <a:off x="3912433" y="-1"/>
            <a:ext cx="2877669" cy="6857999"/>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85781940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7_Custom Layout">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469AF3CE-DDA1-4ADA-ACBB-2694ADB37D2F}"/>
              </a:ext>
            </a:extLst>
          </p:cNvPr>
          <p:cNvSpPr>
            <a:spLocks noGrp="1"/>
          </p:cNvSpPr>
          <p:nvPr>
            <p:ph type="pic" sz="quarter" idx="18" hasCustomPrompt="1"/>
          </p:nvPr>
        </p:nvSpPr>
        <p:spPr>
          <a:xfrm>
            <a:off x="644577" y="640829"/>
            <a:ext cx="2713220" cy="271322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9" name="Picture Placeholder 8">
            <a:extLst>
              <a:ext uri="{FF2B5EF4-FFF2-40B4-BE49-F238E27FC236}">
                <a16:creationId xmlns:a16="http://schemas.microsoft.com/office/drawing/2014/main" id="{DE83E567-6942-40BB-8836-2B0ECCB59C48}"/>
              </a:ext>
            </a:extLst>
          </p:cNvPr>
          <p:cNvSpPr>
            <a:spLocks noGrp="1"/>
          </p:cNvSpPr>
          <p:nvPr>
            <p:ph type="pic" sz="quarter" idx="19" hasCustomPrompt="1"/>
          </p:nvPr>
        </p:nvSpPr>
        <p:spPr>
          <a:xfrm>
            <a:off x="3507698" y="640829"/>
            <a:ext cx="2713220" cy="271322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10" name="Picture Placeholder 8">
            <a:extLst>
              <a:ext uri="{FF2B5EF4-FFF2-40B4-BE49-F238E27FC236}">
                <a16:creationId xmlns:a16="http://schemas.microsoft.com/office/drawing/2014/main" id="{F69F6A19-93ED-424E-B0AB-1EC9DB950017}"/>
              </a:ext>
            </a:extLst>
          </p:cNvPr>
          <p:cNvSpPr>
            <a:spLocks noGrp="1"/>
          </p:cNvSpPr>
          <p:nvPr>
            <p:ph type="pic" sz="quarter" idx="20" hasCustomPrompt="1"/>
          </p:nvPr>
        </p:nvSpPr>
        <p:spPr>
          <a:xfrm>
            <a:off x="644577" y="3503950"/>
            <a:ext cx="2713220" cy="271322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11" name="Picture Placeholder 8">
            <a:extLst>
              <a:ext uri="{FF2B5EF4-FFF2-40B4-BE49-F238E27FC236}">
                <a16:creationId xmlns:a16="http://schemas.microsoft.com/office/drawing/2014/main" id="{AA2E089A-1F65-4E2C-ABFF-A0DD7AF88BFE}"/>
              </a:ext>
            </a:extLst>
          </p:cNvPr>
          <p:cNvSpPr>
            <a:spLocks noGrp="1"/>
          </p:cNvSpPr>
          <p:nvPr>
            <p:ph type="pic" sz="quarter" idx="21" hasCustomPrompt="1"/>
          </p:nvPr>
        </p:nvSpPr>
        <p:spPr>
          <a:xfrm>
            <a:off x="3507698" y="3503950"/>
            <a:ext cx="2713220" cy="271322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560531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EB5E956-8933-4751-B348-F81A0B6E840E}"/>
              </a:ext>
            </a:extLst>
          </p:cNvPr>
          <p:cNvSpPr>
            <a:spLocks noGrp="1"/>
          </p:cNvSpPr>
          <p:nvPr>
            <p:ph type="pic" sz="quarter" idx="10" hasCustomPrompt="1"/>
          </p:nvPr>
        </p:nvSpPr>
        <p:spPr>
          <a:xfrm>
            <a:off x="4706910" y="0"/>
            <a:ext cx="7485089" cy="68580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81273865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8_Custom Layout">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FAE484C2-A880-4047-9BDD-8C5CDE13F063}"/>
              </a:ext>
            </a:extLst>
          </p:cNvPr>
          <p:cNvSpPr>
            <a:spLocks noGrp="1"/>
          </p:cNvSpPr>
          <p:nvPr>
            <p:ph type="pic" sz="quarter" idx="20" hasCustomPrompt="1"/>
          </p:nvPr>
        </p:nvSpPr>
        <p:spPr>
          <a:xfrm>
            <a:off x="5924744" y="468442"/>
            <a:ext cx="1514006" cy="1499017"/>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7" name="Picture Placeholder 8">
            <a:extLst>
              <a:ext uri="{FF2B5EF4-FFF2-40B4-BE49-F238E27FC236}">
                <a16:creationId xmlns:a16="http://schemas.microsoft.com/office/drawing/2014/main" id="{F2250D07-92FA-45A6-A135-7EE419669882}"/>
              </a:ext>
            </a:extLst>
          </p:cNvPr>
          <p:cNvSpPr>
            <a:spLocks noGrp="1"/>
          </p:cNvSpPr>
          <p:nvPr>
            <p:ph type="pic" sz="quarter" idx="21" hasCustomPrompt="1"/>
          </p:nvPr>
        </p:nvSpPr>
        <p:spPr>
          <a:xfrm>
            <a:off x="5924744" y="2686986"/>
            <a:ext cx="1514006" cy="1499017"/>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8" name="Picture Placeholder 8">
            <a:extLst>
              <a:ext uri="{FF2B5EF4-FFF2-40B4-BE49-F238E27FC236}">
                <a16:creationId xmlns:a16="http://schemas.microsoft.com/office/drawing/2014/main" id="{9F606B54-C2B0-4F29-9C0A-B315F74E501E}"/>
              </a:ext>
            </a:extLst>
          </p:cNvPr>
          <p:cNvSpPr>
            <a:spLocks noGrp="1"/>
          </p:cNvSpPr>
          <p:nvPr>
            <p:ph type="pic" sz="quarter" idx="22" hasCustomPrompt="1"/>
          </p:nvPr>
        </p:nvSpPr>
        <p:spPr>
          <a:xfrm>
            <a:off x="5924744" y="4890541"/>
            <a:ext cx="1514006" cy="1499017"/>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3707261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9_Custom Layout">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9C3225CC-9054-4097-8352-F418913D9313}"/>
              </a:ext>
            </a:extLst>
          </p:cNvPr>
          <p:cNvSpPr>
            <a:spLocks noGrp="1"/>
          </p:cNvSpPr>
          <p:nvPr>
            <p:ph type="pic" sz="quarter" idx="22" hasCustomPrompt="1"/>
          </p:nvPr>
        </p:nvSpPr>
        <p:spPr>
          <a:xfrm>
            <a:off x="0" y="1262920"/>
            <a:ext cx="1558978" cy="4332159"/>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8" name="Picture Placeholder 8">
            <a:extLst>
              <a:ext uri="{FF2B5EF4-FFF2-40B4-BE49-F238E27FC236}">
                <a16:creationId xmlns:a16="http://schemas.microsoft.com/office/drawing/2014/main" id="{CD2AEE7F-3F44-494F-A8A1-19BA3753E287}"/>
              </a:ext>
            </a:extLst>
          </p:cNvPr>
          <p:cNvSpPr>
            <a:spLocks noGrp="1"/>
          </p:cNvSpPr>
          <p:nvPr>
            <p:ph type="pic" sz="quarter" idx="23" hasCustomPrompt="1"/>
          </p:nvPr>
        </p:nvSpPr>
        <p:spPr>
          <a:xfrm>
            <a:off x="2443397" y="5141626"/>
            <a:ext cx="2398424" cy="171637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9" name="Picture Placeholder 8">
            <a:extLst>
              <a:ext uri="{FF2B5EF4-FFF2-40B4-BE49-F238E27FC236}">
                <a16:creationId xmlns:a16="http://schemas.microsoft.com/office/drawing/2014/main" id="{00228C73-6FF5-473D-A804-3B751D56DC65}"/>
              </a:ext>
            </a:extLst>
          </p:cNvPr>
          <p:cNvSpPr>
            <a:spLocks noGrp="1"/>
          </p:cNvSpPr>
          <p:nvPr>
            <p:ph type="pic" sz="quarter" idx="24" hasCustomPrompt="1"/>
          </p:nvPr>
        </p:nvSpPr>
        <p:spPr>
          <a:xfrm>
            <a:off x="5726240" y="5141626"/>
            <a:ext cx="2398424" cy="171637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10" name="Picture Placeholder 8">
            <a:extLst>
              <a:ext uri="{FF2B5EF4-FFF2-40B4-BE49-F238E27FC236}">
                <a16:creationId xmlns:a16="http://schemas.microsoft.com/office/drawing/2014/main" id="{497E480A-F8D1-4C9D-A544-E26D6CB72899}"/>
              </a:ext>
            </a:extLst>
          </p:cNvPr>
          <p:cNvSpPr>
            <a:spLocks noGrp="1"/>
          </p:cNvSpPr>
          <p:nvPr>
            <p:ph type="pic" sz="quarter" idx="25" hasCustomPrompt="1"/>
          </p:nvPr>
        </p:nvSpPr>
        <p:spPr>
          <a:xfrm>
            <a:off x="9009090" y="5141626"/>
            <a:ext cx="2398424" cy="171637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9947950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0_Custom Layout">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22B311D9-927C-47C5-8BCF-140917C25AAF}"/>
              </a:ext>
            </a:extLst>
          </p:cNvPr>
          <p:cNvSpPr>
            <a:spLocks noGrp="1"/>
          </p:cNvSpPr>
          <p:nvPr>
            <p:ph type="pic" sz="quarter" idx="22" hasCustomPrompt="1"/>
          </p:nvPr>
        </p:nvSpPr>
        <p:spPr>
          <a:xfrm>
            <a:off x="10633022" y="1262920"/>
            <a:ext cx="1558978" cy="4332159"/>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8" name="Picture Placeholder 8">
            <a:extLst>
              <a:ext uri="{FF2B5EF4-FFF2-40B4-BE49-F238E27FC236}">
                <a16:creationId xmlns:a16="http://schemas.microsoft.com/office/drawing/2014/main" id="{120CBC22-1944-4A21-AC8C-533CB5DC7D4A}"/>
              </a:ext>
            </a:extLst>
          </p:cNvPr>
          <p:cNvSpPr>
            <a:spLocks noGrp="1"/>
          </p:cNvSpPr>
          <p:nvPr>
            <p:ph type="pic" sz="quarter" idx="23" hasCustomPrompt="1"/>
          </p:nvPr>
        </p:nvSpPr>
        <p:spPr>
          <a:xfrm>
            <a:off x="4167263" y="5141626"/>
            <a:ext cx="2398424" cy="171637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9" name="Picture Placeholder 8">
            <a:extLst>
              <a:ext uri="{FF2B5EF4-FFF2-40B4-BE49-F238E27FC236}">
                <a16:creationId xmlns:a16="http://schemas.microsoft.com/office/drawing/2014/main" id="{71D61965-CDD1-4A35-991E-3B61C8D78B3A}"/>
              </a:ext>
            </a:extLst>
          </p:cNvPr>
          <p:cNvSpPr>
            <a:spLocks noGrp="1"/>
          </p:cNvSpPr>
          <p:nvPr>
            <p:ph type="pic" sz="quarter" idx="24" hasCustomPrompt="1"/>
          </p:nvPr>
        </p:nvSpPr>
        <p:spPr>
          <a:xfrm>
            <a:off x="884420" y="5141626"/>
            <a:ext cx="2398424" cy="171637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10" name="Picture Placeholder 8">
            <a:extLst>
              <a:ext uri="{FF2B5EF4-FFF2-40B4-BE49-F238E27FC236}">
                <a16:creationId xmlns:a16="http://schemas.microsoft.com/office/drawing/2014/main" id="{DA239016-77C6-48A8-A8BC-501F92E987ED}"/>
              </a:ext>
            </a:extLst>
          </p:cNvPr>
          <p:cNvSpPr>
            <a:spLocks noGrp="1"/>
          </p:cNvSpPr>
          <p:nvPr>
            <p:ph type="pic" sz="quarter" idx="25" hasCustomPrompt="1"/>
          </p:nvPr>
        </p:nvSpPr>
        <p:spPr>
          <a:xfrm>
            <a:off x="7444964" y="5141626"/>
            <a:ext cx="2398424" cy="171637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38843563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51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5EB9EB09-811E-41F0-95DD-E191E028ACF7}"/>
              </a:ext>
            </a:extLst>
          </p:cNvPr>
          <p:cNvSpPr>
            <a:spLocks noGrp="1"/>
          </p:cNvSpPr>
          <p:nvPr>
            <p:ph type="pic" sz="quarter" idx="22" hasCustomPrompt="1"/>
          </p:nvPr>
        </p:nvSpPr>
        <p:spPr>
          <a:xfrm>
            <a:off x="0" y="1"/>
            <a:ext cx="12192000" cy="34290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759930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2EAA426-C4AF-44A3-818F-5FAE97D886CA}"/>
              </a:ext>
            </a:extLst>
          </p:cNvPr>
          <p:cNvSpPr>
            <a:spLocks noGrp="1"/>
          </p:cNvSpPr>
          <p:nvPr>
            <p:ph type="pic" sz="quarter" idx="24" hasCustomPrompt="1"/>
          </p:nvPr>
        </p:nvSpPr>
        <p:spPr>
          <a:xfrm>
            <a:off x="1843790" y="-1364105"/>
            <a:ext cx="3117954" cy="3117954"/>
          </a:xfrm>
          <a:custGeom>
            <a:avLst/>
            <a:gdLst>
              <a:gd name="connsiteX0" fmla="*/ 1558977 w 3117954"/>
              <a:gd name="connsiteY0" fmla="*/ 0 h 3117954"/>
              <a:gd name="connsiteX1" fmla="*/ 3117954 w 3117954"/>
              <a:gd name="connsiteY1" fmla="*/ 1558977 h 3117954"/>
              <a:gd name="connsiteX2" fmla="*/ 1558977 w 3117954"/>
              <a:gd name="connsiteY2" fmla="*/ 3117954 h 3117954"/>
              <a:gd name="connsiteX3" fmla="*/ 0 w 3117954"/>
              <a:gd name="connsiteY3" fmla="*/ 1558977 h 3117954"/>
              <a:gd name="connsiteX4" fmla="*/ 1558977 w 3117954"/>
              <a:gd name="connsiteY4" fmla="*/ 0 h 3117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7954" h="3117954">
                <a:moveTo>
                  <a:pt x="1558977" y="0"/>
                </a:moveTo>
                <a:cubicBezTo>
                  <a:pt x="2419976" y="0"/>
                  <a:pt x="3117954" y="697978"/>
                  <a:pt x="3117954" y="1558977"/>
                </a:cubicBezTo>
                <a:cubicBezTo>
                  <a:pt x="3117954" y="2419976"/>
                  <a:pt x="2419976" y="3117954"/>
                  <a:pt x="1558977" y="3117954"/>
                </a:cubicBezTo>
                <a:cubicBezTo>
                  <a:pt x="697978" y="3117954"/>
                  <a:pt x="0" y="2419976"/>
                  <a:pt x="0" y="1558977"/>
                </a:cubicBezTo>
                <a:cubicBezTo>
                  <a:pt x="0" y="697978"/>
                  <a:pt x="697978" y="0"/>
                  <a:pt x="1558977" y="0"/>
                </a:cubicBezTo>
                <a:close/>
              </a:path>
            </a:pathLst>
          </a:custGeom>
          <a:pattFill prst="pct5">
            <a:fgClr>
              <a:schemeClr val="accent1"/>
            </a:fgClr>
            <a:bgClr>
              <a:schemeClr val="bg1"/>
            </a:bgClr>
          </a:patt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9" name="Picture Placeholder 8">
            <a:extLst>
              <a:ext uri="{FF2B5EF4-FFF2-40B4-BE49-F238E27FC236}">
                <a16:creationId xmlns:a16="http://schemas.microsoft.com/office/drawing/2014/main" id="{42A4C9FD-3EC1-4DFB-A4F3-5398510BF05C}"/>
              </a:ext>
            </a:extLst>
          </p:cNvPr>
          <p:cNvSpPr>
            <a:spLocks noGrp="1"/>
          </p:cNvSpPr>
          <p:nvPr>
            <p:ph type="pic" sz="quarter" idx="25" hasCustomPrompt="1"/>
          </p:nvPr>
        </p:nvSpPr>
        <p:spPr>
          <a:xfrm>
            <a:off x="2743200" y="2503357"/>
            <a:ext cx="1319134" cy="1319134"/>
          </a:xfrm>
          <a:custGeom>
            <a:avLst/>
            <a:gdLst>
              <a:gd name="connsiteX0" fmla="*/ 659567 w 1319134"/>
              <a:gd name="connsiteY0" fmla="*/ 0 h 1319134"/>
              <a:gd name="connsiteX1" fmla="*/ 1319134 w 1319134"/>
              <a:gd name="connsiteY1" fmla="*/ 659567 h 1319134"/>
              <a:gd name="connsiteX2" fmla="*/ 659567 w 1319134"/>
              <a:gd name="connsiteY2" fmla="*/ 1319134 h 1319134"/>
              <a:gd name="connsiteX3" fmla="*/ 0 w 1319134"/>
              <a:gd name="connsiteY3" fmla="*/ 659567 h 1319134"/>
              <a:gd name="connsiteX4" fmla="*/ 659567 w 1319134"/>
              <a:gd name="connsiteY4" fmla="*/ 0 h 1319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134" h="1319134">
                <a:moveTo>
                  <a:pt x="659567" y="0"/>
                </a:moveTo>
                <a:cubicBezTo>
                  <a:pt x="1023836" y="0"/>
                  <a:pt x="1319134" y="295298"/>
                  <a:pt x="1319134" y="659567"/>
                </a:cubicBezTo>
                <a:cubicBezTo>
                  <a:pt x="1319134" y="1023836"/>
                  <a:pt x="1023836" y="1319134"/>
                  <a:pt x="659567" y="1319134"/>
                </a:cubicBezTo>
                <a:cubicBezTo>
                  <a:pt x="295298" y="1319134"/>
                  <a:pt x="0" y="1023836"/>
                  <a:pt x="0" y="659567"/>
                </a:cubicBezTo>
                <a:cubicBezTo>
                  <a:pt x="0" y="295298"/>
                  <a:pt x="295298" y="0"/>
                  <a:pt x="659567" y="0"/>
                </a:cubicBezTo>
                <a:close/>
              </a:path>
            </a:pathLst>
          </a:custGeom>
          <a:pattFill prst="pct5">
            <a:fgClr>
              <a:schemeClr val="accent1"/>
            </a:fgClr>
            <a:bgClr>
              <a:schemeClr val="bg1"/>
            </a:bgClr>
          </a:patt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10" name="Picture Placeholder 9">
            <a:extLst>
              <a:ext uri="{FF2B5EF4-FFF2-40B4-BE49-F238E27FC236}">
                <a16:creationId xmlns:a16="http://schemas.microsoft.com/office/drawing/2014/main" id="{C276DE83-B4F3-4252-B4AE-F94C02B56F2F}"/>
              </a:ext>
            </a:extLst>
          </p:cNvPr>
          <p:cNvSpPr>
            <a:spLocks noGrp="1"/>
          </p:cNvSpPr>
          <p:nvPr>
            <p:ph type="pic" sz="quarter" idx="26" hasCustomPrompt="1"/>
          </p:nvPr>
        </p:nvSpPr>
        <p:spPr>
          <a:xfrm>
            <a:off x="2743200" y="4571999"/>
            <a:ext cx="1319134" cy="1319134"/>
          </a:xfrm>
          <a:custGeom>
            <a:avLst/>
            <a:gdLst>
              <a:gd name="connsiteX0" fmla="*/ 659567 w 1319134"/>
              <a:gd name="connsiteY0" fmla="*/ 0 h 1319134"/>
              <a:gd name="connsiteX1" fmla="*/ 1319134 w 1319134"/>
              <a:gd name="connsiteY1" fmla="*/ 659567 h 1319134"/>
              <a:gd name="connsiteX2" fmla="*/ 659567 w 1319134"/>
              <a:gd name="connsiteY2" fmla="*/ 1319134 h 1319134"/>
              <a:gd name="connsiteX3" fmla="*/ 0 w 1319134"/>
              <a:gd name="connsiteY3" fmla="*/ 659567 h 1319134"/>
              <a:gd name="connsiteX4" fmla="*/ 659567 w 1319134"/>
              <a:gd name="connsiteY4" fmla="*/ 0 h 1319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134" h="1319134">
                <a:moveTo>
                  <a:pt x="659567" y="0"/>
                </a:moveTo>
                <a:cubicBezTo>
                  <a:pt x="1023836" y="0"/>
                  <a:pt x="1319134" y="295298"/>
                  <a:pt x="1319134" y="659567"/>
                </a:cubicBezTo>
                <a:cubicBezTo>
                  <a:pt x="1319134" y="1023836"/>
                  <a:pt x="1023836" y="1319134"/>
                  <a:pt x="659567" y="1319134"/>
                </a:cubicBezTo>
                <a:cubicBezTo>
                  <a:pt x="295298" y="1319134"/>
                  <a:pt x="0" y="1023836"/>
                  <a:pt x="0" y="659567"/>
                </a:cubicBezTo>
                <a:cubicBezTo>
                  <a:pt x="0" y="295298"/>
                  <a:pt x="295298" y="0"/>
                  <a:pt x="659567" y="0"/>
                </a:cubicBezTo>
                <a:close/>
              </a:path>
            </a:pathLst>
          </a:custGeom>
          <a:pattFill prst="pct5">
            <a:fgClr>
              <a:schemeClr val="accent1"/>
            </a:fgClr>
            <a:bgClr>
              <a:schemeClr val="bg1"/>
            </a:bgClr>
          </a:patt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3846508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3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962450D-35EA-47D9-A586-06E69FB565DA}"/>
              </a:ext>
            </a:extLst>
          </p:cNvPr>
          <p:cNvSpPr>
            <a:spLocks noGrp="1"/>
          </p:cNvSpPr>
          <p:nvPr>
            <p:ph type="pic" sz="quarter" idx="25" hasCustomPrompt="1"/>
          </p:nvPr>
        </p:nvSpPr>
        <p:spPr>
          <a:xfrm>
            <a:off x="2743200" y="700791"/>
            <a:ext cx="1319134" cy="1319134"/>
          </a:xfrm>
          <a:custGeom>
            <a:avLst/>
            <a:gdLst>
              <a:gd name="connsiteX0" fmla="*/ 659567 w 1319134"/>
              <a:gd name="connsiteY0" fmla="*/ 0 h 1319134"/>
              <a:gd name="connsiteX1" fmla="*/ 1319134 w 1319134"/>
              <a:gd name="connsiteY1" fmla="*/ 659567 h 1319134"/>
              <a:gd name="connsiteX2" fmla="*/ 659567 w 1319134"/>
              <a:gd name="connsiteY2" fmla="*/ 1319134 h 1319134"/>
              <a:gd name="connsiteX3" fmla="*/ 0 w 1319134"/>
              <a:gd name="connsiteY3" fmla="*/ 659567 h 1319134"/>
              <a:gd name="connsiteX4" fmla="*/ 659567 w 1319134"/>
              <a:gd name="connsiteY4" fmla="*/ 0 h 1319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134" h="1319134">
                <a:moveTo>
                  <a:pt x="659567" y="0"/>
                </a:moveTo>
                <a:cubicBezTo>
                  <a:pt x="1023836" y="0"/>
                  <a:pt x="1319134" y="295298"/>
                  <a:pt x="1319134" y="659567"/>
                </a:cubicBezTo>
                <a:cubicBezTo>
                  <a:pt x="1319134" y="1023836"/>
                  <a:pt x="1023836" y="1319134"/>
                  <a:pt x="659567" y="1319134"/>
                </a:cubicBezTo>
                <a:cubicBezTo>
                  <a:pt x="295298" y="1319134"/>
                  <a:pt x="0" y="1023836"/>
                  <a:pt x="0" y="659567"/>
                </a:cubicBezTo>
                <a:cubicBezTo>
                  <a:pt x="0" y="295298"/>
                  <a:pt x="295298" y="0"/>
                  <a:pt x="659567" y="0"/>
                </a:cubicBezTo>
                <a:close/>
              </a:path>
            </a:pathLst>
          </a:custGeom>
          <a:pattFill prst="pct5">
            <a:fgClr>
              <a:schemeClr val="accent1"/>
            </a:fgClr>
            <a:bgClr>
              <a:schemeClr val="bg1"/>
            </a:bgClr>
          </a:patt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7" name="Picture Placeholder 6">
            <a:extLst>
              <a:ext uri="{FF2B5EF4-FFF2-40B4-BE49-F238E27FC236}">
                <a16:creationId xmlns:a16="http://schemas.microsoft.com/office/drawing/2014/main" id="{8DADCFDC-1152-41B1-888B-6E0D9B54773B}"/>
              </a:ext>
            </a:extLst>
          </p:cNvPr>
          <p:cNvSpPr>
            <a:spLocks noGrp="1"/>
          </p:cNvSpPr>
          <p:nvPr>
            <p:ph type="pic" sz="quarter" idx="26" hasCustomPrompt="1"/>
          </p:nvPr>
        </p:nvSpPr>
        <p:spPr>
          <a:xfrm>
            <a:off x="2743200" y="2769433"/>
            <a:ext cx="1319134" cy="1319134"/>
          </a:xfrm>
          <a:custGeom>
            <a:avLst/>
            <a:gdLst>
              <a:gd name="connsiteX0" fmla="*/ 659567 w 1319134"/>
              <a:gd name="connsiteY0" fmla="*/ 0 h 1319134"/>
              <a:gd name="connsiteX1" fmla="*/ 1319134 w 1319134"/>
              <a:gd name="connsiteY1" fmla="*/ 659567 h 1319134"/>
              <a:gd name="connsiteX2" fmla="*/ 659567 w 1319134"/>
              <a:gd name="connsiteY2" fmla="*/ 1319134 h 1319134"/>
              <a:gd name="connsiteX3" fmla="*/ 0 w 1319134"/>
              <a:gd name="connsiteY3" fmla="*/ 659567 h 1319134"/>
              <a:gd name="connsiteX4" fmla="*/ 659567 w 1319134"/>
              <a:gd name="connsiteY4" fmla="*/ 0 h 1319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134" h="1319134">
                <a:moveTo>
                  <a:pt x="659567" y="0"/>
                </a:moveTo>
                <a:cubicBezTo>
                  <a:pt x="1023836" y="0"/>
                  <a:pt x="1319134" y="295298"/>
                  <a:pt x="1319134" y="659567"/>
                </a:cubicBezTo>
                <a:cubicBezTo>
                  <a:pt x="1319134" y="1023836"/>
                  <a:pt x="1023836" y="1319134"/>
                  <a:pt x="659567" y="1319134"/>
                </a:cubicBezTo>
                <a:cubicBezTo>
                  <a:pt x="295298" y="1319134"/>
                  <a:pt x="0" y="1023836"/>
                  <a:pt x="0" y="659567"/>
                </a:cubicBezTo>
                <a:cubicBezTo>
                  <a:pt x="0" y="295298"/>
                  <a:pt x="295298" y="0"/>
                  <a:pt x="659567" y="0"/>
                </a:cubicBezTo>
                <a:close/>
              </a:path>
            </a:pathLst>
          </a:custGeom>
          <a:pattFill prst="pct5">
            <a:fgClr>
              <a:schemeClr val="accent1"/>
            </a:fgClr>
            <a:bgClr>
              <a:schemeClr val="bg1"/>
            </a:bgClr>
          </a:patt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8" name="Picture Placeholder 7">
            <a:extLst>
              <a:ext uri="{FF2B5EF4-FFF2-40B4-BE49-F238E27FC236}">
                <a16:creationId xmlns:a16="http://schemas.microsoft.com/office/drawing/2014/main" id="{6F6977EF-5CDA-44E1-84AE-66E0720EAFFD}"/>
              </a:ext>
            </a:extLst>
          </p:cNvPr>
          <p:cNvSpPr>
            <a:spLocks noGrp="1"/>
          </p:cNvSpPr>
          <p:nvPr>
            <p:ph type="pic" sz="quarter" idx="27" hasCustomPrompt="1"/>
          </p:nvPr>
        </p:nvSpPr>
        <p:spPr>
          <a:xfrm>
            <a:off x="2743200" y="4838075"/>
            <a:ext cx="1319134" cy="1319134"/>
          </a:xfrm>
          <a:custGeom>
            <a:avLst/>
            <a:gdLst>
              <a:gd name="connsiteX0" fmla="*/ 659567 w 1319134"/>
              <a:gd name="connsiteY0" fmla="*/ 0 h 1319134"/>
              <a:gd name="connsiteX1" fmla="*/ 1319134 w 1319134"/>
              <a:gd name="connsiteY1" fmla="*/ 659567 h 1319134"/>
              <a:gd name="connsiteX2" fmla="*/ 659567 w 1319134"/>
              <a:gd name="connsiteY2" fmla="*/ 1319134 h 1319134"/>
              <a:gd name="connsiteX3" fmla="*/ 0 w 1319134"/>
              <a:gd name="connsiteY3" fmla="*/ 659567 h 1319134"/>
              <a:gd name="connsiteX4" fmla="*/ 659567 w 1319134"/>
              <a:gd name="connsiteY4" fmla="*/ 0 h 1319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134" h="1319134">
                <a:moveTo>
                  <a:pt x="659567" y="0"/>
                </a:moveTo>
                <a:cubicBezTo>
                  <a:pt x="1023836" y="0"/>
                  <a:pt x="1319134" y="295298"/>
                  <a:pt x="1319134" y="659567"/>
                </a:cubicBezTo>
                <a:cubicBezTo>
                  <a:pt x="1319134" y="1023836"/>
                  <a:pt x="1023836" y="1319134"/>
                  <a:pt x="659567" y="1319134"/>
                </a:cubicBezTo>
                <a:cubicBezTo>
                  <a:pt x="295298" y="1319134"/>
                  <a:pt x="0" y="1023836"/>
                  <a:pt x="0" y="659567"/>
                </a:cubicBezTo>
                <a:cubicBezTo>
                  <a:pt x="0" y="295298"/>
                  <a:pt x="295298" y="0"/>
                  <a:pt x="659567" y="0"/>
                </a:cubicBezTo>
                <a:close/>
              </a:path>
            </a:pathLst>
          </a:custGeom>
          <a:pattFill prst="pct5">
            <a:fgClr>
              <a:schemeClr val="accent1"/>
            </a:fgClr>
            <a:bgClr>
              <a:schemeClr val="bg1"/>
            </a:bgClr>
          </a:patt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42912265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4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5CCCE9D-7930-470F-AB85-1CC028243049}"/>
              </a:ext>
            </a:extLst>
          </p:cNvPr>
          <p:cNvSpPr>
            <a:spLocks noGrp="1"/>
          </p:cNvSpPr>
          <p:nvPr>
            <p:ph type="pic" sz="quarter" idx="24" hasCustomPrompt="1"/>
          </p:nvPr>
        </p:nvSpPr>
        <p:spPr>
          <a:xfrm>
            <a:off x="1843790" y="5152509"/>
            <a:ext cx="3117954" cy="3117954"/>
          </a:xfrm>
          <a:custGeom>
            <a:avLst/>
            <a:gdLst>
              <a:gd name="connsiteX0" fmla="*/ 1558977 w 3117954"/>
              <a:gd name="connsiteY0" fmla="*/ 0 h 3117954"/>
              <a:gd name="connsiteX1" fmla="*/ 3117954 w 3117954"/>
              <a:gd name="connsiteY1" fmla="*/ 1558977 h 3117954"/>
              <a:gd name="connsiteX2" fmla="*/ 1558977 w 3117954"/>
              <a:gd name="connsiteY2" fmla="*/ 3117954 h 3117954"/>
              <a:gd name="connsiteX3" fmla="*/ 0 w 3117954"/>
              <a:gd name="connsiteY3" fmla="*/ 1558977 h 3117954"/>
              <a:gd name="connsiteX4" fmla="*/ 1558977 w 3117954"/>
              <a:gd name="connsiteY4" fmla="*/ 0 h 3117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7954" h="3117954">
                <a:moveTo>
                  <a:pt x="1558977" y="0"/>
                </a:moveTo>
                <a:cubicBezTo>
                  <a:pt x="2419976" y="0"/>
                  <a:pt x="3117954" y="697978"/>
                  <a:pt x="3117954" y="1558977"/>
                </a:cubicBezTo>
                <a:cubicBezTo>
                  <a:pt x="3117954" y="2419976"/>
                  <a:pt x="2419976" y="3117954"/>
                  <a:pt x="1558977" y="3117954"/>
                </a:cubicBezTo>
                <a:cubicBezTo>
                  <a:pt x="697978" y="3117954"/>
                  <a:pt x="0" y="2419976"/>
                  <a:pt x="0" y="1558977"/>
                </a:cubicBezTo>
                <a:cubicBezTo>
                  <a:pt x="0" y="697978"/>
                  <a:pt x="697978" y="0"/>
                  <a:pt x="1558977" y="0"/>
                </a:cubicBezTo>
                <a:close/>
              </a:path>
            </a:pathLst>
          </a:custGeom>
          <a:pattFill prst="pct5">
            <a:fgClr>
              <a:schemeClr val="accent1"/>
            </a:fgClr>
            <a:bgClr>
              <a:schemeClr val="bg1"/>
            </a:bgClr>
          </a:patt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7" name="Picture Placeholder 6">
            <a:extLst>
              <a:ext uri="{FF2B5EF4-FFF2-40B4-BE49-F238E27FC236}">
                <a16:creationId xmlns:a16="http://schemas.microsoft.com/office/drawing/2014/main" id="{D52902DE-55DA-435C-9128-9D57364DE4F1}"/>
              </a:ext>
            </a:extLst>
          </p:cNvPr>
          <p:cNvSpPr>
            <a:spLocks noGrp="1"/>
          </p:cNvSpPr>
          <p:nvPr>
            <p:ph type="pic" sz="quarter" idx="25" hasCustomPrompt="1"/>
          </p:nvPr>
        </p:nvSpPr>
        <p:spPr>
          <a:xfrm>
            <a:off x="2743200" y="1015225"/>
            <a:ext cx="1319134" cy="1319134"/>
          </a:xfrm>
          <a:custGeom>
            <a:avLst/>
            <a:gdLst>
              <a:gd name="connsiteX0" fmla="*/ 659567 w 1319134"/>
              <a:gd name="connsiteY0" fmla="*/ 0 h 1319134"/>
              <a:gd name="connsiteX1" fmla="*/ 1319134 w 1319134"/>
              <a:gd name="connsiteY1" fmla="*/ 659567 h 1319134"/>
              <a:gd name="connsiteX2" fmla="*/ 659567 w 1319134"/>
              <a:gd name="connsiteY2" fmla="*/ 1319134 h 1319134"/>
              <a:gd name="connsiteX3" fmla="*/ 0 w 1319134"/>
              <a:gd name="connsiteY3" fmla="*/ 659567 h 1319134"/>
              <a:gd name="connsiteX4" fmla="*/ 659567 w 1319134"/>
              <a:gd name="connsiteY4" fmla="*/ 0 h 1319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134" h="1319134">
                <a:moveTo>
                  <a:pt x="659567" y="0"/>
                </a:moveTo>
                <a:cubicBezTo>
                  <a:pt x="1023836" y="0"/>
                  <a:pt x="1319134" y="295298"/>
                  <a:pt x="1319134" y="659567"/>
                </a:cubicBezTo>
                <a:cubicBezTo>
                  <a:pt x="1319134" y="1023836"/>
                  <a:pt x="1023836" y="1319134"/>
                  <a:pt x="659567" y="1319134"/>
                </a:cubicBezTo>
                <a:cubicBezTo>
                  <a:pt x="295298" y="1319134"/>
                  <a:pt x="0" y="1023836"/>
                  <a:pt x="0" y="659567"/>
                </a:cubicBezTo>
                <a:cubicBezTo>
                  <a:pt x="0" y="295298"/>
                  <a:pt x="295298" y="0"/>
                  <a:pt x="659567" y="0"/>
                </a:cubicBezTo>
                <a:close/>
              </a:path>
            </a:pathLst>
          </a:custGeom>
          <a:pattFill prst="pct5">
            <a:fgClr>
              <a:schemeClr val="accent1"/>
            </a:fgClr>
            <a:bgClr>
              <a:schemeClr val="bg1"/>
            </a:bgClr>
          </a:patt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8" name="Picture Placeholder 7">
            <a:extLst>
              <a:ext uri="{FF2B5EF4-FFF2-40B4-BE49-F238E27FC236}">
                <a16:creationId xmlns:a16="http://schemas.microsoft.com/office/drawing/2014/main" id="{7438D542-C445-4D40-A366-75B44A9F8F50}"/>
              </a:ext>
            </a:extLst>
          </p:cNvPr>
          <p:cNvSpPr>
            <a:spLocks noGrp="1"/>
          </p:cNvSpPr>
          <p:nvPr>
            <p:ph type="pic" sz="quarter" idx="26" hasCustomPrompt="1"/>
          </p:nvPr>
        </p:nvSpPr>
        <p:spPr>
          <a:xfrm>
            <a:off x="2743200" y="3083867"/>
            <a:ext cx="1319134" cy="1319134"/>
          </a:xfrm>
          <a:custGeom>
            <a:avLst/>
            <a:gdLst>
              <a:gd name="connsiteX0" fmla="*/ 659567 w 1319134"/>
              <a:gd name="connsiteY0" fmla="*/ 0 h 1319134"/>
              <a:gd name="connsiteX1" fmla="*/ 1319134 w 1319134"/>
              <a:gd name="connsiteY1" fmla="*/ 659567 h 1319134"/>
              <a:gd name="connsiteX2" fmla="*/ 659567 w 1319134"/>
              <a:gd name="connsiteY2" fmla="*/ 1319134 h 1319134"/>
              <a:gd name="connsiteX3" fmla="*/ 0 w 1319134"/>
              <a:gd name="connsiteY3" fmla="*/ 659567 h 1319134"/>
              <a:gd name="connsiteX4" fmla="*/ 659567 w 1319134"/>
              <a:gd name="connsiteY4" fmla="*/ 0 h 1319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134" h="1319134">
                <a:moveTo>
                  <a:pt x="659567" y="0"/>
                </a:moveTo>
                <a:cubicBezTo>
                  <a:pt x="1023836" y="0"/>
                  <a:pt x="1319134" y="295298"/>
                  <a:pt x="1319134" y="659567"/>
                </a:cubicBezTo>
                <a:cubicBezTo>
                  <a:pt x="1319134" y="1023836"/>
                  <a:pt x="1023836" y="1319134"/>
                  <a:pt x="659567" y="1319134"/>
                </a:cubicBezTo>
                <a:cubicBezTo>
                  <a:pt x="295298" y="1319134"/>
                  <a:pt x="0" y="1023836"/>
                  <a:pt x="0" y="659567"/>
                </a:cubicBezTo>
                <a:cubicBezTo>
                  <a:pt x="0" y="295298"/>
                  <a:pt x="295298" y="0"/>
                  <a:pt x="659567" y="0"/>
                </a:cubicBezTo>
                <a:close/>
              </a:path>
            </a:pathLst>
          </a:custGeom>
          <a:pattFill prst="pct5">
            <a:fgClr>
              <a:schemeClr val="accent1"/>
            </a:fgClr>
            <a:bgClr>
              <a:schemeClr val="bg1"/>
            </a:bgClr>
          </a:patt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3611668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5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70422A36-B338-486D-BA58-9EA44C88DC83}"/>
              </a:ext>
            </a:extLst>
          </p:cNvPr>
          <p:cNvSpPr>
            <a:spLocks noGrp="1"/>
          </p:cNvSpPr>
          <p:nvPr>
            <p:ph type="pic" sz="quarter" idx="22" hasCustomPrompt="1"/>
          </p:nvPr>
        </p:nvSpPr>
        <p:spPr>
          <a:xfrm>
            <a:off x="-595085" y="986971"/>
            <a:ext cx="5567136" cy="33528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28303262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6_Custom Layout">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8866F354-3F7E-43AE-9F5E-0CC15BFB20FE}"/>
              </a:ext>
            </a:extLst>
          </p:cNvPr>
          <p:cNvSpPr>
            <a:spLocks noGrp="1"/>
          </p:cNvSpPr>
          <p:nvPr>
            <p:ph type="pic" sz="quarter" idx="22" hasCustomPrompt="1"/>
          </p:nvPr>
        </p:nvSpPr>
        <p:spPr>
          <a:xfrm>
            <a:off x="2254950" y="3897988"/>
            <a:ext cx="3257612" cy="33528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6" name="Picture Placeholder 8">
            <a:extLst>
              <a:ext uri="{FF2B5EF4-FFF2-40B4-BE49-F238E27FC236}">
                <a16:creationId xmlns:a16="http://schemas.microsoft.com/office/drawing/2014/main" id="{D253E6A6-78BE-43C1-8A26-69EA60E3FE8D}"/>
              </a:ext>
            </a:extLst>
          </p:cNvPr>
          <p:cNvSpPr>
            <a:spLocks noGrp="1"/>
          </p:cNvSpPr>
          <p:nvPr>
            <p:ph type="pic" sz="quarter" idx="23" hasCustomPrompt="1"/>
          </p:nvPr>
        </p:nvSpPr>
        <p:spPr>
          <a:xfrm>
            <a:off x="6670748" y="-668315"/>
            <a:ext cx="3257612" cy="33528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40512495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7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E01284F6-30E8-4240-8F8B-8028CDDF926D}"/>
              </a:ext>
            </a:extLst>
          </p:cNvPr>
          <p:cNvSpPr>
            <a:spLocks noGrp="1"/>
          </p:cNvSpPr>
          <p:nvPr>
            <p:ph type="pic" sz="quarter" idx="22" hasCustomPrompt="1"/>
          </p:nvPr>
        </p:nvSpPr>
        <p:spPr>
          <a:xfrm>
            <a:off x="3886912" y="1037431"/>
            <a:ext cx="2220686" cy="4783136"/>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196916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B2101A-67D7-4EFE-AC9A-FE87C28BFDA6}"/>
              </a:ext>
            </a:extLst>
          </p:cNvPr>
          <p:cNvSpPr>
            <a:spLocks noGrp="1"/>
          </p:cNvSpPr>
          <p:nvPr>
            <p:ph type="pic" sz="quarter" idx="10" hasCustomPrompt="1"/>
          </p:nvPr>
        </p:nvSpPr>
        <p:spPr>
          <a:xfrm>
            <a:off x="616474" y="3749"/>
            <a:ext cx="6850502" cy="6850502"/>
          </a:xfrm>
          <a:custGeom>
            <a:avLst/>
            <a:gdLst>
              <a:gd name="connsiteX0" fmla="*/ 3425251 w 6850502"/>
              <a:gd name="connsiteY0" fmla="*/ 0 h 6850502"/>
              <a:gd name="connsiteX1" fmla="*/ 6850502 w 6850502"/>
              <a:gd name="connsiteY1" fmla="*/ 3425251 h 6850502"/>
              <a:gd name="connsiteX2" fmla="*/ 3425251 w 6850502"/>
              <a:gd name="connsiteY2" fmla="*/ 6850502 h 6850502"/>
              <a:gd name="connsiteX3" fmla="*/ 0 w 6850502"/>
              <a:gd name="connsiteY3" fmla="*/ 3425251 h 6850502"/>
              <a:gd name="connsiteX4" fmla="*/ 3425251 w 6850502"/>
              <a:gd name="connsiteY4" fmla="*/ 0 h 6850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0502" h="6850502">
                <a:moveTo>
                  <a:pt x="3425251" y="0"/>
                </a:moveTo>
                <a:cubicBezTo>
                  <a:pt x="5316965" y="0"/>
                  <a:pt x="6850502" y="1533537"/>
                  <a:pt x="6850502" y="3425251"/>
                </a:cubicBezTo>
                <a:cubicBezTo>
                  <a:pt x="6850502" y="5316965"/>
                  <a:pt x="5316965" y="6850502"/>
                  <a:pt x="3425251" y="6850502"/>
                </a:cubicBezTo>
                <a:cubicBezTo>
                  <a:pt x="1533537" y="6850502"/>
                  <a:pt x="0" y="5316965"/>
                  <a:pt x="0" y="3425251"/>
                </a:cubicBezTo>
                <a:cubicBezTo>
                  <a:pt x="0" y="1533537"/>
                  <a:pt x="1533537" y="0"/>
                  <a:pt x="3425251" y="0"/>
                </a:cubicBezTo>
                <a:close/>
              </a:path>
            </a:pathLst>
          </a:custGeom>
          <a:pattFill prst="pct5">
            <a:fgClr>
              <a:schemeClr val="accent1"/>
            </a:fgClr>
            <a:bgClr>
              <a:schemeClr val="bg1"/>
            </a:bgClr>
          </a:patt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96527355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8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07D8FECF-BA1D-4AFF-859F-8DCE70535AD8}"/>
              </a:ext>
            </a:extLst>
          </p:cNvPr>
          <p:cNvSpPr>
            <a:spLocks noGrp="1"/>
          </p:cNvSpPr>
          <p:nvPr>
            <p:ph type="pic" sz="quarter" idx="22" hasCustomPrompt="1"/>
          </p:nvPr>
        </p:nvSpPr>
        <p:spPr>
          <a:xfrm>
            <a:off x="6852794" y="1447831"/>
            <a:ext cx="5513766" cy="3435033"/>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39020997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9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D140B1CA-64FC-405A-ABD7-25666443720E}"/>
              </a:ext>
            </a:extLst>
          </p:cNvPr>
          <p:cNvSpPr>
            <a:spLocks noGrp="1"/>
          </p:cNvSpPr>
          <p:nvPr>
            <p:ph type="pic" sz="quarter" idx="22" hasCustomPrompt="1"/>
          </p:nvPr>
        </p:nvSpPr>
        <p:spPr>
          <a:xfrm>
            <a:off x="4985657" y="887530"/>
            <a:ext cx="2220686" cy="4783136"/>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44036444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0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A575FC57-1C27-45F2-825C-D13E7F864135}"/>
              </a:ext>
            </a:extLst>
          </p:cNvPr>
          <p:cNvSpPr>
            <a:spLocks noGrp="1"/>
          </p:cNvSpPr>
          <p:nvPr>
            <p:ph type="pic" sz="quarter" idx="22" hasCustomPrompt="1"/>
          </p:nvPr>
        </p:nvSpPr>
        <p:spPr>
          <a:xfrm>
            <a:off x="1952390" y="3743324"/>
            <a:ext cx="5203825" cy="3241676"/>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92543118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61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20059D1F-5768-46B6-8129-DDCB1EF8F7D6}"/>
              </a:ext>
            </a:extLst>
          </p:cNvPr>
          <p:cNvSpPr>
            <a:spLocks noGrp="1"/>
          </p:cNvSpPr>
          <p:nvPr>
            <p:ph type="pic" sz="quarter" idx="22" hasCustomPrompt="1"/>
          </p:nvPr>
        </p:nvSpPr>
        <p:spPr>
          <a:xfrm>
            <a:off x="4332126" y="2138761"/>
            <a:ext cx="3446690" cy="2046063"/>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850330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62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4AA3C19F-E514-4E84-9403-72E34D3E73F3}"/>
              </a:ext>
            </a:extLst>
          </p:cNvPr>
          <p:cNvSpPr>
            <a:spLocks noGrp="1"/>
          </p:cNvSpPr>
          <p:nvPr>
            <p:ph type="pic" sz="quarter" idx="22" hasCustomPrompt="1"/>
          </p:nvPr>
        </p:nvSpPr>
        <p:spPr>
          <a:xfrm>
            <a:off x="1937766" y="1298301"/>
            <a:ext cx="3294062" cy="4351337"/>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89030237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63_Custom Layout">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665D13E2-9C74-44CB-B282-1D9B2FAB8B7E}"/>
              </a:ext>
            </a:extLst>
          </p:cNvPr>
          <p:cNvSpPr>
            <a:spLocks noGrp="1"/>
          </p:cNvSpPr>
          <p:nvPr>
            <p:ph type="pic" sz="quarter" idx="22" hasCustomPrompt="1"/>
          </p:nvPr>
        </p:nvSpPr>
        <p:spPr>
          <a:xfrm>
            <a:off x="2076209" y="3877620"/>
            <a:ext cx="3446690" cy="2046063"/>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6" name="Picture Placeholder 8">
            <a:extLst>
              <a:ext uri="{FF2B5EF4-FFF2-40B4-BE49-F238E27FC236}">
                <a16:creationId xmlns:a16="http://schemas.microsoft.com/office/drawing/2014/main" id="{DC0C4CB9-EF01-40EB-81CC-FB1F9D1AF5B6}"/>
              </a:ext>
            </a:extLst>
          </p:cNvPr>
          <p:cNvSpPr>
            <a:spLocks noGrp="1"/>
          </p:cNvSpPr>
          <p:nvPr>
            <p:ph type="pic" sz="quarter" idx="23" hasCustomPrompt="1"/>
          </p:nvPr>
        </p:nvSpPr>
        <p:spPr>
          <a:xfrm>
            <a:off x="6669101" y="3877620"/>
            <a:ext cx="3446690" cy="2046063"/>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54930629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64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D2C81F56-2F9A-47D6-B775-AFCDB5990214}"/>
              </a:ext>
            </a:extLst>
          </p:cNvPr>
          <p:cNvSpPr>
            <a:spLocks noGrp="1"/>
          </p:cNvSpPr>
          <p:nvPr>
            <p:ph type="pic" sz="quarter" idx="22" hasCustomPrompt="1"/>
          </p:nvPr>
        </p:nvSpPr>
        <p:spPr>
          <a:xfrm>
            <a:off x="5655751" y="1037431"/>
            <a:ext cx="2220686" cy="4783136"/>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12985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1EB0C1C-C22B-4029-807C-1EB6A2BD7491}"/>
              </a:ext>
            </a:extLst>
          </p:cNvPr>
          <p:cNvSpPr>
            <a:spLocks noGrp="1"/>
          </p:cNvSpPr>
          <p:nvPr>
            <p:ph type="pic" sz="quarter" idx="10" hasCustomPrompt="1"/>
          </p:nvPr>
        </p:nvSpPr>
        <p:spPr>
          <a:xfrm>
            <a:off x="8570563" y="-192437"/>
            <a:ext cx="7242874" cy="7242874"/>
          </a:xfrm>
          <a:custGeom>
            <a:avLst/>
            <a:gdLst>
              <a:gd name="connsiteX0" fmla="*/ 3621437 w 7242874"/>
              <a:gd name="connsiteY0" fmla="*/ 0 h 7242874"/>
              <a:gd name="connsiteX1" fmla="*/ 7242874 w 7242874"/>
              <a:gd name="connsiteY1" fmla="*/ 3621437 h 7242874"/>
              <a:gd name="connsiteX2" fmla="*/ 3621437 w 7242874"/>
              <a:gd name="connsiteY2" fmla="*/ 7242874 h 7242874"/>
              <a:gd name="connsiteX3" fmla="*/ 0 w 7242874"/>
              <a:gd name="connsiteY3" fmla="*/ 3621437 h 7242874"/>
              <a:gd name="connsiteX4" fmla="*/ 3621437 w 7242874"/>
              <a:gd name="connsiteY4" fmla="*/ 0 h 7242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42874" h="7242874">
                <a:moveTo>
                  <a:pt x="3621437" y="0"/>
                </a:moveTo>
                <a:cubicBezTo>
                  <a:pt x="5621501" y="0"/>
                  <a:pt x="7242874" y="1621373"/>
                  <a:pt x="7242874" y="3621437"/>
                </a:cubicBezTo>
                <a:cubicBezTo>
                  <a:pt x="7242874" y="5621501"/>
                  <a:pt x="5621501" y="7242874"/>
                  <a:pt x="3621437" y="7242874"/>
                </a:cubicBezTo>
                <a:cubicBezTo>
                  <a:pt x="1621373" y="7242874"/>
                  <a:pt x="0" y="5621501"/>
                  <a:pt x="0" y="3621437"/>
                </a:cubicBezTo>
                <a:cubicBezTo>
                  <a:pt x="0" y="1621373"/>
                  <a:pt x="1621373" y="0"/>
                  <a:pt x="3621437" y="0"/>
                </a:cubicBezTo>
                <a:close/>
              </a:path>
            </a:pathLst>
          </a:custGeom>
          <a:pattFill prst="pct5">
            <a:fgClr>
              <a:schemeClr val="accent1"/>
            </a:fgClr>
            <a:bgClr>
              <a:schemeClr val="bg1"/>
            </a:bgClr>
          </a:patt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798362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12FA7F93-7D50-4CEB-A9B9-696B3F8F5713}"/>
              </a:ext>
            </a:extLst>
          </p:cNvPr>
          <p:cNvSpPr>
            <a:spLocks noGrp="1"/>
          </p:cNvSpPr>
          <p:nvPr>
            <p:ph type="pic" sz="quarter" idx="10" hasCustomPrompt="1"/>
          </p:nvPr>
        </p:nvSpPr>
        <p:spPr>
          <a:xfrm>
            <a:off x="1" y="0"/>
            <a:ext cx="5081666" cy="4377128"/>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6" name="Picture Placeholder 8">
            <a:extLst>
              <a:ext uri="{FF2B5EF4-FFF2-40B4-BE49-F238E27FC236}">
                <a16:creationId xmlns:a16="http://schemas.microsoft.com/office/drawing/2014/main" id="{89972273-D5AE-46AC-B285-4D65928911D4}"/>
              </a:ext>
            </a:extLst>
          </p:cNvPr>
          <p:cNvSpPr>
            <a:spLocks noGrp="1"/>
          </p:cNvSpPr>
          <p:nvPr>
            <p:ph type="pic" sz="quarter" idx="11" hasCustomPrompt="1"/>
          </p:nvPr>
        </p:nvSpPr>
        <p:spPr>
          <a:xfrm>
            <a:off x="9345475" y="0"/>
            <a:ext cx="2846523" cy="4377128"/>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978149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754F3CB7-6D78-4E42-BE0A-BD7B3EEC8B73}"/>
              </a:ext>
            </a:extLst>
          </p:cNvPr>
          <p:cNvSpPr>
            <a:spLocks noGrp="1"/>
          </p:cNvSpPr>
          <p:nvPr>
            <p:ph type="pic" sz="quarter" idx="11" hasCustomPrompt="1"/>
          </p:nvPr>
        </p:nvSpPr>
        <p:spPr>
          <a:xfrm>
            <a:off x="0" y="0"/>
            <a:ext cx="3440624" cy="344062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6" name="Picture Placeholder 8">
            <a:extLst>
              <a:ext uri="{FF2B5EF4-FFF2-40B4-BE49-F238E27FC236}">
                <a16:creationId xmlns:a16="http://schemas.microsoft.com/office/drawing/2014/main" id="{5867C961-8096-4663-BD49-60816DBBC7EB}"/>
              </a:ext>
            </a:extLst>
          </p:cNvPr>
          <p:cNvSpPr>
            <a:spLocks noGrp="1"/>
          </p:cNvSpPr>
          <p:nvPr>
            <p:ph type="pic" sz="quarter" idx="12" hasCustomPrompt="1"/>
          </p:nvPr>
        </p:nvSpPr>
        <p:spPr>
          <a:xfrm>
            <a:off x="6881248" y="3417376"/>
            <a:ext cx="3440624" cy="344062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26015223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1915702"/>
      </p:ext>
    </p:extLst>
  </p:cSld>
  <p:clrMap bg1="lt1" tx1="dk1" bg2="lt2" tx2="dk2" accent1="accent1" accent2="accent2" accent3="accent3" accent4="accent4" accent5="accent5" accent6="accent6" hlink="hlink" folHlink="folHlink"/>
  <p:sldLayoutIdLst>
    <p:sldLayoutId id="2147483650" r:id="rId1"/>
    <p:sldLayoutId id="2147483654" r:id="rId2"/>
    <p:sldLayoutId id="2147483649"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7.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8.xml"/></Relationships>
</file>

<file path=ppt/slides/_rels/slide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3.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4.xml"/></Relationships>
</file>

<file path=ppt/slides/_rels/slide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5.xml"/></Relationships>
</file>

<file path=ppt/slides/_rels/slide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73DF940-253D-46EE-BF7B-CC9DADC31471}"/>
              </a:ext>
            </a:extLst>
          </p:cNvPr>
          <p:cNvSpPr>
            <a:spLocks noGrp="1"/>
          </p:cNvSpPr>
          <p:nvPr>
            <p:ph type="pic" sz="quarter" idx="10"/>
          </p:nvPr>
        </p:nvSpPr>
        <p:spPr/>
      </p:sp>
      <p:grpSp>
        <p:nvGrpSpPr>
          <p:cNvPr id="13" name="Group 12">
            <a:extLst>
              <a:ext uri="{FF2B5EF4-FFF2-40B4-BE49-F238E27FC236}">
                <a16:creationId xmlns:a16="http://schemas.microsoft.com/office/drawing/2014/main" id="{84E60A38-3FF5-4ACE-B30A-79171DD415D5}"/>
              </a:ext>
            </a:extLst>
          </p:cNvPr>
          <p:cNvGrpSpPr/>
          <p:nvPr/>
        </p:nvGrpSpPr>
        <p:grpSpPr>
          <a:xfrm>
            <a:off x="-1008323" y="3076496"/>
            <a:ext cx="3781504" cy="3781504"/>
            <a:chOff x="684358" y="2902022"/>
            <a:chExt cx="3364308" cy="3364307"/>
          </a:xfrm>
          <a:solidFill>
            <a:schemeClr val="bg1">
              <a:lumMod val="95000"/>
            </a:schemeClr>
          </a:solidFill>
        </p:grpSpPr>
        <p:sp>
          <p:nvSpPr>
            <p:cNvPr id="14" name="Freeform 6">
              <a:extLst>
                <a:ext uri="{FF2B5EF4-FFF2-40B4-BE49-F238E27FC236}">
                  <a16:creationId xmlns:a16="http://schemas.microsoft.com/office/drawing/2014/main" id="{D2962DF9-92A7-4219-8D32-0BDB129BEC92}"/>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7">
              <a:extLst>
                <a:ext uri="{FF2B5EF4-FFF2-40B4-BE49-F238E27FC236}">
                  <a16:creationId xmlns:a16="http://schemas.microsoft.com/office/drawing/2014/main" id="{C62B32CE-E81D-43FB-906F-9E32B1BD8C7E}"/>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8">
              <a:extLst>
                <a:ext uri="{FF2B5EF4-FFF2-40B4-BE49-F238E27FC236}">
                  <a16:creationId xmlns:a16="http://schemas.microsoft.com/office/drawing/2014/main" id="{93554622-7301-410F-B645-F3583EB459E7}"/>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9">
              <a:extLst>
                <a:ext uri="{FF2B5EF4-FFF2-40B4-BE49-F238E27FC236}">
                  <a16:creationId xmlns:a16="http://schemas.microsoft.com/office/drawing/2014/main" id="{BA886A15-BC83-41DE-AD11-6E20BB127966}"/>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0">
              <a:extLst>
                <a:ext uri="{FF2B5EF4-FFF2-40B4-BE49-F238E27FC236}">
                  <a16:creationId xmlns:a16="http://schemas.microsoft.com/office/drawing/2014/main" id="{1E5E5625-8188-42DF-8469-C0797832BCEB}"/>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1">
              <a:extLst>
                <a:ext uri="{FF2B5EF4-FFF2-40B4-BE49-F238E27FC236}">
                  <a16:creationId xmlns:a16="http://schemas.microsoft.com/office/drawing/2014/main" id="{F630252C-D98E-411F-B239-B9CC3BD7E2B6}"/>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2">
              <a:extLst>
                <a:ext uri="{FF2B5EF4-FFF2-40B4-BE49-F238E27FC236}">
                  <a16:creationId xmlns:a16="http://schemas.microsoft.com/office/drawing/2014/main" id="{6A8C6A6A-6594-4756-B0AF-A1A50CC39D10}"/>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3">
              <a:extLst>
                <a:ext uri="{FF2B5EF4-FFF2-40B4-BE49-F238E27FC236}">
                  <a16:creationId xmlns:a16="http://schemas.microsoft.com/office/drawing/2014/main" id="{8992C25B-27F0-4946-8D28-B180E11F537E}"/>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4">
              <a:extLst>
                <a:ext uri="{FF2B5EF4-FFF2-40B4-BE49-F238E27FC236}">
                  <a16:creationId xmlns:a16="http://schemas.microsoft.com/office/drawing/2014/main" id="{B731449D-2C0C-42B9-9738-4EEED9D25E23}"/>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5">
              <a:extLst>
                <a:ext uri="{FF2B5EF4-FFF2-40B4-BE49-F238E27FC236}">
                  <a16:creationId xmlns:a16="http://schemas.microsoft.com/office/drawing/2014/main" id="{24B4F496-436E-4A2A-9EE2-7B570CEA6C1F}"/>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6">
              <a:extLst>
                <a:ext uri="{FF2B5EF4-FFF2-40B4-BE49-F238E27FC236}">
                  <a16:creationId xmlns:a16="http://schemas.microsoft.com/office/drawing/2014/main" id="{2499B887-64CF-484E-B67B-A725491A317D}"/>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7">
              <a:extLst>
                <a:ext uri="{FF2B5EF4-FFF2-40B4-BE49-F238E27FC236}">
                  <a16:creationId xmlns:a16="http://schemas.microsoft.com/office/drawing/2014/main" id="{04FDFDFC-68BA-4303-B0C6-A7E0E07E7AD5}"/>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8">
              <a:extLst>
                <a:ext uri="{FF2B5EF4-FFF2-40B4-BE49-F238E27FC236}">
                  <a16:creationId xmlns:a16="http://schemas.microsoft.com/office/drawing/2014/main" id="{C7AAB34B-8598-4EE3-9D65-F9A397508DB5}"/>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19">
              <a:extLst>
                <a:ext uri="{FF2B5EF4-FFF2-40B4-BE49-F238E27FC236}">
                  <a16:creationId xmlns:a16="http://schemas.microsoft.com/office/drawing/2014/main" id="{7A0EAE93-96BF-4DA2-AA3E-20303676F667}"/>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0">
              <a:extLst>
                <a:ext uri="{FF2B5EF4-FFF2-40B4-BE49-F238E27FC236}">
                  <a16:creationId xmlns:a16="http://schemas.microsoft.com/office/drawing/2014/main" id="{8B925014-21BD-4046-AB5E-F6431B2A45EF}"/>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1">
              <a:extLst>
                <a:ext uri="{FF2B5EF4-FFF2-40B4-BE49-F238E27FC236}">
                  <a16:creationId xmlns:a16="http://schemas.microsoft.com/office/drawing/2014/main" id="{37E5CA15-C454-4486-A54C-38AE49D91A0D}"/>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2">
              <a:extLst>
                <a:ext uri="{FF2B5EF4-FFF2-40B4-BE49-F238E27FC236}">
                  <a16:creationId xmlns:a16="http://schemas.microsoft.com/office/drawing/2014/main" id="{15E5487E-7800-43BD-ADB2-65775CCBE2EC}"/>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3">
              <a:extLst>
                <a:ext uri="{FF2B5EF4-FFF2-40B4-BE49-F238E27FC236}">
                  <a16:creationId xmlns:a16="http://schemas.microsoft.com/office/drawing/2014/main" id="{C0A50C5F-958B-438A-AE21-D217B77A72CA}"/>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4">
              <a:extLst>
                <a:ext uri="{FF2B5EF4-FFF2-40B4-BE49-F238E27FC236}">
                  <a16:creationId xmlns:a16="http://schemas.microsoft.com/office/drawing/2014/main" id="{931C6903-3461-4CC5-8CB0-870CCE6E1F92}"/>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5">
              <a:extLst>
                <a:ext uri="{FF2B5EF4-FFF2-40B4-BE49-F238E27FC236}">
                  <a16:creationId xmlns:a16="http://schemas.microsoft.com/office/drawing/2014/main" id="{D0C8C5BB-1013-46B3-AD3B-AC981D955FB9}"/>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6">
              <a:extLst>
                <a:ext uri="{FF2B5EF4-FFF2-40B4-BE49-F238E27FC236}">
                  <a16:creationId xmlns:a16="http://schemas.microsoft.com/office/drawing/2014/main" id="{2BC445B5-47DD-455C-A938-D783B90BA0BC}"/>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7">
              <a:extLst>
                <a:ext uri="{FF2B5EF4-FFF2-40B4-BE49-F238E27FC236}">
                  <a16:creationId xmlns:a16="http://schemas.microsoft.com/office/drawing/2014/main" id="{AAA42DAD-03E1-4E3A-98C5-A750E56CDB80}"/>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8">
              <a:extLst>
                <a:ext uri="{FF2B5EF4-FFF2-40B4-BE49-F238E27FC236}">
                  <a16:creationId xmlns:a16="http://schemas.microsoft.com/office/drawing/2014/main" id="{0411C1BF-5BA1-493C-8F8A-D5AC38FC328C}"/>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29">
              <a:extLst>
                <a:ext uri="{FF2B5EF4-FFF2-40B4-BE49-F238E27FC236}">
                  <a16:creationId xmlns:a16="http://schemas.microsoft.com/office/drawing/2014/main" id="{2FEF636C-4854-43A8-B83C-6F09BEA4CDDA}"/>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30">
              <a:extLst>
                <a:ext uri="{FF2B5EF4-FFF2-40B4-BE49-F238E27FC236}">
                  <a16:creationId xmlns:a16="http://schemas.microsoft.com/office/drawing/2014/main" id="{F309B63F-4E91-4F7D-9079-E1108E1220F4}"/>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7" name="Rectangle 6">
            <a:extLst>
              <a:ext uri="{FF2B5EF4-FFF2-40B4-BE49-F238E27FC236}">
                <a16:creationId xmlns:a16="http://schemas.microsoft.com/office/drawing/2014/main" id="{22820EFB-7156-4756-8F31-6E51881B2FFC}"/>
              </a:ext>
            </a:extLst>
          </p:cNvPr>
          <p:cNvSpPr/>
          <p:nvPr/>
        </p:nvSpPr>
        <p:spPr>
          <a:xfrm>
            <a:off x="1354112" y="0"/>
            <a:ext cx="8734267" cy="6858000"/>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5" name="Straight Connector 4">
            <a:extLst>
              <a:ext uri="{FF2B5EF4-FFF2-40B4-BE49-F238E27FC236}">
                <a16:creationId xmlns:a16="http://schemas.microsoft.com/office/drawing/2014/main" id="{F7DFB256-ED53-429B-91ED-3234267F4DCB}"/>
              </a:ext>
            </a:extLst>
          </p:cNvPr>
          <p:cNvCxnSpPr/>
          <p:nvPr/>
        </p:nvCxnSpPr>
        <p:spPr>
          <a:xfrm>
            <a:off x="0" y="3414009"/>
            <a:ext cx="421223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9FF87A0-96CE-492D-A211-DC0926D32A79}"/>
              </a:ext>
            </a:extLst>
          </p:cNvPr>
          <p:cNvSpPr txBox="1"/>
          <p:nvPr/>
        </p:nvSpPr>
        <p:spPr>
          <a:xfrm>
            <a:off x="4632350" y="3090843"/>
            <a:ext cx="5066286" cy="646331"/>
          </a:xfrm>
          <a:prstGeom prst="rect">
            <a:avLst/>
          </a:prstGeom>
          <a:noFill/>
        </p:spPr>
        <p:txBody>
          <a:bodyPr wrap="square" rtlCol="0">
            <a:spAutoFit/>
          </a:bodyPr>
          <a:lstStyle/>
          <a:p>
            <a:r>
              <a:rPr lang="en-US" sz="3600">
                <a:solidFill>
                  <a:schemeClr val="tx1">
                    <a:lumMod val="75000"/>
                    <a:lumOff val="25000"/>
                  </a:schemeClr>
                </a:solidFill>
                <a:latin typeface="+mj-lt"/>
              </a:rPr>
              <a:t>Hello, We Are </a:t>
            </a:r>
            <a:r>
              <a:rPr lang="en-US" sz="3600" b="1">
                <a:solidFill>
                  <a:schemeClr val="tx1">
                    <a:lumMod val="75000"/>
                    <a:lumOff val="25000"/>
                  </a:schemeClr>
                </a:solidFill>
                <a:latin typeface="+mj-lt"/>
              </a:rPr>
              <a:t>Tension</a:t>
            </a:r>
            <a:endParaRPr lang="id-ID" sz="4400" b="1">
              <a:solidFill>
                <a:schemeClr val="tx1">
                  <a:lumMod val="75000"/>
                  <a:lumOff val="25000"/>
                </a:schemeClr>
              </a:solidFill>
              <a:latin typeface="+mj-lt"/>
            </a:endParaRPr>
          </a:p>
        </p:txBody>
      </p:sp>
      <p:sp>
        <p:nvSpPr>
          <p:cNvPr id="12" name="TextBox 11">
            <a:extLst>
              <a:ext uri="{FF2B5EF4-FFF2-40B4-BE49-F238E27FC236}">
                <a16:creationId xmlns:a16="http://schemas.microsoft.com/office/drawing/2014/main" id="{A242D450-45F4-4620-B0C4-E87890EC6EBF}"/>
              </a:ext>
            </a:extLst>
          </p:cNvPr>
          <p:cNvSpPr txBox="1"/>
          <p:nvPr/>
        </p:nvSpPr>
        <p:spPr>
          <a:xfrm>
            <a:off x="4632351" y="4665006"/>
            <a:ext cx="5066285" cy="1107996"/>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Tree>
    <p:extLst>
      <p:ext uri="{BB962C8B-B14F-4D97-AF65-F5344CB8AC3E}">
        <p14:creationId xmlns:p14="http://schemas.microsoft.com/office/powerpoint/2010/main" val="351305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42"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750"/>
                                        <p:tgtEl>
                                          <p:spTgt spid="6"/>
                                        </p:tgtEl>
                                      </p:cBhvr>
                                    </p:animEffect>
                                    <p:anim calcmode="lin" valueType="num">
                                      <p:cBhvr>
                                        <p:cTn id="11" dur="750" fill="hold"/>
                                        <p:tgtEl>
                                          <p:spTgt spid="6"/>
                                        </p:tgtEl>
                                        <p:attrNameLst>
                                          <p:attrName>ppt_x</p:attrName>
                                        </p:attrNameLst>
                                      </p:cBhvr>
                                      <p:tavLst>
                                        <p:tav tm="0">
                                          <p:val>
                                            <p:strVal val="#ppt_x"/>
                                          </p:val>
                                        </p:tav>
                                        <p:tav tm="100000">
                                          <p:val>
                                            <p:strVal val="#ppt_x"/>
                                          </p:val>
                                        </p:tav>
                                      </p:tavLst>
                                    </p:anim>
                                    <p:anim calcmode="lin" valueType="num">
                                      <p:cBhvr>
                                        <p:cTn id="12" dur="750" fill="hold"/>
                                        <p:tgtEl>
                                          <p:spTgt spid="6"/>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750"/>
                                        <p:tgtEl>
                                          <p:spTgt spid="12"/>
                                        </p:tgtEl>
                                      </p:cBhvr>
                                    </p:animEffect>
                                    <p:anim calcmode="lin" valueType="num">
                                      <p:cBhvr>
                                        <p:cTn id="16" dur="750" fill="hold"/>
                                        <p:tgtEl>
                                          <p:spTgt spid="12"/>
                                        </p:tgtEl>
                                        <p:attrNameLst>
                                          <p:attrName>ppt_x</p:attrName>
                                        </p:attrNameLst>
                                      </p:cBhvr>
                                      <p:tavLst>
                                        <p:tav tm="0">
                                          <p:val>
                                            <p:strVal val="#ppt_x"/>
                                          </p:val>
                                        </p:tav>
                                        <p:tav tm="100000">
                                          <p:val>
                                            <p:strVal val="#ppt_x"/>
                                          </p:val>
                                        </p:tav>
                                      </p:tavLst>
                                    </p:anim>
                                    <p:anim calcmode="lin" valueType="num">
                                      <p:cBhvr>
                                        <p:cTn id="17"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9C7490E-A431-4C03-9660-4F40F6F04130}"/>
              </a:ext>
            </a:extLst>
          </p:cNvPr>
          <p:cNvSpPr>
            <a:spLocks noGrp="1"/>
          </p:cNvSpPr>
          <p:nvPr>
            <p:ph type="pic" sz="quarter" idx="12"/>
          </p:nvPr>
        </p:nvSpPr>
        <p:spPr/>
      </p:sp>
      <p:sp>
        <p:nvSpPr>
          <p:cNvPr id="4" name="Rectangle 3">
            <a:extLst>
              <a:ext uri="{FF2B5EF4-FFF2-40B4-BE49-F238E27FC236}">
                <a16:creationId xmlns:a16="http://schemas.microsoft.com/office/drawing/2014/main" id="{DB368A72-C70C-4BCD-97E9-8EE0A81486B5}"/>
              </a:ext>
            </a:extLst>
          </p:cNvPr>
          <p:cNvSpPr/>
          <p:nvPr/>
        </p:nvSpPr>
        <p:spPr>
          <a:xfrm>
            <a:off x="415958" y="2309249"/>
            <a:ext cx="4032355" cy="4187446"/>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B3FD0BEE-A650-4229-A73B-9593625EB857}"/>
              </a:ext>
            </a:extLst>
          </p:cNvPr>
          <p:cNvSpPr txBox="1"/>
          <p:nvPr/>
        </p:nvSpPr>
        <p:spPr>
          <a:xfrm>
            <a:off x="771052" y="3495031"/>
            <a:ext cx="3322166" cy="1815882"/>
          </a:xfrm>
          <a:prstGeom prst="rect">
            <a:avLst/>
          </a:prstGeom>
          <a:noFill/>
        </p:spPr>
        <p:txBody>
          <a:bodyPr wrap="square" rtlCol="0">
            <a:spAutoFit/>
          </a:bodyPr>
          <a:lstStyle/>
          <a:p>
            <a:pPr algn="ctr"/>
            <a:r>
              <a:rPr lang="en-US" sz="2800">
                <a:latin typeface="+mj-lt"/>
              </a:rPr>
              <a:t>Tears of joy are like the summer rain drops pierced by sunbeams.</a:t>
            </a:r>
            <a:endParaRPr lang="id-ID" sz="8000" b="1">
              <a:solidFill>
                <a:schemeClr val="tx1">
                  <a:lumMod val="75000"/>
                  <a:lumOff val="25000"/>
                </a:schemeClr>
              </a:solidFill>
              <a:latin typeface="+mj-lt"/>
            </a:endParaRPr>
          </a:p>
        </p:txBody>
      </p:sp>
      <p:grpSp>
        <p:nvGrpSpPr>
          <p:cNvPr id="14" name="Group 13">
            <a:extLst>
              <a:ext uri="{FF2B5EF4-FFF2-40B4-BE49-F238E27FC236}">
                <a16:creationId xmlns:a16="http://schemas.microsoft.com/office/drawing/2014/main" id="{E8D4B417-5820-4C95-B748-73CF20B3EF69}"/>
              </a:ext>
            </a:extLst>
          </p:cNvPr>
          <p:cNvGrpSpPr/>
          <p:nvPr/>
        </p:nvGrpSpPr>
        <p:grpSpPr>
          <a:xfrm>
            <a:off x="5297188" y="33030"/>
            <a:ext cx="4339524" cy="4369942"/>
            <a:chOff x="6117455" y="-177049"/>
            <a:chExt cx="6911652" cy="6960099"/>
          </a:xfrm>
        </p:grpSpPr>
        <p:grpSp>
          <p:nvGrpSpPr>
            <p:cNvPr id="15" name="Group 14">
              <a:extLst>
                <a:ext uri="{FF2B5EF4-FFF2-40B4-BE49-F238E27FC236}">
                  <a16:creationId xmlns:a16="http://schemas.microsoft.com/office/drawing/2014/main" id="{717EC702-243A-48C7-A62F-8986AA92F509}"/>
                </a:ext>
              </a:extLst>
            </p:cNvPr>
            <p:cNvGrpSpPr/>
            <p:nvPr/>
          </p:nvGrpSpPr>
          <p:grpSpPr>
            <a:xfrm>
              <a:off x="6117455" y="3477702"/>
              <a:ext cx="3305348" cy="3305348"/>
              <a:chOff x="684358" y="2902022"/>
              <a:chExt cx="3364308" cy="3364307"/>
            </a:xfrm>
            <a:solidFill>
              <a:schemeClr val="bg1">
                <a:lumMod val="95000"/>
              </a:schemeClr>
            </a:solidFill>
          </p:grpSpPr>
          <p:sp>
            <p:nvSpPr>
              <p:cNvPr id="94" name="Freeform 6">
                <a:extLst>
                  <a:ext uri="{FF2B5EF4-FFF2-40B4-BE49-F238E27FC236}">
                    <a16:creationId xmlns:a16="http://schemas.microsoft.com/office/drawing/2014/main" id="{D100FE47-02BF-4922-B19A-B5800F0512AD}"/>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5" name="Freeform 7">
                <a:extLst>
                  <a:ext uri="{FF2B5EF4-FFF2-40B4-BE49-F238E27FC236}">
                    <a16:creationId xmlns:a16="http://schemas.microsoft.com/office/drawing/2014/main" id="{16531A25-E253-40E2-B922-C2C60C60E4F6}"/>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6" name="Freeform 8">
                <a:extLst>
                  <a:ext uri="{FF2B5EF4-FFF2-40B4-BE49-F238E27FC236}">
                    <a16:creationId xmlns:a16="http://schemas.microsoft.com/office/drawing/2014/main" id="{03845026-DD5D-4C5D-90C3-E6ED29905138}"/>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7" name="Freeform 9">
                <a:extLst>
                  <a:ext uri="{FF2B5EF4-FFF2-40B4-BE49-F238E27FC236}">
                    <a16:creationId xmlns:a16="http://schemas.microsoft.com/office/drawing/2014/main" id="{C5D8568E-95EB-40D4-8D77-48760C209303}"/>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8" name="Freeform 10">
                <a:extLst>
                  <a:ext uri="{FF2B5EF4-FFF2-40B4-BE49-F238E27FC236}">
                    <a16:creationId xmlns:a16="http://schemas.microsoft.com/office/drawing/2014/main" id="{1533F697-490B-450B-B111-DB8B47117ECE}"/>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9" name="Freeform 11">
                <a:extLst>
                  <a:ext uri="{FF2B5EF4-FFF2-40B4-BE49-F238E27FC236}">
                    <a16:creationId xmlns:a16="http://schemas.microsoft.com/office/drawing/2014/main" id="{88B40EA2-08D8-4D74-B982-580E32F769D8}"/>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0" name="Freeform 12">
                <a:extLst>
                  <a:ext uri="{FF2B5EF4-FFF2-40B4-BE49-F238E27FC236}">
                    <a16:creationId xmlns:a16="http://schemas.microsoft.com/office/drawing/2014/main" id="{27734486-2DEC-41AA-8208-87CDDC911C17}"/>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1" name="Freeform 13">
                <a:extLst>
                  <a:ext uri="{FF2B5EF4-FFF2-40B4-BE49-F238E27FC236}">
                    <a16:creationId xmlns:a16="http://schemas.microsoft.com/office/drawing/2014/main" id="{7EF1BD11-79D7-4C20-8C38-5E35052E6CFE}"/>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2" name="Freeform 14">
                <a:extLst>
                  <a:ext uri="{FF2B5EF4-FFF2-40B4-BE49-F238E27FC236}">
                    <a16:creationId xmlns:a16="http://schemas.microsoft.com/office/drawing/2014/main" id="{FE806B2A-922E-42DA-9F16-D138789CB540}"/>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3" name="Freeform 15">
                <a:extLst>
                  <a:ext uri="{FF2B5EF4-FFF2-40B4-BE49-F238E27FC236}">
                    <a16:creationId xmlns:a16="http://schemas.microsoft.com/office/drawing/2014/main" id="{5B4A84F8-9659-4956-A55F-BDC5F2A57D12}"/>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4" name="Freeform 16">
                <a:extLst>
                  <a:ext uri="{FF2B5EF4-FFF2-40B4-BE49-F238E27FC236}">
                    <a16:creationId xmlns:a16="http://schemas.microsoft.com/office/drawing/2014/main" id="{90052C5B-93FE-4236-AB05-FF45EF3FB31B}"/>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5" name="Freeform 17">
                <a:extLst>
                  <a:ext uri="{FF2B5EF4-FFF2-40B4-BE49-F238E27FC236}">
                    <a16:creationId xmlns:a16="http://schemas.microsoft.com/office/drawing/2014/main" id="{0416FFC4-0F3F-43C8-9F3F-599C84B36FE4}"/>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6" name="Freeform 18">
                <a:extLst>
                  <a:ext uri="{FF2B5EF4-FFF2-40B4-BE49-F238E27FC236}">
                    <a16:creationId xmlns:a16="http://schemas.microsoft.com/office/drawing/2014/main" id="{85738552-D07C-411F-B3FB-BDD282A293F3}"/>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7" name="Freeform 19">
                <a:extLst>
                  <a:ext uri="{FF2B5EF4-FFF2-40B4-BE49-F238E27FC236}">
                    <a16:creationId xmlns:a16="http://schemas.microsoft.com/office/drawing/2014/main" id="{BC35DC99-53EF-4A50-97DC-E9A630BA8BE5}"/>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8" name="Freeform 20">
                <a:extLst>
                  <a:ext uri="{FF2B5EF4-FFF2-40B4-BE49-F238E27FC236}">
                    <a16:creationId xmlns:a16="http://schemas.microsoft.com/office/drawing/2014/main" id="{AB369FC8-455F-495F-936C-579FA958553C}"/>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9" name="Freeform 21">
                <a:extLst>
                  <a:ext uri="{FF2B5EF4-FFF2-40B4-BE49-F238E27FC236}">
                    <a16:creationId xmlns:a16="http://schemas.microsoft.com/office/drawing/2014/main" id="{8C87C61A-7506-41F8-B96A-0A9E36B6B2C8}"/>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0" name="Freeform 22">
                <a:extLst>
                  <a:ext uri="{FF2B5EF4-FFF2-40B4-BE49-F238E27FC236}">
                    <a16:creationId xmlns:a16="http://schemas.microsoft.com/office/drawing/2014/main" id="{27DF9D3B-2743-4DAA-BF21-63C147DBB173}"/>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1" name="Freeform 23">
                <a:extLst>
                  <a:ext uri="{FF2B5EF4-FFF2-40B4-BE49-F238E27FC236}">
                    <a16:creationId xmlns:a16="http://schemas.microsoft.com/office/drawing/2014/main" id="{8763E3FA-6A51-465F-B78F-1D8F8B6745BE}"/>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2" name="Freeform 24">
                <a:extLst>
                  <a:ext uri="{FF2B5EF4-FFF2-40B4-BE49-F238E27FC236}">
                    <a16:creationId xmlns:a16="http://schemas.microsoft.com/office/drawing/2014/main" id="{353FCA6F-FC07-49CB-9CBA-7B5B0B9F5B38}"/>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3" name="Freeform 25">
                <a:extLst>
                  <a:ext uri="{FF2B5EF4-FFF2-40B4-BE49-F238E27FC236}">
                    <a16:creationId xmlns:a16="http://schemas.microsoft.com/office/drawing/2014/main" id="{EF14B134-5760-4BC9-BBF8-151D162BC732}"/>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4" name="Freeform 26">
                <a:extLst>
                  <a:ext uri="{FF2B5EF4-FFF2-40B4-BE49-F238E27FC236}">
                    <a16:creationId xmlns:a16="http://schemas.microsoft.com/office/drawing/2014/main" id="{5BC66692-E270-4E9A-820D-21FF8937D85C}"/>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5" name="Freeform 27">
                <a:extLst>
                  <a:ext uri="{FF2B5EF4-FFF2-40B4-BE49-F238E27FC236}">
                    <a16:creationId xmlns:a16="http://schemas.microsoft.com/office/drawing/2014/main" id="{42B8AA83-1150-427A-827B-5BC96897131C}"/>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6" name="Freeform 28">
                <a:extLst>
                  <a:ext uri="{FF2B5EF4-FFF2-40B4-BE49-F238E27FC236}">
                    <a16:creationId xmlns:a16="http://schemas.microsoft.com/office/drawing/2014/main" id="{D33D2B0B-1E92-430F-A1E3-69FD934E2A9C}"/>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7" name="Freeform 29">
                <a:extLst>
                  <a:ext uri="{FF2B5EF4-FFF2-40B4-BE49-F238E27FC236}">
                    <a16:creationId xmlns:a16="http://schemas.microsoft.com/office/drawing/2014/main" id="{EEAF69FB-258C-4890-8D16-B3F72E1D5891}"/>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8" name="Freeform 30">
                <a:extLst>
                  <a:ext uri="{FF2B5EF4-FFF2-40B4-BE49-F238E27FC236}">
                    <a16:creationId xmlns:a16="http://schemas.microsoft.com/office/drawing/2014/main" id="{9BE14D9A-C0CA-4DA5-A748-5E6BC5F6425E}"/>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grpSp>
          <p:nvGrpSpPr>
            <p:cNvPr id="16" name="Group 15">
              <a:extLst>
                <a:ext uri="{FF2B5EF4-FFF2-40B4-BE49-F238E27FC236}">
                  <a16:creationId xmlns:a16="http://schemas.microsoft.com/office/drawing/2014/main" id="{408CC408-7C5A-4DA9-B2FB-13F7B3674E1F}"/>
                </a:ext>
              </a:extLst>
            </p:cNvPr>
            <p:cNvGrpSpPr/>
            <p:nvPr/>
          </p:nvGrpSpPr>
          <p:grpSpPr>
            <a:xfrm>
              <a:off x="6117455" y="-177049"/>
              <a:ext cx="3305348" cy="3305348"/>
              <a:chOff x="684358" y="2902022"/>
              <a:chExt cx="3364308" cy="3364307"/>
            </a:xfrm>
            <a:solidFill>
              <a:schemeClr val="bg1">
                <a:lumMod val="95000"/>
              </a:schemeClr>
            </a:solidFill>
          </p:grpSpPr>
          <p:sp>
            <p:nvSpPr>
              <p:cNvPr id="69" name="Freeform 6">
                <a:extLst>
                  <a:ext uri="{FF2B5EF4-FFF2-40B4-BE49-F238E27FC236}">
                    <a16:creationId xmlns:a16="http://schemas.microsoft.com/office/drawing/2014/main" id="{379A12EE-B4F5-43C8-BD08-157814F7D719}"/>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0" name="Freeform 7">
                <a:extLst>
                  <a:ext uri="{FF2B5EF4-FFF2-40B4-BE49-F238E27FC236}">
                    <a16:creationId xmlns:a16="http://schemas.microsoft.com/office/drawing/2014/main" id="{840EE49B-3F7C-458A-AB4A-B33105CB5D81}"/>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1" name="Freeform 8">
                <a:extLst>
                  <a:ext uri="{FF2B5EF4-FFF2-40B4-BE49-F238E27FC236}">
                    <a16:creationId xmlns:a16="http://schemas.microsoft.com/office/drawing/2014/main" id="{9DD7826C-05DB-4680-9DA7-006C417451CA}"/>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9">
                <a:extLst>
                  <a:ext uri="{FF2B5EF4-FFF2-40B4-BE49-F238E27FC236}">
                    <a16:creationId xmlns:a16="http://schemas.microsoft.com/office/drawing/2014/main" id="{16BE5E88-5655-4104-A56B-019E79ED01F7}"/>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10">
                <a:extLst>
                  <a:ext uri="{FF2B5EF4-FFF2-40B4-BE49-F238E27FC236}">
                    <a16:creationId xmlns:a16="http://schemas.microsoft.com/office/drawing/2014/main" id="{73CFA22E-8A7D-480F-B460-866A3B190185}"/>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11">
                <a:extLst>
                  <a:ext uri="{FF2B5EF4-FFF2-40B4-BE49-F238E27FC236}">
                    <a16:creationId xmlns:a16="http://schemas.microsoft.com/office/drawing/2014/main" id="{0266CA7A-0728-48F1-8CEC-7026AE4BBD7A}"/>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12">
                <a:extLst>
                  <a:ext uri="{FF2B5EF4-FFF2-40B4-BE49-F238E27FC236}">
                    <a16:creationId xmlns:a16="http://schemas.microsoft.com/office/drawing/2014/main" id="{AFF91FA3-DDAF-492C-8861-54D20CCC0353}"/>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13">
                <a:extLst>
                  <a:ext uri="{FF2B5EF4-FFF2-40B4-BE49-F238E27FC236}">
                    <a16:creationId xmlns:a16="http://schemas.microsoft.com/office/drawing/2014/main" id="{83534AF0-8718-40B7-A666-5840858C5FDA}"/>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14">
                <a:extLst>
                  <a:ext uri="{FF2B5EF4-FFF2-40B4-BE49-F238E27FC236}">
                    <a16:creationId xmlns:a16="http://schemas.microsoft.com/office/drawing/2014/main" id="{FAB5E5F5-58CE-491E-8421-A75D2EEC7F60}"/>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15">
                <a:extLst>
                  <a:ext uri="{FF2B5EF4-FFF2-40B4-BE49-F238E27FC236}">
                    <a16:creationId xmlns:a16="http://schemas.microsoft.com/office/drawing/2014/main" id="{C689B465-5DFB-4595-BA7F-039E00478428}"/>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9" name="Freeform 16">
                <a:extLst>
                  <a:ext uri="{FF2B5EF4-FFF2-40B4-BE49-F238E27FC236}">
                    <a16:creationId xmlns:a16="http://schemas.microsoft.com/office/drawing/2014/main" id="{A0911FBB-54C0-4793-A5E9-F0010FA2998A}"/>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0" name="Freeform 17">
                <a:extLst>
                  <a:ext uri="{FF2B5EF4-FFF2-40B4-BE49-F238E27FC236}">
                    <a16:creationId xmlns:a16="http://schemas.microsoft.com/office/drawing/2014/main" id="{8114D165-5984-4C4D-827D-7CC248933FAA}"/>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1" name="Freeform 18">
                <a:extLst>
                  <a:ext uri="{FF2B5EF4-FFF2-40B4-BE49-F238E27FC236}">
                    <a16:creationId xmlns:a16="http://schemas.microsoft.com/office/drawing/2014/main" id="{C54826FC-C239-4CF2-97BE-944C7983247B}"/>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2" name="Freeform 19">
                <a:extLst>
                  <a:ext uri="{FF2B5EF4-FFF2-40B4-BE49-F238E27FC236}">
                    <a16:creationId xmlns:a16="http://schemas.microsoft.com/office/drawing/2014/main" id="{B8183662-2553-45EF-B934-14ED79BD6787}"/>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3" name="Freeform 20">
                <a:extLst>
                  <a:ext uri="{FF2B5EF4-FFF2-40B4-BE49-F238E27FC236}">
                    <a16:creationId xmlns:a16="http://schemas.microsoft.com/office/drawing/2014/main" id="{FC55C11B-D28E-4EB3-82DA-4C78A5A949D6}"/>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4" name="Freeform 21">
                <a:extLst>
                  <a:ext uri="{FF2B5EF4-FFF2-40B4-BE49-F238E27FC236}">
                    <a16:creationId xmlns:a16="http://schemas.microsoft.com/office/drawing/2014/main" id="{F8B7F4E2-4B03-496E-AE8C-C72B30A67B87}"/>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5" name="Freeform 22">
                <a:extLst>
                  <a:ext uri="{FF2B5EF4-FFF2-40B4-BE49-F238E27FC236}">
                    <a16:creationId xmlns:a16="http://schemas.microsoft.com/office/drawing/2014/main" id="{6DB44065-1A75-46D3-B1F9-81B1BA12D8FA}"/>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6" name="Freeform 23">
                <a:extLst>
                  <a:ext uri="{FF2B5EF4-FFF2-40B4-BE49-F238E27FC236}">
                    <a16:creationId xmlns:a16="http://schemas.microsoft.com/office/drawing/2014/main" id="{852C000D-764B-4D79-B731-A3B9D6D0AEF6}"/>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7" name="Freeform 24">
                <a:extLst>
                  <a:ext uri="{FF2B5EF4-FFF2-40B4-BE49-F238E27FC236}">
                    <a16:creationId xmlns:a16="http://schemas.microsoft.com/office/drawing/2014/main" id="{B277CF2D-0533-4D8D-B1D6-A1DB3A75E4AD}"/>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8" name="Freeform 25">
                <a:extLst>
                  <a:ext uri="{FF2B5EF4-FFF2-40B4-BE49-F238E27FC236}">
                    <a16:creationId xmlns:a16="http://schemas.microsoft.com/office/drawing/2014/main" id="{75C0C77B-EDDF-473C-8B6F-785BD4009670}"/>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9" name="Freeform 26">
                <a:extLst>
                  <a:ext uri="{FF2B5EF4-FFF2-40B4-BE49-F238E27FC236}">
                    <a16:creationId xmlns:a16="http://schemas.microsoft.com/office/drawing/2014/main" id="{97B09F49-BD38-45F2-86D6-3FA2D3875BCA}"/>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0" name="Freeform 27">
                <a:extLst>
                  <a:ext uri="{FF2B5EF4-FFF2-40B4-BE49-F238E27FC236}">
                    <a16:creationId xmlns:a16="http://schemas.microsoft.com/office/drawing/2014/main" id="{DB9979A0-BAFB-4F85-A866-FE73B268FA81}"/>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1" name="Freeform 28">
                <a:extLst>
                  <a:ext uri="{FF2B5EF4-FFF2-40B4-BE49-F238E27FC236}">
                    <a16:creationId xmlns:a16="http://schemas.microsoft.com/office/drawing/2014/main" id="{7801DF57-1D45-47C4-B3DD-814847E0E389}"/>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2" name="Freeform 29">
                <a:extLst>
                  <a:ext uri="{FF2B5EF4-FFF2-40B4-BE49-F238E27FC236}">
                    <a16:creationId xmlns:a16="http://schemas.microsoft.com/office/drawing/2014/main" id="{0593A1E0-8884-4C94-9E13-7C52F210DB03}"/>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3" name="Freeform 30">
                <a:extLst>
                  <a:ext uri="{FF2B5EF4-FFF2-40B4-BE49-F238E27FC236}">
                    <a16:creationId xmlns:a16="http://schemas.microsoft.com/office/drawing/2014/main" id="{9917692B-F516-4773-ADBD-F692FC53EA78}"/>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grpSp>
          <p:nvGrpSpPr>
            <p:cNvPr id="17" name="Group 16">
              <a:extLst>
                <a:ext uri="{FF2B5EF4-FFF2-40B4-BE49-F238E27FC236}">
                  <a16:creationId xmlns:a16="http://schemas.microsoft.com/office/drawing/2014/main" id="{1F0880EB-D97E-403D-8643-D01471F6EB81}"/>
                </a:ext>
              </a:extLst>
            </p:cNvPr>
            <p:cNvGrpSpPr/>
            <p:nvPr/>
          </p:nvGrpSpPr>
          <p:grpSpPr>
            <a:xfrm>
              <a:off x="9723759" y="3477702"/>
              <a:ext cx="3305348" cy="3305348"/>
              <a:chOff x="684358" y="2902022"/>
              <a:chExt cx="3364308" cy="3364307"/>
            </a:xfrm>
            <a:solidFill>
              <a:schemeClr val="bg1">
                <a:lumMod val="95000"/>
              </a:schemeClr>
            </a:solidFill>
          </p:grpSpPr>
          <p:sp>
            <p:nvSpPr>
              <p:cNvPr id="44" name="Freeform 6">
                <a:extLst>
                  <a:ext uri="{FF2B5EF4-FFF2-40B4-BE49-F238E27FC236}">
                    <a16:creationId xmlns:a16="http://schemas.microsoft.com/office/drawing/2014/main" id="{FC93C496-74FB-4B77-84BA-623595583EEF}"/>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7">
                <a:extLst>
                  <a:ext uri="{FF2B5EF4-FFF2-40B4-BE49-F238E27FC236}">
                    <a16:creationId xmlns:a16="http://schemas.microsoft.com/office/drawing/2014/main" id="{FEA034CB-1E7D-4E5B-9A66-B948597DD8C9}"/>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8">
                <a:extLst>
                  <a:ext uri="{FF2B5EF4-FFF2-40B4-BE49-F238E27FC236}">
                    <a16:creationId xmlns:a16="http://schemas.microsoft.com/office/drawing/2014/main" id="{85E4E555-1454-4525-B68C-E720E803B39F}"/>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9">
                <a:extLst>
                  <a:ext uri="{FF2B5EF4-FFF2-40B4-BE49-F238E27FC236}">
                    <a16:creationId xmlns:a16="http://schemas.microsoft.com/office/drawing/2014/main" id="{F7A9F9CB-35E5-48A8-B951-FA7A2403D112}"/>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10">
                <a:extLst>
                  <a:ext uri="{FF2B5EF4-FFF2-40B4-BE49-F238E27FC236}">
                    <a16:creationId xmlns:a16="http://schemas.microsoft.com/office/drawing/2014/main" id="{6623DF9C-ABAD-4378-BFD8-D9738C986A6B}"/>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11">
                <a:extLst>
                  <a:ext uri="{FF2B5EF4-FFF2-40B4-BE49-F238E27FC236}">
                    <a16:creationId xmlns:a16="http://schemas.microsoft.com/office/drawing/2014/main" id="{4D76E838-EAAE-4A40-A721-FFCA5E291B2D}"/>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12">
                <a:extLst>
                  <a:ext uri="{FF2B5EF4-FFF2-40B4-BE49-F238E27FC236}">
                    <a16:creationId xmlns:a16="http://schemas.microsoft.com/office/drawing/2014/main" id="{6435F3F0-67F8-4F94-BED4-A8C77D12ABD3}"/>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13">
                <a:extLst>
                  <a:ext uri="{FF2B5EF4-FFF2-40B4-BE49-F238E27FC236}">
                    <a16:creationId xmlns:a16="http://schemas.microsoft.com/office/drawing/2014/main" id="{80BF0503-4310-4F8D-A25C-284912B56DE0}"/>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14">
                <a:extLst>
                  <a:ext uri="{FF2B5EF4-FFF2-40B4-BE49-F238E27FC236}">
                    <a16:creationId xmlns:a16="http://schemas.microsoft.com/office/drawing/2014/main" id="{59521EDA-39C0-48C1-8A24-B3C1AFEA1071}"/>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15">
                <a:extLst>
                  <a:ext uri="{FF2B5EF4-FFF2-40B4-BE49-F238E27FC236}">
                    <a16:creationId xmlns:a16="http://schemas.microsoft.com/office/drawing/2014/main" id="{DCDE88A8-7C26-4423-B3BA-C624584F4111}"/>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16">
                <a:extLst>
                  <a:ext uri="{FF2B5EF4-FFF2-40B4-BE49-F238E27FC236}">
                    <a16:creationId xmlns:a16="http://schemas.microsoft.com/office/drawing/2014/main" id="{4D39956F-F3C7-4346-972D-01F51D927FA4}"/>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17">
                <a:extLst>
                  <a:ext uri="{FF2B5EF4-FFF2-40B4-BE49-F238E27FC236}">
                    <a16:creationId xmlns:a16="http://schemas.microsoft.com/office/drawing/2014/main" id="{ECB822F5-1200-4D0C-B75F-A136483B9FFB}"/>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18">
                <a:extLst>
                  <a:ext uri="{FF2B5EF4-FFF2-40B4-BE49-F238E27FC236}">
                    <a16:creationId xmlns:a16="http://schemas.microsoft.com/office/drawing/2014/main" id="{6EDB3DCF-58AA-4CB8-AE56-D27841E30C26}"/>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19">
                <a:extLst>
                  <a:ext uri="{FF2B5EF4-FFF2-40B4-BE49-F238E27FC236}">
                    <a16:creationId xmlns:a16="http://schemas.microsoft.com/office/drawing/2014/main" id="{DF77B11E-DF37-4386-BB6F-D5D7D1E2294A}"/>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20">
                <a:extLst>
                  <a:ext uri="{FF2B5EF4-FFF2-40B4-BE49-F238E27FC236}">
                    <a16:creationId xmlns:a16="http://schemas.microsoft.com/office/drawing/2014/main" id="{C0EF7E64-4490-44EA-8C96-5DADF2B0E338}"/>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21">
                <a:extLst>
                  <a:ext uri="{FF2B5EF4-FFF2-40B4-BE49-F238E27FC236}">
                    <a16:creationId xmlns:a16="http://schemas.microsoft.com/office/drawing/2014/main" id="{3E3DA1F7-2EAB-4D5F-852F-0D4A867C6F6C}"/>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22">
                <a:extLst>
                  <a:ext uri="{FF2B5EF4-FFF2-40B4-BE49-F238E27FC236}">
                    <a16:creationId xmlns:a16="http://schemas.microsoft.com/office/drawing/2014/main" id="{DC2E8CA7-0B18-4B55-8637-898A1D269D98}"/>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23">
                <a:extLst>
                  <a:ext uri="{FF2B5EF4-FFF2-40B4-BE49-F238E27FC236}">
                    <a16:creationId xmlns:a16="http://schemas.microsoft.com/office/drawing/2014/main" id="{9227BA38-9568-49C7-862C-C661C19EB077}"/>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24">
                <a:extLst>
                  <a:ext uri="{FF2B5EF4-FFF2-40B4-BE49-F238E27FC236}">
                    <a16:creationId xmlns:a16="http://schemas.microsoft.com/office/drawing/2014/main" id="{E13EC269-BEAA-4307-BE8B-FC0FBCC7979C}"/>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25">
                <a:extLst>
                  <a:ext uri="{FF2B5EF4-FFF2-40B4-BE49-F238E27FC236}">
                    <a16:creationId xmlns:a16="http://schemas.microsoft.com/office/drawing/2014/main" id="{0E2BF49A-DBA4-4AF6-AA83-A1595282986C}"/>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26">
                <a:extLst>
                  <a:ext uri="{FF2B5EF4-FFF2-40B4-BE49-F238E27FC236}">
                    <a16:creationId xmlns:a16="http://schemas.microsoft.com/office/drawing/2014/main" id="{3C1D663F-A80B-4CD1-8392-BAEDC7A40BBE}"/>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27">
                <a:extLst>
                  <a:ext uri="{FF2B5EF4-FFF2-40B4-BE49-F238E27FC236}">
                    <a16:creationId xmlns:a16="http://schemas.microsoft.com/office/drawing/2014/main" id="{B5CC1F15-90A0-4B45-9BA2-77B9D3419022}"/>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28">
                <a:extLst>
                  <a:ext uri="{FF2B5EF4-FFF2-40B4-BE49-F238E27FC236}">
                    <a16:creationId xmlns:a16="http://schemas.microsoft.com/office/drawing/2014/main" id="{93FB034C-546B-46CB-A97F-03B7003C3839}"/>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29">
                <a:extLst>
                  <a:ext uri="{FF2B5EF4-FFF2-40B4-BE49-F238E27FC236}">
                    <a16:creationId xmlns:a16="http://schemas.microsoft.com/office/drawing/2014/main" id="{607233DC-1459-4BCB-B273-A5960BB416E1}"/>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30">
                <a:extLst>
                  <a:ext uri="{FF2B5EF4-FFF2-40B4-BE49-F238E27FC236}">
                    <a16:creationId xmlns:a16="http://schemas.microsoft.com/office/drawing/2014/main" id="{98C60077-8C98-490A-8650-F01C2F1498F8}"/>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grpSp>
          <p:nvGrpSpPr>
            <p:cNvPr id="18" name="Group 17">
              <a:extLst>
                <a:ext uri="{FF2B5EF4-FFF2-40B4-BE49-F238E27FC236}">
                  <a16:creationId xmlns:a16="http://schemas.microsoft.com/office/drawing/2014/main" id="{FE513B92-52AB-4E72-9676-E57828A5EA50}"/>
                </a:ext>
              </a:extLst>
            </p:cNvPr>
            <p:cNvGrpSpPr/>
            <p:nvPr/>
          </p:nvGrpSpPr>
          <p:grpSpPr>
            <a:xfrm>
              <a:off x="9723759" y="-177049"/>
              <a:ext cx="3305348" cy="3305348"/>
              <a:chOff x="684358" y="2902022"/>
              <a:chExt cx="3364308" cy="3364307"/>
            </a:xfrm>
            <a:solidFill>
              <a:schemeClr val="bg1">
                <a:lumMod val="95000"/>
              </a:schemeClr>
            </a:solidFill>
          </p:grpSpPr>
          <p:sp>
            <p:nvSpPr>
              <p:cNvPr id="19" name="Freeform 6">
                <a:extLst>
                  <a:ext uri="{FF2B5EF4-FFF2-40B4-BE49-F238E27FC236}">
                    <a16:creationId xmlns:a16="http://schemas.microsoft.com/office/drawing/2014/main" id="{075A981E-AF07-4CB0-925C-B9745DE0C8E1}"/>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7">
                <a:extLst>
                  <a:ext uri="{FF2B5EF4-FFF2-40B4-BE49-F238E27FC236}">
                    <a16:creationId xmlns:a16="http://schemas.microsoft.com/office/drawing/2014/main" id="{09563910-851A-495A-B7B8-11D40460BF7A}"/>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8">
                <a:extLst>
                  <a:ext uri="{FF2B5EF4-FFF2-40B4-BE49-F238E27FC236}">
                    <a16:creationId xmlns:a16="http://schemas.microsoft.com/office/drawing/2014/main" id="{E1D43632-BDF2-40EC-A438-5708F94BE171}"/>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9">
                <a:extLst>
                  <a:ext uri="{FF2B5EF4-FFF2-40B4-BE49-F238E27FC236}">
                    <a16:creationId xmlns:a16="http://schemas.microsoft.com/office/drawing/2014/main" id="{087C98BB-A4AA-4D2E-9DD9-AB7108D5900E}"/>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0">
                <a:extLst>
                  <a:ext uri="{FF2B5EF4-FFF2-40B4-BE49-F238E27FC236}">
                    <a16:creationId xmlns:a16="http://schemas.microsoft.com/office/drawing/2014/main" id="{80AB59C8-EB4D-4EC7-811A-6A561DFECA0E}"/>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1">
                <a:extLst>
                  <a:ext uri="{FF2B5EF4-FFF2-40B4-BE49-F238E27FC236}">
                    <a16:creationId xmlns:a16="http://schemas.microsoft.com/office/drawing/2014/main" id="{BC79D7CA-F37D-46B4-A1F1-6335E4BF859D}"/>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2">
                <a:extLst>
                  <a:ext uri="{FF2B5EF4-FFF2-40B4-BE49-F238E27FC236}">
                    <a16:creationId xmlns:a16="http://schemas.microsoft.com/office/drawing/2014/main" id="{D6AA4D31-260D-4C7E-A97D-5DFFDA731497}"/>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3">
                <a:extLst>
                  <a:ext uri="{FF2B5EF4-FFF2-40B4-BE49-F238E27FC236}">
                    <a16:creationId xmlns:a16="http://schemas.microsoft.com/office/drawing/2014/main" id="{6F702863-8AC6-4F24-81DC-CD7498F04029}"/>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14">
                <a:extLst>
                  <a:ext uri="{FF2B5EF4-FFF2-40B4-BE49-F238E27FC236}">
                    <a16:creationId xmlns:a16="http://schemas.microsoft.com/office/drawing/2014/main" id="{876C8CE0-4832-496A-BFD1-69D82A9A9F7F}"/>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15">
                <a:extLst>
                  <a:ext uri="{FF2B5EF4-FFF2-40B4-BE49-F238E27FC236}">
                    <a16:creationId xmlns:a16="http://schemas.microsoft.com/office/drawing/2014/main" id="{076E62EE-3596-4364-9B61-0BA753FA15D4}"/>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16">
                <a:extLst>
                  <a:ext uri="{FF2B5EF4-FFF2-40B4-BE49-F238E27FC236}">
                    <a16:creationId xmlns:a16="http://schemas.microsoft.com/office/drawing/2014/main" id="{237364D0-B14F-40C5-806D-371D1C02CBD2}"/>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17">
                <a:extLst>
                  <a:ext uri="{FF2B5EF4-FFF2-40B4-BE49-F238E27FC236}">
                    <a16:creationId xmlns:a16="http://schemas.microsoft.com/office/drawing/2014/main" id="{A83BD1EA-BA30-4762-BB14-0294D2E083C9}"/>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18">
                <a:extLst>
                  <a:ext uri="{FF2B5EF4-FFF2-40B4-BE49-F238E27FC236}">
                    <a16:creationId xmlns:a16="http://schemas.microsoft.com/office/drawing/2014/main" id="{39853F52-6641-446C-93DC-9EF80599753D}"/>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19">
                <a:extLst>
                  <a:ext uri="{FF2B5EF4-FFF2-40B4-BE49-F238E27FC236}">
                    <a16:creationId xmlns:a16="http://schemas.microsoft.com/office/drawing/2014/main" id="{51C9A91C-FAAE-4AC0-B3F3-18D75EEB5E0E}"/>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0">
                <a:extLst>
                  <a:ext uri="{FF2B5EF4-FFF2-40B4-BE49-F238E27FC236}">
                    <a16:creationId xmlns:a16="http://schemas.microsoft.com/office/drawing/2014/main" id="{80D20725-CB4B-4A49-BC67-4BAA8B83B1E0}"/>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1">
                <a:extLst>
                  <a:ext uri="{FF2B5EF4-FFF2-40B4-BE49-F238E27FC236}">
                    <a16:creationId xmlns:a16="http://schemas.microsoft.com/office/drawing/2014/main" id="{DDE3C59B-DD2C-4A55-910F-9596BA326F9E}"/>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2">
                <a:extLst>
                  <a:ext uri="{FF2B5EF4-FFF2-40B4-BE49-F238E27FC236}">
                    <a16:creationId xmlns:a16="http://schemas.microsoft.com/office/drawing/2014/main" id="{BFD5C06C-0B9C-45CC-869A-91C0A4FD9E29}"/>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3">
                <a:extLst>
                  <a:ext uri="{FF2B5EF4-FFF2-40B4-BE49-F238E27FC236}">
                    <a16:creationId xmlns:a16="http://schemas.microsoft.com/office/drawing/2014/main" id="{83D05127-D1BC-4F7E-A2BE-7615039EDBA1}"/>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24">
                <a:extLst>
                  <a:ext uri="{FF2B5EF4-FFF2-40B4-BE49-F238E27FC236}">
                    <a16:creationId xmlns:a16="http://schemas.microsoft.com/office/drawing/2014/main" id="{94E84A34-A50F-4735-92E3-393F0B08C08F}"/>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25">
                <a:extLst>
                  <a:ext uri="{FF2B5EF4-FFF2-40B4-BE49-F238E27FC236}">
                    <a16:creationId xmlns:a16="http://schemas.microsoft.com/office/drawing/2014/main" id="{5AF2B37A-C83E-494C-9732-6291694CCCF8}"/>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26">
                <a:extLst>
                  <a:ext uri="{FF2B5EF4-FFF2-40B4-BE49-F238E27FC236}">
                    <a16:creationId xmlns:a16="http://schemas.microsoft.com/office/drawing/2014/main" id="{84E8DE4A-E36F-4DB5-8139-0FE1ACE64004}"/>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27">
                <a:extLst>
                  <a:ext uri="{FF2B5EF4-FFF2-40B4-BE49-F238E27FC236}">
                    <a16:creationId xmlns:a16="http://schemas.microsoft.com/office/drawing/2014/main" id="{C0EE5C04-C1F1-4A7C-ADF5-3F9F780D6CB1}"/>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28">
                <a:extLst>
                  <a:ext uri="{FF2B5EF4-FFF2-40B4-BE49-F238E27FC236}">
                    <a16:creationId xmlns:a16="http://schemas.microsoft.com/office/drawing/2014/main" id="{F0C6FDBC-FE81-47B3-8344-5879089B3032}"/>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29">
                <a:extLst>
                  <a:ext uri="{FF2B5EF4-FFF2-40B4-BE49-F238E27FC236}">
                    <a16:creationId xmlns:a16="http://schemas.microsoft.com/office/drawing/2014/main" id="{157D14C4-FBCB-4C77-A11F-1E10077FC4A7}"/>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30">
                <a:extLst>
                  <a:ext uri="{FF2B5EF4-FFF2-40B4-BE49-F238E27FC236}">
                    <a16:creationId xmlns:a16="http://schemas.microsoft.com/office/drawing/2014/main" id="{262CA397-94B1-4C43-9E22-A3055F923E35}"/>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grpSp>
      <p:sp>
        <p:nvSpPr>
          <p:cNvPr id="3" name="Rectangle 2">
            <a:extLst>
              <a:ext uri="{FF2B5EF4-FFF2-40B4-BE49-F238E27FC236}">
                <a16:creationId xmlns:a16="http://schemas.microsoft.com/office/drawing/2014/main" id="{C70A148B-BCB5-4F1F-9935-B785ED1481A4}"/>
              </a:ext>
            </a:extLst>
          </p:cNvPr>
          <p:cNvSpPr/>
          <p:nvPr/>
        </p:nvSpPr>
        <p:spPr>
          <a:xfrm>
            <a:off x="7585023" y="0"/>
            <a:ext cx="460697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TextBox 8">
            <a:extLst>
              <a:ext uri="{FF2B5EF4-FFF2-40B4-BE49-F238E27FC236}">
                <a16:creationId xmlns:a16="http://schemas.microsoft.com/office/drawing/2014/main" id="{1A4D1440-6562-46A5-B258-C30D5B4E8A43}"/>
              </a:ext>
            </a:extLst>
          </p:cNvPr>
          <p:cNvSpPr txBox="1"/>
          <p:nvPr/>
        </p:nvSpPr>
        <p:spPr>
          <a:xfrm>
            <a:off x="8081806" y="632420"/>
            <a:ext cx="3613072" cy="1938992"/>
          </a:xfrm>
          <a:prstGeom prst="rect">
            <a:avLst/>
          </a:prstGeom>
          <a:noFill/>
        </p:spPr>
        <p:txBody>
          <a:bodyPr wrap="square" rtlCol="0">
            <a:spAutoFit/>
          </a:bodyPr>
          <a:lstStyle/>
          <a:p>
            <a:r>
              <a:rPr lang="en-US" sz="4000">
                <a:solidFill>
                  <a:schemeClr val="bg1"/>
                </a:solidFill>
                <a:latin typeface="+mj-lt"/>
              </a:rPr>
              <a:t>Expect Nothing Less Than Perfect </a:t>
            </a:r>
            <a:endParaRPr lang="id-ID" sz="4800" b="1">
              <a:solidFill>
                <a:schemeClr val="bg1"/>
              </a:solidFill>
              <a:latin typeface="+mj-lt"/>
            </a:endParaRPr>
          </a:p>
        </p:txBody>
      </p:sp>
      <p:sp>
        <p:nvSpPr>
          <p:cNvPr id="10" name="TextBox 9">
            <a:extLst>
              <a:ext uri="{FF2B5EF4-FFF2-40B4-BE49-F238E27FC236}">
                <a16:creationId xmlns:a16="http://schemas.microsoft.com/office/drawing/2014/main" id="{0D3B163B-1DB2-44ED-B5B3-0384F9AA3AE2}"/>
              </a:ext>
            </a:extLst>
          </p:cNvPr>
          <p:cNvSpPr txBox="1"/>
          <p:nvPr/>
        </p:nvSpPr>
        <p:spPr>
          <a:xfrm>
            <a:off x="8081806" y="3700677"/>
            <a:ext cx="3339142" cy="854080"/>
          </a:xfrm>
          <a:prstGeom prst="rect">
            <a:avLst/>
          </a:prstGeom>
          <a:noFill/>
        </p:spPr>
        <p:txBody>
          <a:bodyPr wrap="square" rtlCol="0">
            <a:spAutoFit/>
          </a:bodyPr>
          <a:lstStyle/>
          <a:p>
            <a:pPr>
              <a:lnSpc>
                <a:spcPct val="150000"/>
              </a:lnSpc>
            </a:pPr>
            <a:r>
              <a:rPr lang="en-US" sz="1100">
                <a:solidFill>
                  <a:schemeClr val="bg1"/>
                </a:solidFill>
              </a:rPr>
              <a:t>Augue in mollis condimentum, augue lectus scelerisque lorem, vel venenatis tortor mauris vitae turpis. </a:t>
            </a:r>
          </a:p>
        </p:txBody>
      </p:sp>
      <p:sp>
        <p:nvSpPr>
          <p:cNvPr id="11" name="TextBox 10">
            <a:extLst>
              <a:ext uri="{FF2B5EF4-FFF2-40B4-BE49-F238E27FC236}">
                <a16:creationId xmlns:a16="http://schemas.microsoft.com/office/drawing/2014/main" id="{CF3241F9-7B70-4986-91D0-5017EC080083}"/>
              </a:ext>
            </a:extLst>
          </p:cNvPr>
          <p:cNvSpPr txBox="1"/>
          <p:nvPr/>
        </p:nvSpPr>
        <p:spPr>
          <a:xfrm>
            <a:off x="8081806" y="2912340"/>
            <a:ext cx="1389403" cy="830997"/>
          </a:xfrm>
          <a:prstGeom prst="rect">
            <a:avLst/>
          </a:prstGeom>
          <a:noFill/>
        </p:spPr>
        <p:txBody>
          <a:bodyPr wrap="square" rtlCol="0">
            <a:spAutoFit/>
          </a:bodyPr>
          <a:lstStyle/>
          <a:p>
            <a:r>
              <a:rPr lang="en-US" sz="4800">
                <a:solidFill>
                  <a:schemeClr val="bg1"/>
                </a:solidFill>
                <a:latin typeface="+mj-lt"/>
              </a:rPr>
              <a:t>01</a:t>
            </a:r>
            <a:endParaRPr lang="id-ID" sz="6000" b="1">
              <a:solidFill>
                <a:schemeClr val="bg1"/>
              </a:solidFill>
              <a:latin typeface="+mj-lt"/>
            </a:endParaRPr>
          </a:p>
        </p:txBody>
      </p:sp>
      <p:sp>
        <p:nvSpPr>
          <p:cNvPr id="12" name="TextBox 11">
            <a:extLst>
              <a:ext uri="{FF2B5EF4-FFF2-40B4-BE49-F238E27FC236}">
                <a16:creationId xmlns:a16="http://schemas.microsoft.com/office/drawing/2014/main" id="{0F092967-F0D1-43C0-BCEC-E019FF152AD4}"/>
              </a:ext>
            </a:extLst>
          </p:cNvPr>
          <p:cNvSpPr txBox="1"/>
          <p:nvPr/>
        </p:nvSpPr>
        <p:spPr>
          <a:xfrm>
            <a:off x="8081806" y="5381999"/>
            <a:ext cx="3339142" cy="854080"/>
          </a:xfrm>
          <a:prstGeom prst="rect">
            <a:avLst/>
          </a:prstGeom>
          <a:noFill/>
        </p:spPr>
        <p:txBody>
          <a:bodyPr wrap="square" rtlCol="0">
            <a:spAutoFit/>
          </a:bodyPr>
          <a:lstStyle/>
          <a:p>
            <a:pPr>
              <a:lnSpc>
                <a:spcPct val="150000"/>
              </a:lnSpc>
            </a:pPr>
            <a:r>
              <a:rPr lang="en-US" sz="1100">
                <a:solidFill>
                  <a:schemeClr val="bg1"/>
                </a:solidFill>
              </a:rPr>
              <a:t>Augue in mollis condimentum, augue lectus scelerisque lorem, vel venenatis tortor mauris vitae turpis. </a:t>
            </a:r>
          </a:p>
        </p:txBody>
      </p:sp>
      <p:sp>
        <p:nvSpPr>
          <p:cNvPr id="13" name="TextBox 12">
            <a:extLst>
              <a:ext uri="{FF2B5EF4-FFF2-40B4-BE49-F238E27FC236}">
                <a16:creationId xmlns:a16="http://schemas.microsoft.com/office/drawing/2014/main" id="{D00E573A-C091-4871-82FA-7D666A83543D}"/>
              </a:ext>
            </a:extLst>
          </p:cNvPr>
          <p:cNvSpPr txBox="1"/>
          <p:nvPr/>
        </p:nvSpPr>
        <p:spPr>
          <a:xfrm>
            <a:off x="8081806" y="4593662"/>
            <a:ext cx="1389403" cy="830997"/>
          </a:xfrm>
          <a:prstGeom prst="rect">
            <a:avLst/>
          </a:prstGeom>
          <a:noFill/>
        </p:spPr>
        <p:txBody>
          <a:bodyPr wrap="square" rtlCol="0">
            <a:spAutoFit/>
          </a:bodyPr>
          <a:lstStyle/>
          <a:p>
            <a:r>
              <a:rPr lang="en-US" sz="4800">
                <a:solidFill>
                  <a:schemeClr val="bg1"/>
                </a:solidFill>
                <a:latin typeface="+mj-lt"/>
              </a:rPr>
              <a:t>02</a:t>
            </a:r>
            <a:endParaRPr lang="id-ID" sz="6000" b="1">
              <a:solidFill>
                <a:schemeClr val="bg1"/>
              </a:solidFill>
              <a:latin typeface="+mj-lt"/>
            </a:endParaRPr>
          </a:p>
        </p:txBody>
      </p:sp>
    </p:spTree>
    <p:extLst>
      <p:ext uri="{BB962C8B-B14F-4D97-AF65-F5344CB8AC3E}">
        <p14:creationId xmlns:p14="http://schemas.microsoft.com/office/powerpoint/2010/main" val="39398774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ppt_x</p:attrName>
                                        </p:attrNameLst>
                                      </p:cBhvr>
                                      <p:tavLst>
                                        <p:tav tm="0">
                                          <p:val>
                                            <p:strVal val="#ppt_x"/>
                                          </p:val>
                                        </p:tav>
                                        <p:tav tm="100000">
                                          <p:val>
                                            <p:strVal val="#ppt_x"/>
                                          </p:val>
                                        </p:tav>
                                      </p:tavLst>
                                    </p:anim>
                                    <p:anim calcmode="lin" valueType="num">
                                      <p:cBhvr>
                                        <p:cTn id="9" dur="75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7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750"/>
                                        <p:tgtEl>
                                          <p:spTgt spid="9"/>
                                        </p:tgtEl>
                                      </p:cBhvr>
                                    </p:animEffect>
                                    <p:anim calcmode="lin" valueType="num">
                                      <p:cBhvr>
                                        <p:cTn id="13" dur="750" fill="hold"/>
                                        <p:tgtEl>
                                          <p:spTgt spid="9"/>
                                        </p:tgtEl>
                                        <p:attrNameLst>
                                          <p:attrName>ppt_x</p:attrName>
                                        </p:attrNameLst>
                                      </p:cBhvr>
                                      <p:tavLst>
                                        <p:tav tm="0">
                                          <p:val>
                                            <p:strVal val="#ppt_x"/>
                                          </p:val>
                                        </p:tav>
                                        <p:tav tm="100000">
                                          <p:val>
                                            <p:strVal val="#ppt_x"/>
                                          </p:val>
                                        </p:tav>
                                      </p:tavLst>
                                    </p:anim>
                                    <p:anim calcmode="lin" valueType="num">
                                      <p:cBhvr>
                                        <p:cTn id="14" dur="7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25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750"/>
                                        <p:tgtEl>
                                          <p:spTgt spid="11"/>
                                        </p:tgtEl>
                                      </p:cBhvr>
                                    </p:animEffect>
                                    <p:anim calcmode="lin" valueType="num">
                                      <p:cBhvr>
                                        <p:cTn id="18" dur="750" fill="hold"/>
                                        <p:tgtEl>
                                          <p:spTgt spid="11"/>
                                        </p:tgtEl>
                                        <p:attrNameLst>
                                          <p:attrName>ppt_x</p:attrName>
                                        </p:attrNameLst>
                                      </p:cBhvr>
                                      <p:tavLst>
                                        <p:tav tm="0">
                                          <p:val>
                                            <p:strVal val="#ppt_x"/>
                                          </p:val>
                                        </p:tav>
                                        <p:tav tm="100000">
                                          <p:val>
                                            <p:strVal val="#ppt_x"/>
                                          </p:val>
                                        </p:tav>
                                      </p:tavLst>
                                    </p:anim>
                                    <p:anim calcmode="lin" valueType="num">
                                      <p:cBhvr>
                                        <p:cTn id="19" dur="75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50"/>
                                        <p:tgtEl>
                                          <p:spTgt spid="10"/>
                                        </p:tgtEl>
                                      </p:cBhvr>
                                    </p:animEffect>
                                    <p:anim calcmode="lin" valueType="num">
                                      <p:cBhvr>
                                        <p:cTn id="23" dur="750" fill="hold"/>
                                        <p:tgtEl>
                                          <p:spTgt spid="10"/>
                                        </p:tgtEl>
                                        <p:attrNameLst>
                                          <p:attrName>ppt_x</p:attrName>
                                        </p:attrNameLst>
                                      </p:cBhvr>
                                      <p:tavLst>
                                        <p:tav tm="0">
                                          <p:val>
                                            <p:strVal val="#ppt_x"/>
                                          </p:val>
                                        </p:tav>
                                        <p:tav tm="100000">
                                          <p:val>
                                            <p:strVal val="#ppt_x"/>
                                          </p:val>
                                        </p:tav>
                                      </p:tavLst>
                                    </p:anim>
                                    <p:anim calcmode="lin" valueType="num">
                                      <p:cBhvr>
                                        <p:cTn id="24" dur="75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25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750"/>
                                        <p:tgtEl>
                                          <p:spTgt spid="13"/>
                                        </p:tgtEl>
                                      </p:cBhvr>
                                    </p:animEffect>
                                    <p:anim calcmode="lin" valueType="num">
                                      <p:cBhvr>
                                        <p:cTn id="28" dur="750" fill="hold"/>
                                        <p:tgtEl>
                                          <p:spTgt spid="13"/>
                                        </p:tgtEl>
                                        <p:attrNameLst>
                                          <p:attrName>ppt_x</p:attrName>
                                        </p:attrNameLst>
                                      </p:cBhvr>
                                      <p:tavLst>
                                        <p:tav tm="0">
                                          <p:val>
                                            <p:strVal val="#ppt_x"/>
                                          </p:val>
                                        </p:tav>
                                        <p:tav tm="100000">
                                          <p:val>
                                            <p:strVal val="#ppt_x"/>
                                          </p:val>
                                        </p:tav>
                                      </p:tavLst>
                                    </p:anim>
                                    <p:anim calcmode="lin" valueType="num">
                                      <p:cBhvr>
                                        <p:cTn id="29" dur="75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25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750"/>
                                        <p:tgtEl>
                                          <p:spTgt spid="12"/>
                                        </p:tgtEl>
                                      </p:cBhvr>
                                    </p:animEffect>
                                    <p:anim calcmode="lin" valueType="num">
                                      <p:cBhvr>
                                        <p:cTn id="33" dur="750" fill="hold"/>
                                        <p:tgtEl>
                                          <p:spTgt spid="12"/>
                                        </p:tgtEl>
                                        <p:attrNameLst>
                                          <p:attrName>ppt_x</p:attrName>
                                        </p:attrNameLst>
                                      </p:cBhvr>
                                      <p:tavLst>
                                        <p:tav tm="0">
                                          <p:val>
                                            <p:strVal val="#ppt_x"/>
                                          </p:val>
                                        </p:tav>
                                        <p:tav tm="100000">
                                          <p:val>
                                            <p:strVal val="#ppt_x"/>
                                          </p:val>
                                        </p:tav>
                                      </p:tavLst>
                                    </p:anim>
                                    <p:anim calcmode="lin" valueType="num">
                                      <p:cBhvr>
                                        <p:cTn id="34"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Picture Placeholder 35">
            <a:extLst>
              <a:ext uri="{FF2B5EF4-FFF2-40B4-BE49-F238E27FC236}">
                <a16:creationId xmlns:a16="http://schemas.microsoft.com/office/drawing/2014/main" id="{62C00AD8-81A3-456D-85BB-EAB498CCCB6B}"/>
              </a:ext>
            </a:extLst>
          </p:cNvPr>
          <p:cNvSpPr>
            <a:spLocks noGrp="1"/>
          </p:cNvSpPr>
          <p:nvPr>
            <p:ph type="pic" sz="quarter" idx="12"/>
          </p:nvPr>
        </p:nvSpPr>
        <p:spPr/>
      </p:sp>
      <p:grpSp>
        <p:nvGrpSpPr>
          <p:cNvPr id="10" name="Group 9">
            <a:extLst>
              <a:ext uri="{FF2B5EF4-FFF2-40B4-BE49-F238E27FC236}">
                <a16:creationId xmlns:a16="http://schemas.microsoft.com/office/drawing/2014/main" id="{17742269-74B5-4C68-91F4-23BC18AC0F67}"/>
              </a:ext>
            </a:extLst>
          </p:cNvPr>
          <p:cNvGrpSpPr/>
          <p:nvPr/>
        </p:nvGrpSpPr>
        <p:grpSpPr>
          <a:xfrm>
            <a:off x="6096000" y="0"/>
            <a:ext cx="2902151" cy="2902151"/>
            <a:chOff x="684358" y="2902022"/>
            <a:chExt cx="3364308" cy="3364307"/>
          </a:xfrm>
          <a:solidFill>
            <a:schemeClr val="bg1">
              <a:lumMod val="95000"/>
            </a:schemeClr>
          </a:solidFill>
        </p:grpSpPr>
        <p:sp>
          <p:nvSpPr>
            <p:cNvPr id="11" name="Freeform 6">
              <a:extLst>
                <a:ext uri="{FF2B5EF4-FFF2-40B4-BE49-F238E27FC236}">
                  <a16:creationId xmlns:a16="http://schemas.microsoft.com/office/drawing/2014/main" id="{6A9BA833-6A97-4412-9FD0-D7521730EB0A}"/>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7">
              <a:extLst>
                <a:ext uri="{FF2B5EF4-FFF2-40B4-BE49-F238E27FC236}">
                  <a16:creationId xmlns:a16="http://schemas.microsoft.com/office/drawing/2014/main" id="{29E33D5D-8819-4A06-88EC-9C04EC48A712}"/>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8">
              <a:extLst>
                <a:ext uri="{FF2B5EF4-FFF2-40B4-BE49-F238E27FC236}">
                  <a16:creationId xmlns:a16="http://schemas.microsoft.com/office/drawing/2014/main" id="{24D63F5D-F43F-4220-8024-663CD1AB76FD}"/>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9">
              <a:extLst>
                <a:ext uri="{FF2B5EF4-FFF2-40B4-BE49-F238E27FC236}">
                  <a16:creationId xmlns:a16="http://schemas.microsoft.com/office/drawing/2014/main" id="{BB0D83E4-9F9B-4206-A3F3-72A709CD6FD5}"/>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10">
              <a:extLst>
                <a:ext uri="{FF2B5EF4-FFF2-40B4-BE49-F238E27FC236}">
                  <a16:creationId xmlns:a16="http://schemas.microsoft.com/office/drawing/2014/main" id="{9BC2025C-1224-40D3-9B84-73A7BA176B15}"/>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11">
              <a:extLst>
                <a:ext uri="{FF2B5EF4-FFF2-40B4-BE49-F238E27FC236}">
                  <a16:creationId xmlns:a16="http://schemas.microsoft.com/office/drawing/2014/main" id="{6294BED3-E52C-477A-8EBC-2147BFE75E6B}"/>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12">
              <a:extLst>
                <a:ext uri="{FF2B5EF4-FFF2-40B4-BE49-F238E27FC236}">
                  <a16:creationId xmlns:a16="http://schemas.microsoft.com/office/drawing/2014/main" id="{B247D096-0217-49DB-8AB7-3FCEB19BCC42}"/>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3">
              <a:extLst>
                <a:ext uri="{FF2B5EF4-FFF2-40B4-BE49-F238E27FC236}">
                  <a16:creationId xmlns:a16="http://schemas.microsoft.com/office/drawing/2014/main" id="{4DA12D36-5A4C-41F0-AF77-7ED42C450AB6}"/>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4">
              <a:extLst>
                <a:ext uri="{FF2B5EF4-FFF2-40B4-BE49-F238E27FC236}">
                  <a16:creationId xmlns:a16="http://schemas.microsoft.com/office/drawing/2014/main" id="{931447B2-7099-4071-9C92-FB08FB3A674B}"/>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5">
              <a:extLst>
                <a:ext uri="{FF2B5EF4-FFF2-40B4-BE49-F238E27FC236}">
                  <a16:creationId xmlns:a16="http://schemas.microsoft.com/office/drawing/2014/main" id="{2B973B78-49CA-4CC7-A263-8BA1E869439A}"/>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6">
              <a:extLst>
                <a:ext uri="{FF2B5EF4-FFF2-40B4-BE49-F238E27FC236}">
                  <a16:creationId xmlns:a16="http://schemas.microsoft.com/office/drawing/2014/main" id="{7B6C8533-1F7D-4612-A5FF-8A5D71A623D6}"/>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7">
              <a:extLst>
                <a:ext uri="{FF2B5EF4-FFF2-40B4-BE49-F238E27FC236}">
                  <a16:creationId xmlns:a16="http://schemas.microsoft.com/office/drawing/2014/main" id="{ED7EEBBF-F80A-4445-A6F1-9F8E3F5EE4D0}"/>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8">
              <a:extLst>
                <a:ext uri="{FF2B5EF4-FFF2-40B4-BE49-F238E27FC236}">
                  <a16:creationId xmlns:a16="http://schemas.microsoft.com/office/drawing/2014/main" id="{B1E8B44A-34D0-4665-8D6B-BDC74C924E9D}"/>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9">
              <a:extLst>
                <a:ext uri="{FF2B5EF4-FFF2-40B4-BE49-F238E27FC236}">
                  <a16:creationId xmlns:a16="http://schemas.microsoft.com/office/drawing/2014/main" id="{41A6C947-7300-4D75-A0DB-EAE875AA5688}"/>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20">
              <a:extLst>
                <a:ext uri="{FF2B5EF4-FFF2-40B4-BE49-F238E27FC236}">
                  <a16:creationId xmlns:a16="http://schemas.microsoft.com/office/drawing/2014/main" id="{006FFF2A-DAF4-4D06-A40A-D9C9F92ED3CB}"/>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21">
              <a:extLst>
                <a:ext uri="{FF2B5EF4-FFF2-40B4-BE49-F238E27FC236}">
                  <a16:creationId xmlns:a16="http://schemas.microsoft.com/office/drawing/2014/main" id="{7AC88B12-66AC-4B25-AB15-78116829F774}"/>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22">
              <a:extLst>
                <a:ext uri="{FF2B5EF4-FFF2-40B4-BE49-F238E27FC236}">
                  <a16:creationId xmlns:a16="http://schemas.microsoft.com/office/drawing/2014/main" id="{8F3FF411-08FD-4D93-8E7F-007C1E9D6C19}"/>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3">
              <a:extLst>
                <a:ext uri="{FF2B5EF4-FFF2-40B4-BE49-F238E27FC236}">
                  <a16:creationId xmlns:a16="http://schemas.microsoft.com/office/drawing/2014/main" id="{979F0EFD-2556-4266-A51A-2DDA43BD007F}"/>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4">
              <a:extLst>
                <a:ext uri="{FF2B5EF4-FFF2-40B4-BE49-F238E27FC236}">
                  <a16:creationId xmlns:a16="http://schemas.microsoft.com/office/drawing/2014/main" id="{E1BB26A0-028D-4AC4-AADE-3A5872D0D5B3}"/>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5">
              <a:extLst>
                <a:ext uri="{FF2B5EF4-FFF2-40B4-BE49-F238E27FC236}">
                  <a16:creationId xmlns:a16="http://schemas.microsoft.com/office/drawing/2014/main" id="{4FB9FAA1-9A0C-45FE-8BE2-D7CB8E649254}"/>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6">
              <a:extLst>
                <a:ext uri="{FF2B5EF4-FFF2-40B4-BE49-F238E27FC236}">
                  <a16:creationId xmlns:a16="http://schemas.microsoft.com/office/drawing/2014/main" id="{A0C12D5A-374C-4496-A551-B2FD77569BFC}"/>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7">
              <a:extLst>
                <a:ext uri="{FF2B5EF4-FFF2-40B4-BE49-F238E27FC236}">
                  <a16:creationId xmlns:a16="http://schemas.microsoft.com/office/drawing/2014/main" id="{DD00B1FA-4885-48A3-ADE9-1E110B8081AA}"/>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8">
              <a:extLst>
                <a:ext uri="{FF2B5EF4-FFF2-40B4-BE49-F238E27FC236}">
                  <a16:creationId xmlns:a16="http://schemas.microsoft.com/office/drawing/2014/main" id="{B505ED53-82EE-452B-905E-724B08D8F01A}"/>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9">
              <a:extLst>
                <a:ext uri="{FF2B5EF4-FFF2-40B4-BE49-F238E27FC236}">
                  <a16:creationId xmlns:a16="http://schemas.microsoft.com/office/drawing/2014/main" id="{A87B4BFA-5835-4565-B9A6-7C8C7550C0FA}"/>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30">
              <a:extLst>
                <a:ext uri="{FF2B5EF4-FFF2-40B4-BE49-F238E27FC236}">
                  <a16:creationId xmlns:a16="http://schemas.microsoft.com/office/drawing/2014/main" id="{7E44316B-2940-4CE0-B319-A90C562E0DB4}"/>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3" name="TextBox 2">
            <a:extLst>
              <a:ext uri="{FF2B5EF4-FFF2-40B4-BE49-F238E27FC236}">
                <a16:creationId xmlns:a16="http://schemas.microsoft.com/office/drawing/2014/main" id="{89E8C677-69F7-4A7A-887D-A22DE5DD73A1}"/>
              </a:ext>
            </a:extLst>
          </p:cNvPr>
          <p:cNvSpPr txBox="1"/>
          <p:nvPr/>
        </p:nvSpPr>
        <p:spPr>
          <a:xfrm>
            <a:off x="6883826" y="835179"/>
            <a:ext cx="4519213" cy="1938992"/>
          </a:xfrm>
          <a:prstGeom prst="rect">
            <a:avLst/>
          </a:prstGeom>
          <a:noFill/>
        </p:spPr>
        <p:txBody>
          <a:bodyPr wrap="square" rtlCol="0">
            <a:spAutoFit/>
          </a:bodyPr>
          <a:lstStyle/>
          <a:p>
            <a:pPr algn="ctr"/>
            <a:r>
              <a:rPr lang="en-US" sz="4000">
                <a:solidFill>
                  <a:schemeClr val="tx1">
                    <a:lumMod val="75000"/>
                    <a:lumOff val="25000"/>
                  </a:schemeClr>
                </a:solidFill>
                <a:latin typeface="+mj-lt"/>
              </a:rPr>
              <a:t>Exploring Different Design Style</a:t>
            </a:r>
            <a:endParaRPr lang="id-ID" sz="4800" b="1">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D66F6C36-EB42-4D0C-A8E4-FFA3F9B54EC7}"/>
              </a:ext>
            </a:extLst>
          </p:cNvPr>
          <p:cNvSpPr txBox="1"/>
          <p:nvPr/>
        </p:nvSpPr>
        <p:spPr>
          <a:xfrm>
            <a:off x="7387181" y="4082223"/>
            <a:ext cx="3512502" cy="346249"/>
          </a:xfrm>
          <a:prstGeom prst="rect">
            <a:avLst/>
          </a:prstGeom>
          <a:noFill/>
        </p:spPr>
        <p:txBody>
          <a:bodyPr wrap="square" rtlCol="0">
            <a:spAutoFit/>
          </a:bodyPr>
          <a:lstStyle/>
          <a:p>
            <a:pPr algn="ctr">
              <a:lnSpc>
                <a:spcPct val="150000"/>
              </a:lnSpc>
            </a:pPr>
            <a:r>
              <a:rPr lang="en-US" sz="1100">
                <a:solidFill>
                  <a:schemeClr val="tx1">
                    <a:lumMod val="50000"/>
                    <a:lumOff val="50000"/>
                  </a:schemeClr>
                </a:solidFill>
              </a:rPr>
              <a:t>Something called Floral sheel silk </a:t>
            </a:r>
          </a:p>
        </p:txBody>
      </p:sp>
      <p:sp>
        <p:nvSpPr>
          <p:cNvPr id="5" name="Rectangle 4">
            <a:extLst>
              <a:ext uri="{FF2B5EF4-FFF2-40B4-BE49-F238E27FC236}">
                <a16:creationId xmlns:a16="http://schemas.microsoft.com/office/drawing/2014/main" id="{F6E2424C-BAD9-420F-BB19-FF31CDF2FB65}"/>
              </a:ext>
            </a:extLst>
          </p:cNvPr>
          <p:cNvSpPr/>
          <p:nvPr/>
        </p:nvSpPr>
        <p:spPr>
          <a:xfrm>
            <a:off x="7459565" y="3666532"/>
            <a:ext cx="3367735" cy="415691"/>
          </a:xfrm>
          <a:prstGeom prst="rect">
            <a:avLst/>
          </a:prstGeom>
        </p:spPr>
        <p:txBody>
          <a:bodyPr wrap="square">
            <a:spAutoFit/>
          </a:bodyPr>
          <a:lstStyle/>
          <a:p>
            <a:pPr algn="ctr">
              <a:lnSpc>
                <a:spcPct val="150000"/>
              </a:lnSpc>
            </a:pPr>
            <a:r>
              <a:rPr lang="en-US" sz="1600">
                <a:solidFill>
                  <a:schemeClr val="tx1">
                    <a:lumMod val="75000"/>
                    <a:lumOff val="25000"/>
                  </a:schemeClr>
                </a:solidFill>
                <a:latin typeface="+mj-lt"/>
                <a:cs typeface="Poppins" panose="02000000000000000000" pitchFamily="2" charset="0"/>
              </a:rPr>
              <a:t>Blouse</a:t>
            </a:r>
          </a:p>
        </p:txBody>
      </p:sp>
      <p:sp>
        <p:nvSpPr>
          <p:cNvPr id="6" name="TextBox 5">
            <a:extLst>
              <a:ext uri="{FF2B5EF4-FFF2-40B4-BE49-F238E27FC236}">
                <a16:creationId xmlns:a16="http://schemas.microsoft.com/office/drawing/2014/main" id="{85FCF24E-832E-4557-BBD4-5C8608F66309}"/>
              </a:ext>
            </a:extLst>
          </p:cNvPr>
          <p:cNvSpPr txBox="1"/>
          <p:nvPr/>
        </p:nvSpPr>
        <p:spPr>
          <a:xfrm>
            <a:off x="7925926" y="4345147"/>
            <a:ext cx="2435012" cy="346249"/>
          </a:xfrm>
          <a:prstGeom prst="rect">
            <a:avLst/>
          </a:prstGeom>
          <a:noFill/>
        </p:spPr>
        <p:txBody>
          <a:bodyPr wrap="square" rtlCol="0">
            <a:spAutoFit/>
          </a:bodyPr>
          <a:lstStyle/>
          <a:p>
            <a:pPr algn="ctr">
              <a:lnSpc>
                <a:spcPct val="150000"/>
              </a:lnSpc>
            </a:pPr>
            <a:r>
              <a:rPr lang="en-US" sz="1100">
                <a:solidFill>
                  <a:schemeClr val="tx1">
                    <a:lumMod val="50000"/>
                    <a:lumOff val="50000"/>
                  </a:schemeClr>
                </a:solidFill>
              </a:rPr>
              <a:t>Number 0012</a:t>
            </a:r>
          </a:p>
        </p:txBody>
      </p:sp>
      <p:sp>
        <p:nvSpPr>
          <p:cNvPr id="7" name="TextBox 6">
            <a:extLst>
              <a:ext uri="{FF2B5EF4-FFF2-40B4-BE49-F238E27FC236}">
                <a16:creationId xmlns:a16="http://schemas.microsoft.com/office/drawing/2014/main" id="{0A338073-1C2F-4D57-8681-55F19CE5BC89}"/>
              </a:ext>
            </a:extLst>
          </p:cNvPr>
          <p:cNvSpPr txBox="1"/>
          <p:nvPr/>
        </p:nvSpPr>
        <p:spPr>
          <a:xfrm>
            <a:off x="7387181" y="5278959"/>
            <a:ext cx="3512502" cy="346249"/>
          </a:xfrm>
          <a:prstGeom prst="rect">
            <a:avLst/>
          </a:prstGeom>
          <a:noFill/>
        </p:spPr>
        <p:txBody>
          <a:bodyPr wrap="square" rtlCol="0">
            <a:spAutoFit/>
          </a:bodyPr>
          <a:lstStyle/>
          <a:p>
            <a:pPr algn="ctr">
              <a:lnSpc>
                <a:spcPct val="150000"/>
              </a:lnSpc>
            </a:pPr>
            <a:r>
              <a:rPr lang="en-US" sz="1100">
                <a:solidFill>
                  <a:schemeClr val="tx1">
                    <a:lumMod val="50000"/>
                    <a:lumOff val="50000"/>
                  </a:schemeClr>
                </a:solidFill>
              </a:rPr>
              <a:t>Something called Floral sheel silk </a:t>
            </a:r>
          </a:p>
        </p:txBody>
      </p:sp>
      <p:sp>
        <p:nvSpPr>
          <p:cNvPr id="8" name="Rectangle 7">
            <a:extLst>
              <a:ext uri="{FF2B5EF4-FFF2-40B4-BE49-F238E27FC236}">
                <a16:creationId xmlns:a16="http://schemas.microsoft.com/office/drawing/2014/main" id="{62DE9BDD-D406-4244-BB06-CBE68758A58A}"/>
              </a:ext>
            </a:extLst>
          </p:cNvPr>
          <p:cNvSpPr/>
          <p:nvPr/>
        </p:nvSpPr>
        <p:spPr>
          <a:xfrm>
            <a:off x="7459565" y="4863268"/>
            <a:ext cx="3367735" cy="415691"/>
          </a:xfrm>
          <a:prstGeom prst="rect">
            <a:avLst/>
          </a:prstGeom>
        </p:spPr>
        <p:txBody>
          <a:bodyPr wrap="square">
            <a:spAutoFit/>
          </a:bodyPr>
          <a:lstStyle/>
          <a:p>
            <a:pPr algn="ctr">
              <a:lnSpc>
                <a:spcPct val="150000"/>
              </a:lnSpc>
            </a:pPr>
            <a:r>
              <a:rPr lang="en-US" sz="1600">
                <a:solidFill>
                  <a:schemeClr val="tx1">
                    <a:lumMod val="75000"/>
                    <a:lumOff val="25000"/>
                  </a:schemeClr>
                </a:solidFill>
                <a:latin typeface="+mj-lt"/>
                <a:cs typeface="Poppins" panose="02000000000000000000" pitchFamily="2" charset="0"/>
              </a:rPr>
              <a:t>Pants</a:t>
            </a:r>
          </a:p>
        </p:txBody>
      </p:sp>
      <p:sp>
        <p:nvSpPr>
          <p:cNvPr id="9" name="TextBox 8">
            <a:extLst>
              <a:ext uri="{FF2B5EF4-FFF2-40B4-BE49-F238E27FC236}">
                <a16:creationId xmlns:a16="http://schemas.microsoft.com/office/drawing/2014/main" id="{A0DD53CC-7880-4881-B149-16E6198CE103}"/>
              </a:ext>
            </a:extLst>
          </p:cNvPr>
          <p:cNvSpPr txBox="1"/>
          <p:nvPr/>
        </p:nvSpPr>
        <p:spPr>
          <a:xfrm>
            <a:off x="7925926" y="5541883"/>
            <a:ext cx="2435012" cy="325089"/>
          </a:xfrm>
          <a:prstGeom prst="rect">
            <a:avLst/>
          </a:prstGeom>
          <a:noFill/>
        </p:spPr>
        <p:txBody>
          <a:bodyPr wrap="square" rtlCol="0">
            <a:spAutoFit/>
          </a:bodyPr>
          <a:lstStyle/>
          <a:p>
            <a:pPr algn="ctr">
              <a:lnSpc>
                <a:spcPct val="150000"/>
              </a:lnSpc>
            </a:pPr>
            <a:r>
              <a:rPr lang="en-US" sz="1100">
                <a:solidFill>
                  <a:schemeClr val="tx1">
                    <a:lumMod val="50000"/>
                    <a:lumOff val="50000"/>
                  </a:schemeClr>
                </a:solidFill>
              </a:rPr>
              <a:t>Number 0012</a:t>
            </a:r>
          </a:p>
        </p:txBody>
      </p:sp>
      <p:sp>
        <p:nvSpPr>
          <p:cNvPr id="39" name="Rectangle 38">
            <a:extLst>
              <a:ext uri="{FF2B5EF4-FFF2-40B4-BE49-F238E27FC236}">
                <a16:creationId xmlns:a16="http://schemas.microsoft.com/office/drawing/2014/main" id="{AD8666AD-202E-4788-A5F5-5476E233E747}"/>
              </a:ext>
            </a:extLst>
          </p:cNvPr>
          <p:cNvSpPr/>
          <p:nvPr/>
        </p:nvSpPr>
        <p:spPr>
          <a:xfrm>
            <a:off x="3533602" y="4428472"/>
            <a:ext cx="3745435" cy="2429527"/>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TextBox 39">
            <a:extLst>
              <a:ext uri="{FF2B5EF4-FFF2-40B4-BE49-F238E27FC236}">
                <a16:creationId xmlns:a16="http://schemas.microsoft.com/office/drawing/2014/main" id="{8CA09F93-F3B3-4B76-B05C-F5EA031000C7}"/>
              </a:ext>
            </a:extLst>
          </p:cNvPr>
          <p:cNvSpPr txBox="1"/>
          <p:nvPr/>
        </p:nvSpPr>
        <p:spPr>
          <a:xfrm>
            <a:off x="4144810" y="4993491"/>
            <a:ext cx="2543033" cy="1361911"/>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a:t>
            </a:r>
          </a:p>
        </p:txBody>
      </p:sp>
    </p:spTree>
    <p:extLst>
      <p:ext uri="{BB962C8B-B14F-4D97-AF65-F5344CB8AC3E}">
        <p14:creationId xmlns:p14="http://schemas.microsoft.com/office/powerpoint/2010/main" val="564855890"/>
      </p:ext>
    </p:extLst>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7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750"/>
                                        <p:tgtEl>
                                          <p:spTgt spid="4"/>
                                        </p:tgtEl>
                                      </p:cBhvr>
                                    </p:animEffect>
                                    <p:anim calcmode="lin" valueType="num">
                                      <p:cBhvr>
                                        <p:cTn id="13" dur="750" fill="hold"/>
                                        <p:tgtEl>
                                          <p:spTgt spid="4"/>
                                        </p:tgtEl>
                                        <p:attrNameLst>
                                          <p:attrName>ppt_x</p:attrName>
                                        </p:attrNameLst>
                                      </p:cBhvr>
                                      <p:tavLst>
                                        <p:tav tm="0">
                                          <p:val>
                                            <p:strVal val="#ppt_x"/>
                                          </p:val>
                                        </p:tav>
                                        <p:tav tm="100000">
                                          <p:val>
                                            <p:strVal val="#ppt_x"/>
                                          </p:val>
                                        </p:tav>
                                      </p:tavLst>
                                    </p:anim>
                                    <p:anim calcmode="lin" valueType="num">
                                      <p:cBhvr>
                                        <p:cTn id="14" dur="75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75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750"/>
                                        <p:tgtEl>
                                          <p:spTgt spid="5"/>
                                        </p:tgtEl>
                                      </p:cBhvr>
                                    </p:animEffect>
                                    <p:anim calcmode="lin" valueType="num">
                                      <p:cBhvr>
                                        <p:cTn id="18" dur="750" fill="hold"/>
                                        <p:tgtEl>
                                          <p:spTgt spid="5"/>
                                        </p:tgtEl>
                                        <p:attrNameLst>
                                          <p:attrName>ppt_x</p:attrName>
                                        </p:attrNameLst>
                                      </p:cBhvr>
                                      <p:tavLst>
                                        <p:tav tm="0">
                                          <p:val>
                                            <p:strVal val="#ppt_x"/>
                                          </p:val>
                                        </p:tav>
                                        <p:tav tm="100000">
                                          <p:val>
                                            <p:strVal val="#ppt_x"/>
                                          </p:val>
                                        </p:tav>
                                      </p:tavLst>
                                    </p:anim>
                                    <p:anim calcmode="lin" valueType="num">
                                      <p:cBhvr>
                                        <p:cTn id="19" dur="75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75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anim calcmode="lin" valueType="num">
                                      <p:cBhvr>
                                        <p:cTn id="23" dur="750" fill="hold"/>
                                        <p:tgtEl>
                                          <p:spTgt spid="6"/>
                                        </p:tgtEl>
                                        <p:attrNameLst>
                                          <p:attrName>ppt_x</p:attrName>
                                        </p:attrNameLst>
                                      </p:cBhvr>
                                      <p:tavLst>
                                        <p:tav tm="0">
                                          <p:val>
                                            <p:strVal val="#ppt_x"/>
                                          </p:val>
                                        </p:tav>
                                        <p:tav tm="100000">
                                          <p:val>
                                            <p:strVal val="#ppt_x"/>
                                          </p:val>
                                        </p:tav>
                                      </p:tavLst>
                                    </p:anim>
                                    <p:anim calcmode="lin" valueType="num">
                                      <p:cBhvr>
                                        <p:cTn id="24" dur="75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75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750"/>
                                        <p:tgtEl>
                                          <p:spTgt spid="7"/>
                                        </p:tgtEl>
                                      </p:cBhvr>
                                    </p:animEffect>
                                    <p:anim calcmode="lin" valueType="num">
                                      <p:cBhvr>
                                        <p:cTn id="28" dur="750" fill="hold"/>
                                        <p:tgtEl>
                                          <p:spTgt spid="7"/>
                                        </p:tgtEl>
                                        <p:attrNameLst>
                                          <p:attrName>ppt_x</p:attrName>
                                        </p:attrNameLst>
                                      </p:cBhvr>
                                      <p:tavLst>
                                        <p:tav tm="0">
                                          <p:val>
                                            <p:strVal val="#ppt_x"/>
                                          </p:val>
                                        </p:tav>
                                        <p:tav tm="100000">
                                          <p:val>
                                            <p:strVal val="#ppt_x"/>
                                          </p:val>
                                        </p:tav>
                                      </p:tavLst>
                                    </p:anim>
                                    <p:anim calcmode="lin" valueType="num">
                                      <p:cBhvr>
                                        <p:cTn id="29" dur="75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75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750"/>
                                        <p:tgtEl>
                                          <p:spTgt spid="8"/>
                                        </p:tgtEl>
                                      </p:cBhvr>
                                    </p:animEffect>
                                    <p:anim calcmode="lin" valueType="num">
                                      <p:cBhvr>
                                        <p:cTn id="33" dur="750" fill="hold"/>
                                        <p:tgtEl>
                                          <p:spTgt spid="8"/>
                                        </p:tgtEl>
                                        <p:attrNameLst>
                                          <p:attrName>ppt_x</p:attrName>
                                        </p:attrNameLst>
                                      </p:cBhvr>
                                      <p:tavLst>
                                        <p:tav tm="0">
                                          <p:val>
                                            <p:strVal val="#ppt_x"/>
                                          </p:val>
                                        </p:tav>
                                        <p:tav tm="100000">
                                          <p:val>
                                            <p:strVal val="#ppt_x"/>
                                          </p:val>
                                        </p:tav>
                                      </p:tavLst>
                                    </p:anim>
                                    <p:anim calcmode="lin" valueType="num">
                                      <p:cBhvr>
                                        <p:cTn id="34" dur="75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75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750"/>
                                        <p:tgtEl>
                                          <p:spTgt spid="9"/>
                                        </p:tgtEl>
                                      </p:cBhvr>
                                    </p:animEffect>
                                    <p:anim calcmode="lin" valueType="num">
                                      <p:cBhvr>
                                        <p:cTn id="38" dur="750" fill="hold"/>
                                        <p:tgtEl>
                                          <p:spTgt spid="9"/>
                                        </p:tgtEl>
                                        <p:attrNameLst>
                                          <p:attrName>ppt_x</p:attrName>
                                        </p:attrNameLst>
                                      </p:cBhvr>
                                      <p:tavLst>
                                        <p:tav tm="0">
                                          <p:val>
                                            <p:strVal val="#ppt_x"/>
                                          </p:val>
                                        </p:tav>
                                        <p:tav tm="100000">
                                          <p:val>
                                            <p:strVal val="#ppt_x"/>
                                          </p:val>
                                        </p:tav>
                                      </p:tavLst>
                                    </p:anim>
                                    <p:anim calcmode="lin" valueType="num">
                                      <p:cBhvr>
                                        <p:cTn id="39" dur="750" fill="hold"/>
                                        <p:tgtEl>
                                          <p:spTgt spid="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25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750"/>
                                        <p:tgtEl>
                                          <p:spTgt spid="40"/>
                                        </p:tgtEl>
                                      </p:cBhvr>
                                    </p:animEffect>
                                    <p:anim calcmode="lin" valueType="num">
                                      <p:cBhvr>
                                        <p:cTn id="43" dur="750" fill="hold"/>
                                        <p:tgtEl>
                                          <p:spTgt spid="40"/>
                                        </p:tgtEl>
                                        <p:attrNameLst>
                                          <p:attrName>ppt_x</p:attrName>
                                        </p:attrNameLst>
                                      </p:cBhvr>
                                      <p:tavLst>
                                        <p:tav tm="0">
                                          <p:val>
                                            <p:strVal val="#ppt_x"/>
                                          </p:val>
                                        </p:tav>
                                        <p:tav tm="100000">
                                          <p:val>
                                            <p:strVal val="#ppt_x"/>
                                          </p:val>
                                        </p:tav>
                                      </p:tavLst>
                                    </p:anim>
                                    <p:anim calcmode="lin" valueType="num">
                                      <p:cBhvr>
                                        <p:cTn id="44" dur="75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D7236BE-7BB0-4FD2-A8A0-7761A14FCED1}"/>
              </a:ext>
            </a:extLst>
          </p:cNvPr>
          <p:cNvSpPr>
            <a:spLocks noGrp="1"/>
          </p:cNvSpPr>
          <p:nvPr>
            <p:ph type="pic" sz="quarter" idx="10"/>
          </p:nvPr>
        </p:nvSpPr>
        <p:spPr/>
      </p:sp>
      <p:sp>
        <p:nvSpPr>
          <p:cNvPr id="5" name="Rectangle 4">
            <a:extLst>
              <a:ext uri="{FF2B5EF4-FFF2-40B4-BE49-F238E27FC236}">
                <a16:creationId xmlns:a16="http://schemas.microsoft.com/office/drawing/2014/main" id="{CA9552F6-F335-4170-B4C5-0DD2A04619A7}"/>
              </a:ext>
            </a:extLst>
          </p:cNvPr>
          <p:cNvSpPr/>
          <p:nvPr/>
        </p:nvSpPr>
        <p:spPr>
          <a:xfrm>
            <a:off x="479685" y="333531"/>
            <a:ext cx="7914807" cy="6190938"/>
          </a:xfrm>
          <a:custGeom>
            <a:avLst/>
            <a:gdLst>
              <a:gd name="connsiteX0" fmla="*/ 0 w 7914807"/>
              <a:gd name="connsiteY0" fmla="*/ 0 h 6190938"/>
              <a:gd name="connsiteX1" fmla="*/ 7914807 w 7914807"/>
              <a:gd name="connsiteY1" fmla="*/ 0 h 6190938"/>
              <a:gd name="connsiteX2" fmla="*/ 7914807 w 7914807"/>
              <a:gd name="connsiteY2" fmla="*/ 6190938 h 6190938"/>
              <a:gd name="connsiteX3" fmla="*/ 0 w 7914807"/>
              <a:gd name="connsiteY3" fmla="*/ 6190938 h 6190938"/>
              <a:gd name="connsiteX4" fmla="*/ 0 w 7914807"/>
              <a:gd name="connsiteY4" fmla="*/ 0 h 6190938"/>
              <a:gd name="connsiteX0" fmla="*/ 0 w 7914807"/>
              <a:gd name="connsiteY0" fmla="*/ 0 h 6190938"/>
              <a:gd name="connsiteX1" fmla="*/ 5231568 w 7914807"/>
              <a:gd name="connsiteY1" fmla="*/ 0 h 6190938"/>
              <a:gd name="connsiteX2" fmla="*/ 7914807 w 7914807"/>
              <a:gd name="connsiteY2" fmla="*/ 6190938 h 6190938"/>
              <a:gd name="connsiteX3" fmla="*/ 0 w 7914807"/>
              <a:gd name="connsiteY3" fmla="*/ 6190938 h 6190938"/>
              <a:gd name="connsiteX4" fmla="*/ 0 w 7914807"/>
              <a:gd name="connsiteY4" fmla="*/ 0 h 6190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4807" h="6190938">
                <a:moveTo>
                  <a:pt x="0" y="0"/>
                </a:moveTo>
                <a:lnTo>
                  <a:pt x="5231568" y="0"/>
                </a:lnTo>
                <a:lnTo>
                  <a:pt x="7914807" y="6190938"/>
                </a:lnTo>
                <a:lnTo>
                  <a:pt x="0" y="6190938"/>
                </a:lnTo>
                <a:lnTo>
                  <a:pt x="0" y="0"/>
                </a:lnTo>
                <a:close/>
              </a:path>
            </a:pathLst>
          </a:cu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extBox 5">
            <a:extLst>
              <a:ext uri="{FF2B5EF4-FFF2-40B4-BE49-F238E27FC236}">
                <a16:creationId xmlns:a16="http://schemas.microsoft.com/office/drawing/2014/main" id="{3A77F250-4FCC-4356-9D6A-165AB25B5E48}"/>
              </a:ext>
            </a:extLst>
          </p:cNvPr>
          <p:cNvSpPr txBox="1"/>
          <p:nvPr/>
        </p:nvSpPr>
        <p:spPr>
          <a:xfrm>
            <a:off x="4275536" y="805199"/>
            <a:ext cx="5318168" cy="1323439"/>
          </a:xfrm>
          <a:prstGeom prst="rect">
            <a:avLst/>
          </a:prstGeom>
          <a:noFill/>
        </p:spPr>
        <p:txBody>
          <a:bodyPr wrap="square" rtlCol="0">
            <a:spAutoFit/>
          </a:bodyPr>
          <a:lstStyle/>
          <a:p>
            <a:r>
              <a:rPr lang="en-US" sz="4000">
                <a:solidFill>
                  <a:schemeClr val="tx1">
                    <a:lumMod val="75000"/>
                    <a:lumOff val="25000"/>
                  </a:schemeClr>
                </a:solidFill>
                <a:latin typeface="+mj-lt"/>
              </a:rPr>
              <a:t>Exploring Different Design Style</a:t>
            </a:r>
            <a:endParaRPr lang="id-ID" sz="4800" b="1">
              <a:solidFill>
                <a:schemeClr val="tx1">
                  <a:lumMod val="75000"/>
                  <a:lumOff val="25000"/>
                </a:schemeClr>
              </a:solidFill>
              <a:latin typeface="+mj-lt"/>
            </a:endParaRPr>
          </a:p>
        </p:txBody>
      </p:sp>
      <p:sp>
        <p:nvSpPr>
          <p:cNvPr id="7" name="TextBox 6">
            <a:extLst>
              <a:ext uri="{FF2B5EF4-FFF2-40B4-BE49-F238E27FC236}">
                <a16:creationId xmlns:a16="http://schemas.microsoft.com/office/drawing/2014/main" id="{0D976D38-41D8-494A-B4DD-A984DAB0CFEB}"/>
              </a:ext>
            </a:extLst>
          </p:cNvPr>
          <p:cNvSpPr txBox="1"/>
          <p:nvPr/>
        </p:nvSpPr>
        <p:spPr>
          <a:xfrm>
            <a:off x="2116429" y="4729363"/>
            <a:ext cx="2567997" cy="1107996"/>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a:t>
            </a:r>
          </a:p>
        </p:txBody>
      </p:sp>
      <p:sp>
        <p:nvSpPr>
          <p:cNvPr id="8" name="TextBox 7">
            <a:extLst>
              <a:ext uri="{FF2B5EF4-FFF2-40B4-BE49-F238E27FC236}">
                <a16:creationId xmlns:a16="http://schemas.microsoft.com/office/drawing/2014/main" id="{04D2E645-1D7B-4935-92DF-D1E3D6BB0134}"/>
              </a:ext>
            </a:extLst>
          </p:cNvPr>
          <p:cNvSpPr txBox="1"/>
          <p:nvPr/>
        </p:nvSpPr>
        <p:spPr>
          <a:xfrm>
            <a:off x="569627" y="4480149"/>
            <a:ext cx="1389403" cy="1015663"/>
          </a:xfrm>
          <a:prstGeom prst="rect">
            <a:avLst/>
          </a:prstGeom>
          <a:noFill/>
        </p:spPr>
        <p:txBody>
          <a:bodyPr wrap="square" rtlCol="0">
            <a:spAutoFit/>
          </a:bodyPr>
          <a:lstStyle/>
          <a:p>
            <a:pPr algn="r"/>
            <a:r>
              <a:rPr lang="en-US" sz="6000">
                <a:solidFill>
                  <a:schemeClr val="tx1">
                    <a:lumMod val="75000"/>
                    <a:lumOff val="25000"/>
                  </a:schemeClr>
                </a:solidFill>
                <a:latin typeface="+mj-lt"/>
              </a:rPr>
              <a:t>01</a:t>
            </a:r>
            <a:endParaRPr lang="id-ID" sz="7200" b="1">
              <a:solidFill>
                <a:schemeClr val="tx1">
                  <a:lumMod val="75000"/>
                  <a:lumOff val="25000"/>
                </a:schemeClr>
              </a:solidFill>
              <a:latin typeface="+mj-lt"/>
            </a:endParaRPr>
          </a:p>
        </p:txBody>
      </p:sp>
      <p:sp>
        <p:nvSpPr>
          <p:cNvPr id="9" name="TextBox 8">
            <a:extLst>
              <a:ext uri="{FF2B5EF4-FFF2-40B4-BE49-F238E27FC236}">
                <a16:creationId xmlns:a16="http://schemas.microsoft.com/office/drawing/2014/main" id="{C269ADDD-5F45-49F6-A6A7-E079578B553C}"/>
              </a:ext>
            </a:extLst>
          </p:cNvPr>
          <p:cNvSpPr txBox="1"/>
          <p:nvPr/>
        </p:nvSpPr>
        <p:spPr>
          <a:xfrm>
            <a:off x="6718409" y="4729363"/>
            <a:ext cx="2567997" cy="1107996"/>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a:t>
            </a:r>
          </a:p>
        </p:txBody>
      </p:sp>
      <p:sp>
        <p:nvSpPr>
          <p:cNvPr id="10" name="TextBox 9">
            <a:extLst>
              <a:ext uri="{FF2B5EF4-FFF2-40B4-BE49-F238E27FC236}">
                <a16:creationId xmlns:a16="http://schemas.microsoft.com/office/drawing/2014/main" id="{E6EC6695-A5E2-43E8-9469-1EC3411F3B52}"/>
              </a:ext>
            </a:extLst>
          </p:cNvPr>
          <p:cNvSpPr txBox="1"/>
          <p:nvPr/>
        </p:nvSpPr>
        <p:spPr>
          <a:xfrm>
            <a:off x="5171607" y="4480149"/>
            <a:ext cx="1389403" cy="1015663"/>
          </a:xfrm>
          <a:prstGeom prst="rect">
            <a:avLst/>
          </a:prstGeom>
          <a:noFill/>
        </p:spPr>
        <p:txBody>
          <a:bodyPr wrap="square" rtlCol="0">
            <a:spAutoFit/>
          </a:bodyPr>
          <a:lstStyle/>
          <a:p>
            <a:pPr algn="r"/>
            <a:r>
              <a:rPr lang="en-US" sz="6000">
                <a:solidFill>
                  <a:schemeClr val="tx1">
                    <a:lumMod val="75000"/>
                    <a:lumOff val="25000"/>
                  </a:schemeClr>
                </a:solidFill>
                <a:latin typeface="+mj-lt"/>
              </a:rPr>
              <a:t>02</a:t>
            </a:r>
            <a:endParaRPr lang="id-ID" sz="7200" b="1">
              <a:solidFill>
                <a:schemeClr val="tx1">
                  <a:lumMod val="75000"/>
                  <a:lumOff val="25000"/>
                </a:schemeClr>
              </a:solidFill>
              <a:latin typeface="+mj-lt"/>
            </a:endParaRPr>
          </a:p>
        </p:txBody>
      </p:sp>
      <p:sp>
        <p:nvSpPr>
          <p:cNvPr id="11" name="TextBox 10">
            <a:extLst>
              <a:ext uri="{FF2B5EF4-FFF2-40B4-BE49-F238E27FC236}">
                <a16:creationId xmlns:a16="http://schemas.microsoft.com/office/drawing/2014/main" id="{3FEFB693-A421-4836-8914-E9C03C1E1DB0}"/>
              </a:ext>
            </a:extLst>
          </p:cNvPr>
          <p:cNvSpPr txBox="1"/>
          <p:nvPr/>
        </p:nvSpPr>
        <p:spPr>
          <a:xfrm>
            <a:off x="1045564" y="3365999"/>
            <a:ext cx="8252085" cy="85408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grpSp>
        <p:nvGrpSpPr>
          <p:cNvPr id="12" name="Group 11">
            <a:extLst>
              <a:ext uri="{FF2B5EF4-FFF2-40B4-BE49-F238E27FC236}">
                <a16:creationId xmlns:a16="http://schemas.microsoft.com/office/drawing/2014/main" id="{BDC8EB3D-9F02-4425-BA95-26450B799787}"/>
              </a:ext>
            </a:extLst>
          </p:cNvPr>
          <p:cNvGrpSpPr/>
          <p:nvPr/>
        </p:nvGrpSpPr>
        <p:grpSpPr>
          <a:xfrm>
            <a:off x="9915458" y="333531"/>
            <a:ext cx="1796857" cy="1796857"/>
            <a:chOff x="684358" y="2902022"/>
            <a:chExt cx="3364308" cy="3364307"/>
          </a:xfrm>
          <a:solidFill>
            <a:schemeClr val="bg1">
              <a:lumMod val="95000"/>
            </a:schemeClr>
          </a:solidFill>
        </p:grpSpPr>
        <p:sp>
          <p:nvSpPr>
            <p:cNvPr id="13" name="Freeform 6">
              <a:extLst>
                <a:ext uri="{FF2B5EF4-FFF2-40B4-BE49-F238E27FC236}">
                  <a16:creationId xmlns:a16="http://schemas.microsoft.com/office/drawing/2014/main" id="{D9581A0F-7596-4A4A-A418-9C2E2E759AA7}"/>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7">
              <a:extLst>
                <a:ext uri="{FF2B5EF4-FFF2-40B4-BE49-F238E27FC236}">
                  <a16:creationId xmlns:a16="http://schemas.microsoft.com/office/drawing/2014/main" id="{84B4AF94-2A0E-4092-B049-73AB1B3B9003}"/>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8">
              <a:extLst>
                <a:ext uri="{FF2B5EF4-FFF2-40B4-BE49-F238E27FC236}">
                  <a16:creationId xmlns:a16="http://schemas.microsoft.com/office/drawing/2014/main" id="{F712D137-5666-4FC2-BB8D-901716C619D4}"/>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9">
              <a:extLst>
                <a:ext uri="{FF2B5EF4-FFF2-40B4-BE49-F238E27FC236}">
                  <a16:creationId xmlns:a16="http://schemas.microsoft.com/office/drawing/2014/main" id="{1927B88C-B6AD-4A5E-96C6-E03986721B54}"/>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10">
              <a:extLst>
                <a:ext uri="{FF2B5EF4-FFF2-40B4-BE49-F238E27FC236}">
                  <a16:creationId xmlns:a16="http://schemas.microsoft.com/office/drawing/2014/main" id="{0D570F75-BFF1-45C4-80C9-FC711A23BB45}"/>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1">
              <a:extLst>
                <a:ext uri="{FF2B5EF4-FFF2-40B4-BE49-F238E27FC236}">
                  <a16:creationId xmlns:a16="http://schemas.microsoft.com/office/drawing/2014/main" id="{C5F276FE-449E-499D-B2CC-FF48288ADFE7}"/>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2">
              <a:extLst>
                <a:ext uri="{FF2B5EF4-FFF2-40B4-BE49-F238E27FC236}">
                  <a16:creationId xmlns:a16="http://schemas.microsoft.com/office/drawing/2014/main" id="{FD57ADCF-3F48-43F7-B0BA-670A5C51B2A4}"/>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3">
              <a:extLst>
                <a:ext uri="{FF2B5EF4-FFF2-40B4-BE49-F238E27FC236}">
                  <a16:creationId xmlns:a16="http://schemas.microsoft.com/office/drawing/2014/main" id="{C9A5CF70-9ABD-4505-91C5-E4C28CC0B4DF}"/>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4">
              <a:extLst>
                <a:ext uri="{FF2B5EF4-FFF2-40B4-BE49-F238E27FC236}">
                  <a16:creationId xmlns:a16="http://schemas.microsoft.com/office/drawing/2014/main" id="{DF9A3D4F-4013-4B2E-9577-0B9484895BF0}"/>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5">
              <a:extLst>
                <a:ext uri="{FF2B5EF4-FFF2-40B4-BE49-F238E27FC236}">
                  <a16:creationId xmlns:a16="http://schemas.microsoft.com/office/drawing/2014/main" id="{E43E4700-902B-4BB7-86DF-DF5A5FA79854}"/>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6">
              <a:extLst>
                <a:ext uri="{FF2B5EF4-FFF2-40B4-BE49-F238E27FC236}">
                  <a16:creationId xmlns:a16="http://schemas.microsoft.com/office/drawing/2014/main" id="{A04889F3-BC60-4A75-9826-B5C70ABCD7CD}"/>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7">
              <a:extLst>
                <a:ext uri="{FF2B5EF4-FFF2-40B4-BE49-F238E27FC236}">
                  <a16:creationId xmlns:a16="http://schemas.microsoft.com/office/drawing/2014/main" id="{41186630-6C07-4C28-B281-E871F727E465}"/>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8">
              <a:extLst>
                <a:ext uri="{FF2B5EF4-FFF2-40B4-BE49-F238E27FC236}">
                  <a16:creationId xmlns:a16="http://schemas.microsoft.com/office/drawing/2014/main" id="{268F89CB-1241-4C65-80DF-243C025C2300}"/>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9">
              <a:extLst>
                <a:ext uri="{FF2B5EF4-FFF2-40B4-BE49-F238E27FC236}">
                  <a16:creationId xmlns:a16="http://schemas.microsoft.com/office/drawing/2014/main" id="{5579D58E-A402-46AE-A9F0-5D3F34AC0E9E}"/>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20">
              <a:extLst>
                <a:ext uri="{FF2B5EF4-FFF2-40B4-BE49-F238E27FC236}">
                  <a16:creationId xmlns:a16="http://schemas.microsoft.com/office/drawing/2014/main" id="{9AA5502A-CB64-417A-B0DE-24C40DF35F6C}"/>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1">
              <a:extLst>
                <a:ext uri="{FF2B5EF4-FFF2-40B4-BE49-F238E27FC236}">
                  <a16:creationId xmlns:a16="http://schemas.microsoft.com/office/drawing/2014/main" id="{35C897A9-CCD2-4936-83DC-2ACFD5B6FA51}"/>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2">
              <a:extLst>
                <a:ext uri="{FF2B5EF4-FFF2-40B4-BE49-F238E27FC236}">
                  <a16:creationId xmlns:a16="http://schemas.microsoft.com/office/drawing/2014/main" id="{4B8C187D-1F60-41E6-88EB-C032B33F6E95}"/>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3">
              <a:extLst>
                <a:ext uri="{FF2B5EF4-FFF2-40B4-BE49-F238E27FC236}">
                  <a16:creationId xmlns:a16="http://schemas.microsoft.com/office/drawing/2014/main" id="{58B2C7C0-2963-4830-9276-E63350867CC8}"/>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4">
              <a:extLst>
                <a:ext uri="{FF2B5EF4-FFF2-40B4-BE49-F238E27FC236}">
                  <a16:creationId xmlns:a16="http://schemas.microsoft.com/office/drawing/2014/main" id="{1A7DB57C-71FA-42C4-A8F6-0CADF827DD2D}"/>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5">
              <a:extLst>
                <a:ext uri="{FF2B5EF4-FFF2-40B4-BE49-F238E27FC236}">
                  <a16:creationId xmlns:a16="http://schemas.microsoft.com/office/drawing/2014/main" id="{B76093F6-F449-4B68-A97C-9033AACCE38C}"/>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6">
              <a:extLst>
                <a:ext uri="{FF2B5EF4-FFF2-40B4-BE49-F238E27FC236}">
                  <a16:creationId xmlns:a16="http://schemas.microsoft.com/office/drawing/2014/main" id="{8A0D0D0D-293E-421A-9AFB-9924846DDB5B}"/>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7">
              <a:extLst>
                <a:ext uri="{FF2B5EF4-FFF2-40B4-BE49-F238E27FC236}">
                  <a16:creationId xmlns:a16="http://schemas.microsoft.com/office/drawing/2014/main" id="{5D4A6179-EF38-426B-9569-83297452744B}"/>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8">
              <a:extLst>
                <a:ext uri="{FF2B5EF4-FFF2-40B4-BE49-F238E27FC236}">
                  <a16:creationId xmlns:a16="http://schemas.microsoft.com/office/drawing/2014/main" id="{9DF90CFB-10CA-4883-810F-4C779BDBE584}"/>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9">
              <a:extLst>
                <a:ext uri="{FF2B5EF4-FFF2-40B4-BE49-F238E27FC236}">
                  <a16:creationId xmlns:a16="http://schemas.microsoft.com/office/drawing/2014/main" id="{D0B0716A-30F2-44AE-999E-52B0E46A3BD7}"/>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30">
              <a:extLst>
                <a:ext uri="{FF2B5EF4-FFF2-40B4-BE49-F238E27FC236}">
                  <a16:creationId xmlns:a16="http://schemas.microsoft.com/office/drawing/2014/main" id="{5CC6988E-0348-40F1-B184-2DBA4473F6EB}"/>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3661104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anim calcmode="lin" valueType="num">
                                      <p:cBhvr>
                                        <p:cTn id="8" dur="750" fill="hold"/>
                                        <p:tgtEl>
                                          <p:spTgt spid="6"/>
                                        </p:tgtEl>
                                        <p:attrNameLst>
                                          <p:attrName>ppt_x</p:attrName>
                                        </p:attrNameLst>
                                      </p:cBhvr>
                                      <p:tavLst>
                                        <p:tav tm="0">
                                          <p:val>
                                            <p:strVal val="#ppt_x"/>
                                          </p:val>
                                        </p:tav>
                                        <p:tav tm="100000">
                                          <p:val>
                                            <p:strVal val="#ppt_x"/>
                                          </p:val>
                                        </p:tav>
                                      </p:tavLst>
                                    </p:anim>
                                    <p:anim calcmode="lin" valueType="num">
                                      <p:cBhvr>
                                        <p:cTn id="9" dur="75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750"/>
                                        <p:tgtEl>
                                          <p:spTgt spid="11"/>
                                        </p:tgtEl>
                                      </p:cBhvr>
                                    </p:animEffect>
                                    <p:anim calcmode="lin" valueType="num">
                                      <p:cBhvr>
                                        <p:cTn id="13" dur="750" fill="hold"/>
                                        <p:tgtEl>
                                          <p:spTgt spid="11"/>
                                        </p:tgtEl>
                                        <p:attrNameLst>
                                          <p:attrName>ppt_x</p:attrName>
                                        </p:attrNameLst>
                                      </p:cBhvr>
                                      <p:tavLst>
                                        <p:tav tm="0">
                                          <p:val>
                                            <p:strVal val="#ppt_x"/>
                                          </p:val>
                                        </p:tav>
                                        <p:tav tm="100000">
                                          <p:val>
                                            <p:strVal val="#ppt_x"/>
                                          </p:val>
                                        </p:tav>
                                      </p:tavLst>
                                    </p:anim>
                                    <p:anim calcmode="lin" valueType="num">
                                      <p:cBhvr>
                                        <p:cTn id="14" dur="75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750"/>
                                        <p:tgtEl>
                                          <p:spTgt spid="8"/>
                                        </p:tgtEl>
                                      </p:cBhvr>
                                    </p:animEffect>
                                    <p:anim calcmode="lin" valueType="num">
                                      <p:cBhvr>
                                        <p:cTn id="18" dur="750" fill="hold"/>
                                        <p:tgtEl>
                                          <p:spTgt spid="8"/>
                                        </p:tgtEl>
                                        <p:attrNameLst>
                                          <p:attrName>ppt_x</p:attrName>
                                        </p:attrNameLst>
                                      </p:cBhvr>
                                      <p:tavLst>
                                        <p:tav tm="0">
                                          <p:val>
                                            <p:strVal val="#ppt_x"/>
                                          </p:val>
                                        </p:tav>
                                        <p:tav tm="100000">
                                          <p:val>
                                            <p:strVal val="#ppt_x"/>
                                          </p:val>
                                        </p:tav>
                                      </p:tavLst>
                                    </p:anim>
                                    <p:anim calcmode="lin" valueType="num">
                                      <p:cBhvr>
                                        <p:cTn id="19" dur="75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anim calcmode="lin" valueType="num">
                                      <p:cBhvr>
                                        <p:cTn id="23" dur="750" fill="hold"/>
                                        <p:tgtEl>
                                          <p:spTgt spid="7"/>
                                        </p:tgtEl>
                                        <p:attrNameLst>
                                          <p:attrName>ppt_x</p:attrName>
                                        </p:attrNameLst>
                                      </p:cBhvr>
                                      <p:tavLst>
                                        <p:tav tm="0">
                                          <p:val>
                                            <p:strVal val="#ppt_x"/>
                                          </p:val>
                                        </p:tav>
                                        <p:tav tm="100000">
                                          <p:val>
                                            <p:strVal val="#ppt_x"/>
                                          </p:val>
                                        </p:tav>
                                      </p:tavLst>
                                    </p:anim>
                                    <p:anim calcmode="lin" valueType="num">
                                      <p:cBhvr>
                                        <p:cTn id="24" dur="75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750"/>
                                        <p:tgtEl>
                                          <p:spTgt spid="10"/>
                                        </p:tgtEl>
                                      </p:cBhvr>
                                    </p:animEffect>
                                    <p:anim calcmode="lin" valueType="num">
                                      <p:cBhvr>
                                        <p:cTn id="28" dur="750" fill="hold"/>
                                        <p:tgtEl>
                                          <p:spTgt spid="10"/>
                                        </p:tgtEl>
                                        <p:attrNameLst>
                                          <p:attrName>ppt_x</p:attrName>
                                        </p:attrNameLst>
                                      </p:cBhvr>
                                      <p:tavLst>
                                        <p:tav tm="0">
                                          <p:val>
                                            <p:strVal val="#ppt_x"/>
                                          </p:val>
                                        </p:tav>
                                        <p:tav tm="100000">
                                          <p:val>
                                            <p:strVal val="#ppt_x"/>
                                          </p:val>
                                        </p:tav>
                                      </p:tavLst>
                                    </p:anim>
                                    <p:anim calcmode="lin" valueType="num">
                                      <p:cBhvr>
                                        <p:cTn id="29" dur="75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0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750"/>
                                        <p:tgtEl>
                                          <p:spTgt spid="9"/>
                                        </p:tgtEl>
                                      </p:cBhvr>
                                    </p:animEffect>
                                    <p:anim calcmode="lin" valueType="num">
                                      <p:cBhvr>
                                        <p:cTn id="33" dur="750" fill="hold"/>
                                        <p:tgtEl>
                                          <p:spTgt spid="9"/>
                                        </p:tgtEl>
                                        <p:attrNameLst>
                                          <p:attrName>ppt_x</p:attrName>
                                        </p:attrNameLst>
                                      </p:cBhvr>
                                      <p:tavLst>
                                        <p:tav tm="0">
                                          <p:val>
                                            <p:strVal val="#ppt_x"/>
                                          </p:val>
                                        </p:tav>
                                        <p:tav tm="100000">
                                          <p:val>
                                            <p:strVal val="#ppt_x"/>
                                          </p:val>
                                        </p:tav>
                                      </p:tavLst>
                                    </p:anim>
                                    <p:anim calcmode="lin" valueType="num">
                                      <p:cBhvr>
                                        <p:cTn id="34" dur="75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0C067F0-B9BA-4E0A-97AA-D718DCCAE65F}"/>
              </a:ext>
            </a:extLst>
          </p:cNvPr>
          <p:cNvGrpSpPr/>
          <p:nvPr/>
        </p:nvGrpSpPr>
        <p:grpSpPr>
          <a:xfrm>
            <a:off x="0" y="3932184"/>
            <a:ext cx="2925816" cy="2925816"/>
            <a:chOff x="684358" y="2902022"/>
            <a:chExt cx="3364308" cy="3364307"/>
          </a:xfrm>
          <a:solidFill>
            <a:schemeClr val="bg1">
              <a:lumMod val="95000"/>
            </a:schemeClr>
          </a:solidFill>
        </p:grpSpPr>
        <p:sp>
          <p:nvSpPr>
            <p:cNvPr id="13" name="Freeform 6">
              <a:extLst>
                <a:ext uri="{FF2B5EF4-FFF2-40B4-BE49-F238E27FC236}">
                  <a16:creationId xmlns:a16="http://schemas.microsoft.com/office/drawing/2014/main" id="{DB9743CA-07B8-4546-8043-49096725E7D5}"/>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7">
              <a:extLst>
                <a:ext uri="{FF2B5EF4-FFF2-40B4-BE49-F238E27FC236}">
                  <a16:creationId xmlns:a16="http://schemas.microsoft.com/office/drawing/2014/main" id="{30B4CC15-30B8-4EFE-BD2A-8D06C3BECAE8}"/>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8">
              <a:extLst>
                <a:ext uri="{FF2B5EF4-FFF2-40B4-BE49-F238E27FC236}">
                  <a16:creationId xmlns:a16="http://schemas.microsoft.com/office/drawing/2014/main" id="{79E3AC6E-A810-4E57-BDFA-5C90C98ECBAD}"/>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9">
              <a:extLst>
                <a:ext uri="{FF2B5EF4-FFF2-40B4-BE49-F238E27FC236}">
                  <a16:creationId xmlns:a16="http://schemas.microsoft.com/office/drawing/2014/main" id="{0AB1AA4B-275A-473E-9C53-E16CFB5FD86D}"/>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10">
              <a:extLst>
                <a:ext uri="{FF2B5EF4-FFF2-40B4-BE49-F238E27FC236}">
                  <a16:creationId xmlns:a16="http://schemas.microsoft.com/office/drawing/2014/main" id="{2BD502F3-B1BD-4F88-82A3-5869B36DE366}"/>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1">
              <a:extLst>
                <a:ext uri="{FF2B5EF4-FFF2-40B4-BE49-F238E27FC236}">
                  <a16:creationId xmlns:a16="http://schemas.microsoft.com/office/drawing/2014/main" id="{92A11D09-CCC7-4F95-BCE3-0E6A342F98E0}"/>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2">
              <a:extLst>
                <a:ext uri="{FF2B5EF4-FFF2-40B4-BE49-F238E27FC236}">
                  <a16:creationId xmlns:a16="http://schemas.microsoft.com/office/drawing/2014/main" id="{793636DA-D518-4A37-98FD-0443C50F817F}"/>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3">
              <a:extLst>
                <a:ext uri="{FF2B5EF4-FFF2-40B4-BE49-F238E27FC236}">
                  <a16:creationId xmlns:a16="http://schemas.microsoft.com/office/drawing/2014/main" id="{FE5245B9-B95A-40FC-9ACC-B58C0270B1C6}"/>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4">
              <a:extLst>
                <a:ext uri="{FF2B5EF4-FFF2-40B4-BE49-F238E27FC236}">
                  <a16:creationId xmlns:a16="http://schemas.microsoft.com/office/drawing/2014/main" id="{A697BBD2-B922-44D2-A7A2-53D24DF0F9BF}"/>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5">
              <a:extLst>
                <a:ext uri="{FF2B5EF4-FFF2-40B4-BE49-F238E27FC236}">
                  <a16:creationId xmlns:a16="http://schemas.microsoft.com/office/drawing/2014/main" id="{2370EAF7-CDA7-4881-BDF6-298114D1EDEE}"/>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6">
              <a:extLst>
                <a:ext uri="{FF2B5EF4-FFF2-40B4-BE49-F238E27FC236}">
                  <a16:creationId xmlns:a16="http://schemas.microsoft.com/office/drawing/2014/main" id="{EE412CAA-8EC4-44FA-99CF-6CA3A4F82525}"/>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7">
              <a:extLst>
                <a:ext uri="{FF2B5EF4-FFF2-40B4-BE49-F238E27FC236}">
                  <a16:creationId xmlns:a16="http://schemas.microsoft.com/office/drawing/2014/main" id="{DEFBD97D-7ABA-4D1D-A6CD-2FCF010C21E8}"/>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8">
              <a:extLst>
                <a:ext uri="{FF2B5EF4-FFF2-40B4-BE49-F238E27FC236}">
                  <a16:creationId xmlns:a16="http://schemas.microsoft.com/office/drawing/2014/main" id="{26858113-1AA3-4EF8-9ED2-74FC47986010}"/>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9">
              <a:extLst>
                <a:ext uri="{FF2B5EF4-FFF2-40B4-BE49-F238E27FC236}">
                  <a16:creationId xmlns:a16="http://schemas.microsoft.com/office/drawing/2014/main" id="{49AE555B-378A-4170-9EF4-FBAD91B61E7F}"/>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20">
              <a:extLst>
                <a:ext uri="{FF2B5EF4-FFF2-40B4-BE49-F238E27FC236}">
                  <a16:creationId xmlns:a16="http://schemas.microsoft.com/office/drawing/2014/main" id="{6BDEBB5D-4360-47BA-BC57-C52CFD9DC1BE}"/>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1">
              <a:extLst>
                <a:ext uri="{FF2B5EF4-FFF2-40B4-BE49-F238E27FC236}">
                  <a16:creationId xmlns:a16="http://schemas.microsoft.com/office/drawing/2014/main" id="{61D86430-5FB5-4914-8363-C2306731D7C0}"/>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2">
              <a:extLst>
                <a:ext uri="{FF2B5EF4-FFF2-40B4-BE49-F238E27FC236}">
                  <a16:creationId xmlns:a16="http://schemas.microsoft.com/office/drawing/2014/main" id="{33A8B3F4-8499-4F22-AAC3-F5052EE40875}"/>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3">
              <a:extLst>
                <a:ext uri="{FF2B5EF4-FFF2-40B4-BE49-F238E27FC236}">
                  <a16:creationId xmlns:a16="http://schemas.microsoft.com/office/drawing/2014/main" id="{C10AC926-4AD4-497F-8330-AAD24DEF8F81}"/>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4">
              <a:extLst>
                <a:ext uri="{FF2B5EF4-FFF2-40B4-BE49-F238E27FC236}">
                  <a16:creationId xmlns:a16="http://schemas.microsoft.com/office/drawing/2014/main" id="{BAA04B3E-1F61-40FA-8280-FBC08005ADD7}"/>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5">
              <a:extLst>
                <a:ext uri="{FF2B5EF4-FFF2-40B4-BE49-F238E27FC236}">
                  <a16:creationId xmlns:a16="http://schemas.microsoft.com/office/drawing/2014/main" id="{8140DB23-2C16-45BA-A93E-F900B46EFA79}"/>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6">
              <a:extLst>
                <a:ext uri="{FF2B5EF4-FFF2-40B4-BE49-F238E27FC236}">
                  <a16:creationId xmlns:a16="http://schemas.microsoft.com/office/drawing/2014/main" id="{983DE302-A335-4DBD-B2A8-7C7441B3AD6F}"/>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7">
              <a:extLst>
                <a:ext uri="{FF2B5EF4-FFF2-40B4-BE49-F238E27FC236}">
                  <a16:creationId xmlns:a16="http://schemas.microsoft.com/office/drawing/2014/main" id="{6E9FB5E8-6244-4BDB-B3F7-9C0296DBEBC0}"/>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8">
              <a:extLst>
                <a:ext uri="{FF2B5EF4-FFF2-40B4-BE49-F238E27FC236}">
                  <a16:creationId xmlns:a16="http://schemas.microsoft.com/office/drawing/2014/main" id="{6B776ED3-BAC9-4F0B-9798-00C8C360394F}"/>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9">
              <a:extLst>
                <a:ext uri="{FF2B5EF4-FFF2-40B4-BE49-F238E27FC236}">
                  <a16:creationId xmlns:a16="http://schemas.microsoft.com/office/drawing/2014/main" id="{A209442C-381B-44A9-AD02-966DA552AC45}"/>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30">
              <a:extLst>
                <a:ext uri="{FF2B5EF4-FFF2-40B4-BE49-F238E27FC236}">
                  <a16:creationId xmlns:a16="http://schemas.microsoft.com/office/drawing/2014/main" id="{F02BD38D-DADE-4E4F-A3E1-657DB5B2932C}"/>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3" name="Rectangle 2">
            <a:extLst>
              <a:ext uri="{FF2B5EF4-FFF2-40B4-BE49-F238E27FC236}">
                <a16:creationId xmlns:a16="http://schemas.microsoft.com/office/drawing/2014/main" id="{621E6B59-D99F-40AB-A811-661634F75236}"/>
              </a:ext>
            </a:extLst>
          </p:cNvPr>
          <p:cNvSpPr/>
          <p:nvPr/>
        </p:nvSpPr>
        <p:spPr>
          <a:xfrm>
            <a:off x="934387" y="846944"/>
            <a:ext cx="10323226" cy="5164112"/>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710CC69A-721F-4D6B-8FDD-B70968A5BB6F}"/>
              </a:ext>
            </a:extLst>
          </p:cNvPr>
          <p:cNvSpPr txBox="1"/>
          <p:nvPr/>
        </p:nvSpPr>
        <p:spPr>
          <a:xfrm>
            <a:off x="2943069" y="3842865"/>
            <a:ext cx="6305862" cy="1754326"/>
          </a:xfrm>
          <a:prstGeom prst="rect">
            <a:avLst/>
          </a:prstGeom>
          <a:noFill/>
        </p:spPr>
        <p:txBody>
          <a:bodyPr wrap="square" rtlCol="0">
            <a:spAutoFit/>
          </a:bodyPr>
          <a:lstStyle/>
          <a:p>
            <a:pPr algn="ctr"/>
            <a:r>
              <a:rPr lang="en-US" sz="3600">
                <a:latin typeface="+mj-lt"/>
              </a:rPr>
              <a:t>Tears of joy are like the summer rain drops pierced by sunbeams.</a:t>
            </a:r>
            <a:endParaRPr lang="id-ID" sz="9600" b="1">
              <a:solidFill>
                <a:schemeClr val="tx1">
                  <a:lumMod val="75000"/>
                  <a:lumOff val="25000"/>
                </a:schemeClr>
              </a:solidFill>
              <a:latin typeface="+mj-lt"/>
            </a:endParaRPr>
          </a:p>
        </p:txBody>
      </p:sp>
      <p:sp>
        <p:nvSpPr>
          <p:cNvPr id="5" name="TextBox 4">
            <a:extLst>
              <a:ext uri="{FF2B5EF4-FFF2-40B4-BE49-F238E27FC236}">
                <a16:creationId xmlns:a16="http://schemas.microsoft.com/office/drawing/2014/main" id="{4CAD51D7-49F6-4B58-92D4-E875A1112FAE}"/>
              </a:ext>
            </a:extLst>
          </p:cNvPr>
          <p:cNvSpPr txBox="1"/>
          <p:nvPr/>
        </p:nvSpPr>
        <p:spPr>
          <a:xfrm>
            <a:off x="5101651" y="6300764"/>
            <a:ext cx="1988698" cy="307777"/>
          </a:xfrm>
          <a:prstGeom prst="rect">
            <a:avLst/>
          </a:prstGeom>
          <a:noFill/>
        </p:spPr>
        <p:txBody>
          <a:bodyPr wrap="square" rtlCol="0">
            <a:spAutoFit/>
          </a:bodyPr>
          <a:lstStyle/>
          <a:p>
            <a:pPr algn="ctr"/>
            <a:r>
              <a:rPr lang="en-US" sz="1400"/>
              <a:t>Anonymous</a:t>
            </a:r>
            <a:endParaRPr lang="id-ID" sz="4800" b="1">
              <a:solidFill>
                <a:schemeClr val="tx1">
                  <a:lumMod val="75000"/>
                  <a:lumOff val="25000"/>
                </a:schemeClr>
              </a:solidFill>
              <a:latin typeface="+mj-lt"/>
            </a:endParaRPr>
          </a:p>
        </p:txBody>
      </p:sp>
      <p:grpSp>
        <p:nvGrpSpPr>
          <p:cNvPr id="6" name="Group 5">
            <a:extLst>
              <a:ext uri="{FF2B5EF4-FFF2-40B4-BE49-F238E27FC236}">
                <a16:creationId xmlns:a16="http://schemas.microsoft.com/office/drawing/2014/main" id="{C4AC464B-717D-4559-B93E-57F92CD3D9E5}"/>
              </a:ext>
            </a:extLst>
          </p:cNvPr>
          <p:cNvGrpSpPr/>
          <p:nvPr/>
        </p:nvGrpSpPr>
        <p:grpSpPr>
          <a:xfrm>
            <a:off x="4724401" y="6455222"/>
            <a:ext cx="2743199" cy="0"/>
            <a:chOff x="4736894" y="3971938"/>
            <a:chExt cx="2743199" cy="0"/>
          </a:xfrm>
        </p:grpSpPr>
        <p:cxnSp>
          <p:nvCxnSpPr>
            <p:cNvPr id="7" name="Straight Connector 6">
              <a:extLst>
                <a:ext uri="{FF2B5EF4-FFF2-40B4-BE49-F238E27FC236}">
                  <a16:creationId xmlns:a16="http://schemas.microsoft.com/office/drawing/2014/main" id="{F4404FAB-92A1-4263-A553-48A62B6B76ED}"/>
                </a:ext>
              </a:extLst>
            </p:cNvPr>
            <p:cNvCxnSpPr/>
            <p:nvPr/>
          </p:nvCxnSpPr>
          <p:spPr>
            <a:xfrm>
              <a:off x="7090349" y="3971938"/>
              <a:ext cx="3897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BC308B-3C35-4EDA-9895-F85878AB4CC3}"/>
                </a:ext>
              </a:extLst>
            </p:cNvPr>
            <p:cNvCxnSpPr/>
            <p:nvPr/>
          </p:nvCxnSpPr>
          <p:spPr>
            <a:xfrm>
              <a:off x="4736894" y="3971938"/>
              <a:ext cx="38974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Picture Placeholder 8">
            <a:extLst>
              <a:ext uri="{FF2B5EF4-FFF2-40B4-BE49-F238E27FC236}">
                <a16:creationId xmlns:a16="http://schemas.microsoft.com/office/drawing/2014/main" id="{DCF90B09-ADAC-45F3-87CF-ADE736293732}"/>
              </a:ext>
            </a:extLst>
          </p:cNvPr>
          <p:cNvSpPr>
            <a:spLocks noGrp="1"/>
          </p:cNvSpPr>
          <p:nvPr>
            <p:ph type="pic" sz="quarter" idx="22"/>
          </p:nvPr>
        </p:nvSpPr>
        <p:spPr/>
      </p:sp>
    </p:spTree>
    <p:extLst>
      <p:ext uri="{BB962C8B-B14F-4D97-AF65-F5344CB8AC3E}">
        <p14:creationId xmlns:p14="http://schemas.microsoft.com/office/powerpoint/2010/main" val="147058166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750"/>
                                        <p:tgtEl>
                                          <p:spTgt spid="6"/>
                                        </p:tgtEl>
                                      </p:cBhvr>
                                    </p:animEffect>
                                    <p:anim calcmode="lin" valueType="num">
                                      <p:cBhvr>
                                        <p:cTn id="13" dur="750" fill="hold"/>
                                        <p:tgtEl>
                                          <p:spTgt spid="6"/>
                                        </p:tgtEl>
                                        <p:attrNameLst>
                                          <p:attrName>ppt_x</p:attrName>
                                        </p:attrNameLst>
                                      </p:cBhvr>
                                      <p:tavLst>
                                        <p:tav tm="0">
                                          <p:val>
                                            <p:strVal val="#ppt_x"/>
                                          </p:val>
                                        </p:tav>
                                        <p:tav tm="100000">
                                          <p:val>
                                            <p:strVal val="#ppt_x"/>
                                          </p:val>
                                        </p:tav>
                                      </p:tavLst>
                                    </p:anim>
                                    <p:anim calcmode="lin" valueType="num">
                                      <p:cBhvr>
                                        <p:cTn id="14" dur="75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750"/>
                                        <p:tgtEl>
                                          <p:spTgt spid="5"/>
                                        </p:tgtEl>
                                      </p:cBhvr>
                                    </p:animEffect>
                                    <p:anim calcmode="lin" valueType="num">
                                      <p:cBhvr>
                                        <p:cTn id="18" dur="750" fill="hold"/>
                                        <p:tgtEl>
                                          <p:spTgt spid="5"/>
                                        </p:tgtEl>
                                        <p:attrNameLst>
                                          <p:attrName>ppt_x</p:attrName>
                                        </p:attrNameLst>
                                      </p:cBhvr>
                                      <p:tavLst>
                                        <p:tav tm="0">
                                          <p:val>
                                            <p:strVal val="#ppt_x"/>
                                          </p:val>
                                        </p:tav>
                                        <p:tav tm="100000">
                                          <p:val>
                                            <p:strVal val="#ppt_x"/>
                                          </p:val>
                                        </p:tav>
                                      </p:tavLst>
                                    </p:anim>
                                    <p:anim calcmode="lin" valueType="num">
                                      <p:cBhvr>
                                        <p:cTn id="19"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DD7BA3A-A5F2-4920-95C6-A10D16C43D05}"/>
              </a:ext>
            </a:extLst>
          </p:cNvPr>
          <p:cNvSpPr>
            <a:spLocks noGrp="1"/>
          </p:cNvSpPr>
          <p:nvPr>
            <p:ph type="pic" sz="quarter" idx="10"/>
          </p:nvPr>
        </p:nvSpPr>
        <p:spPr/>
      </p:sp>
      <p:sp>
        <p:nvSpPr>
          <p:cNvPr id="2" name="Frame 1">
            <a:extLst>
              <a:ext uri="{FF2B5EF4-FFF2-40B4-BE49-F238E27FC236}">
                <a16:creationId xmlns:a16="http://schemas.microsoft.com/office/drawing/2014/main" id="{377A96CF-BAF7-4EE1-B2EA-263AD234BC1D}"/>
              </a:ext>
            </a:extLst>
          </p:cNvPr>
          <p:cNvSpPr/>
          <p:nvPr/>
        </p:nvSpPr>
        <p:spPr>
          <a:xfrm>
            <a:off x="0" y="0"/>
            <a:ext cx="12192000" cy="6858000"/>
          </a:xfrm>
          <a:prstGeom prst="frame">
            <a:avLst>
              <a:gd name="adj1" fmla="val 5505"/>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6" name="Oval 5">
            <a:extLst>
              <a:ext uri="{FF2B5EF4-FFF2-40B4-BE49-F238E27FC236}">
                <a16:creationId xmlns:a16="http://schemas.microsoft.com/office/drawing/2014/main" id="{A2C84956-CDB2-4208-9A4B-E726ECDEFFB0}"/>
              </a:ext>
            </a:extLst>
          </p:cNvPr>
          <p:cNvSpPr/>
          <p:nvPr/>
        </p:nvSpPr>
        <p:spPr>
          <a:xfrm>
            <a:off x="1345368" y="1641423"/>
            <a:ext cx="3575154" cy="35751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a:extLst>
              <a:ext uri="{FF2B5EF4-FFF2-40B4-BE49-F238E27FC236}">
                <a16:creationId xmlns:a16="http://schemas.microsoft.com/office/drawing/2014/main" id="{8602F257-FB80-4E71-AF06-5049265EA502}"/>
              </a:ext>
            </a:extLst>
          </p:cNvPr>
          <p:cNvSpPr txBox="1"/>
          <p:nvPr/>
        </p:nvSpPr>
        <p:spPr>
          <a:xfrm>
            <a:off x="1958717" y="2384794"/>
            <a:ext cx="1948720" cy="1862048"/>
          </a:xfrm>
          <a:prstGeom prst="rect">
            <a:avLst/>
          </a:prstGeom>
          <a:noFill/>
        </p:spPr>
        <p:txBody>
          <a:bodyPr wrap="square" rtlCol="0">
            <a:spAutoFit/>
          </a:bodyPr>
          <a:lstStyle/>
          <a:p>
            <a:pPr algn="ctr"/>
            <a:r>
              <a:rPr lang="en-US" sz="11500">
                <a:solidFill>
                  <a:schemeClr val="bg1"/>
                </a:solidFill>
                <a:latin typeface="+mj-lt"/>
              </a:rPr>
              <a:t>50</a:t>
            </a:r>
            <a:endParaRPr lang="id-ID" sz="16600" b="1">
              <a:solidFill>
                <a:schemeClr val="bg1"/>
              </a:solidFill>
              <a:latin typeface="+mj-lt"/>
            </a:endParaRPr>
          </a:p>
        </p:txBody>
      </p:sp>
      <p:sp>
        <p:nvSpPr>
          <p:cNvPr id="8" name="TextBox 7">
            <a:extLst>
              <a:ext uri="{FF2B5EF4-FFF2-40B4-BE49-F238E27FC236}">
                <a16:creationId xmlns:a16="http://schemas.microsoft.com/office/drawing/2014/main" id="{2F035236-DC6E-49A5-8D5F-CBC92E88223B}"/>
              </a:ext>
            </a:extLst>
          </p:cNvPr>
          <p:cNvSpPr txBox="1"/>
          <p:nvPr/>
        </p:nvSpPr>
        <p:spPr>
          <a:xfrm>
            <a:off x="3366541" y="2546377"/>
            <a:ext cx="1081792" cy="769441"/>
          </a:xfrm>
          <a:prstGeom prst="rect">
            <a:avLst/>
          </a:prstGeom>
          <a:noFill/>
        </p:spPr>
        <p:txBody>
          <a:bodyPr wrap="square" rtlCol="0">
            <a:spAutoFit/>
          </a:bodyPr>
          <a:lstStyle/>
          <a:p>
            <a:pPr algn="ctr"/>
            <a:r>
              <a:rPr lang="en-US" sz="4400">
                <a:solidFill>
                  <a:schemeClr val="bg1"/>
                </a:solidFill>
                <a:latin typeface="+mj-lt"/>
              </a:rPr>
              <a:t>%</a:t>
            </a:r>
            <a:endParaRPr lang="id-ID" sz="5400" b="1">
              <a:solidFill>
                <a:schemeClr val="bg1"/>
              </a:solidFill>
              <a:latin typeface="+mj-lt"/>
            </a:endParaRPr>
          </a:p>
        </p:txBody>
      </p:sp>
      <p:sp>
        <p:nvSpPr>
          <p:cNvPr id="9" name="Oval 8">
            <a:extLst>
              <a:ext uri="{FF2B5EF4-FFF2-40B4-BE49-F238E27FC236}">
                <a16:creationId xmlns:a16="http://schemas.microsoft.com/office/drawing/2014/main" id="{52A64C61-4FBB-4619-925B-63145AB08859}"/>
              </a:ext>
            </a:extLst>
          </p:cNvPr>
          <p:cNvSpPr/>
          <p:nvPr/>
        </p:nvSpPr>
        <p:spPr>
          <a:xfrm>
            <a:off x="1573969" y="1870024"/>
            <a:ext cx="3117952" cy="311795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a:extLst>
              <a:ext uri="{FF2B5EF4-FFF2-40B4-BE49-F238E27FC236}">
                <a16:creationId xmlns:a16="http://schemas.microsoft.com/office/drawing/2014/main" id="{A95D6069-B804-4E0B-84BD-E80B5C249FA8}"/>
              </a:ext>
            </a:extLst>
          </p:cNvPr>
          <p:cNvSpPr/>
          <p:nvPr/>
        </p:nvSpPr>
        <p:spPr>
          <a:xfrm>
            <a:off x="6328346" y="1641423"/>
            <a:ext cx="5863654" cy="35751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TextBox 11">
            <a:extLst>
              <a:ext uri="{FF2B5EF4-FFF2-40B4-BE49-F238E27FC236}">
                <a16:creationId xmlns:a16="http://schemas.microsoft.com/office/drawing/2014/main" id="{94CC545C-C6DC-4959-89BB-6BCDEC28226A}"/>
              </a:ext>
            </a:extLst>
          </p:cNvPr>
          <p:cNvSpPr txBox="1"/>
          <p:nvPr/>
        </p:nvSpPr>
        <p:spPr>
          <a:xfrm>
            <a:off x="6904205" y="3528711"/>
            <a:ext cx="4908043" cy="1107996"/>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grpSp>
        <p:nvGrpSpPr>
          <p:cNvPr id="17" name="Group 16">
            <a:extLst>
              <a:ext uri="{FF2B5EF4-FFF2-40B4-BE49-F238E27FC236}">
                <a16:creationId xmlns:a16="http://schemas.microsoft.com/office/drawing/2014/main" id="{7700CCDC-5BBB-4D0C-8863-11ADB633B436}"/>
              </a:ext>
            </a:extLst>
          </p:cNvPr>
          <p:cNvGrpSpPr/>
          <p:nvPr/>
        </p:nvGrpSpPr>
        <p:grpSpPr>
          <a:xfrm>
            <a:off x="5648765" y="991962"/>
            <a:ext cx="1392832" cy="1392832"/>
            <a:chOff x="684358" y="2902022"/>
            <a:chExt cx="3364308" cy="3364307"/>
          </a:xfrm>
          <a:solidFill>
            <a:schemeClr val="bg1">
              <a:lumMod val="95000"/>
            </a:schemeClr>
          </a:solidFill>
        </p:grpSpPr>
        <p:sp>
          <p:nvSpPr>
            <p:cNvPr id="18" name="Freeform 6">
              <a:extLst>
                <a:ext uri="{FF2B5EF4-FFF2-40B4-BE49-F238E27FC236}">
                  <a16:creationId xmlns:a16="http://schemas.microsoft.com/office/drawing/2014/main" id="{08227294-6EAD-4060-9C88-05E1128A7312}"/>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7">
              <a:extLst>
                <a:ext uri="{FF2B5EF4-FFF2-40B4-BE49-F238E27FC236}">
                  <a16:creationId xmlns:a16="http://schemas.microsoft.com/office/drawing/2014/main" id="{ED0247DA-9E9D-4713-8111-78D9E30B6E06}"/>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8">
              <a:extLst>
                <a:ext uri="{FF2B5EF4-FFF2-40B4-BE49-F238E27FC236}">
                  <a16:creationId xmlns:a16="http://schemas.microsoft.com/office/drawing/2014/main" id="{23A6CE5A-A3D6-4D3A-970C-676768B6C626}"/>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9">
              <a:extLst>
                <a:ext uri="{FF2B5EF4-FFF2-40B4-BE49-F238E27FC236}">
                  <a16:creationId xmlns:a16="http://schemas.microsoft.com/office/drawing/2014/main" id="{F6BD87BB-5216-42A0-B214-30B8D9EC26E0}"/>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0">
              <a:extLst>
                <a:ext uri="{FF2B5EF4-FFF2-40B4-BE49-F238E27FC236}">
                  <a16:creationId xmlns:a16="http://schemas.microsoft.com/office/drawing/2014/main" id="{E81980D5-B087-4715-9799-894F9B21D050}"/>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1">
              <a:extLst>
                <a:ext uri="{FF2B5EF4-FFF2-40B4-BE49-F238E27FC236}">
                  <a16:creationId xmlns:a16="http://schemas.microsoft.com/office/drawing/2014/main" id="{12AB05C1-6A6C-4375-8EA9-6AFEE736220D}"/>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2">
              <a:extLst>
                <a:ext uri="{FF2B5EF4-FFF2-40B4-BE49-F238E27FC236}">
                  <a16:creationId xmlns:a16="http://schemas.microsoft.com/office/drawing/2014/main" id="{0B82DC70-4514-4481-A20C-B993CF7497FD}"/>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3">
              <a:extLst>
                <a:ext uri="{FF2B5EF4-FFF2-40B4-BE49-F238E27FC236}">
                  <a16:creationId xmlns:a16="http://schemas.microsoft.com/office/drawing/2014/main" id="{2CF32559-E58F-43CA-960E-BEDD9111E9AF}"/>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4">
              <a:extLst>
                <a:ext uri="{FF2B5EF4-FFF2-40B4-BE49-F238E27FC236}">
                  <a16:creationId xmlns:a16="http://schemas.microsoft.com/office/drawing/2014/main" id="{B90C9852-DF44-4C06-99EC-1DC23C924506}"/>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15">
              <a:extLst>
                <a:ext uri="{FF2B5EF4-FFF2-40B4-BE49-F238E27FC236}">
                  <a16:creationId xmlns:a16="http://schemas.microsoft.com/office/drawing/2014/main" id="{C7AD7C7C-952F-4134-B2C4-BCED7D44F30C}"/>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16">
              <a:extLst>
                <a:ext uri="{FF2B5EF4-FFF2-40B4-BE49-F238E27FC236}">
                  <a16:creationId xmlns:a16="http://schemas.microsoft.com/office/drawing/2014/main" id="{4BD9C04D-8C80-4356-B9BF-FB5AE99945B4}"/>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17">
              <a:extLst>
                <a:ext uri="{FF2B5EF4-FFF2-40B4-BE49-F238E27FC236}">
                  <a16:creationId xmlns:a16="http://schemas.microsoft.com/office/drawing/2014/main" id="{43F43B6D-3693-4167-B5CE-D8F80A011F26}"/>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18">
              <a:extLst>
                <a:ext uri="{FF2B5EF4-FFF2-40B4-BE49-F238E27FC236}">
                  <a16:creationId xmlns:a16="http://schemas.microsoft.com/office/drawing/2014/main" id="{0D076A45-8F6F-4445-B36A-3A1E7C20304E}"/>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19">
              <a:extLst>
                <a:ext uri="{FF2B5EF4-FFF2-40B4-BE49-F238E27FC236}">
                  <a16:creationId xmlns:a16="http://schemas.microsoft.com/office/drawing/2014/main" id="{4FE19635-66C5-4BFE-95D7-EBB4495CAAE8}"/>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0">
              <a:extLst>
                <a:ext uri="{FF2B5EF4-FFF2-40B4-BE49-F238E27FC236}">
                  <a16:creationId xmlns:a16="http://schemas.microsoft.com/office/drawing/2014/main" id="{8C3511DC-85FA-4FD2-8FA1-3AF0CF6B1E13}"/>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1">
              <a:extLst>
                <a:ext uri="{FF2B5EF4-FFF2-40B4-BE49-F238E27FC236}">
                  <a16:creationId xmlns:a16="http://schemas.microsoft.com/office/drawing/2014/main" id="{8024556A-4549-4DDE-BF6B-A57D038CB233}"/>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2">
              <a:extLst>
                <a:ext uri="{FF2B5EF4-FFF2-40B4-BE49-F238E27FC236}">
                  <a16:creationId xmlns:a16="http://schemas.microsoft.com/office/drawing/2014/main" id="{963EC852-73F1-4CC0-8C6C-7403869C159F}"/>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3">
              <a:extLst>
                <a:ext uri="{FF2B5EF4-FFF2-40B4-BE49-F238E27FC236}">
                  <a16:creationId xmlns:a16="http://schemas.microsoft.com/office/drawing/2014/main" id="{A1519985-201F-4C24-BB91-BA592C0DB6D3}"/>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4">
              <a:extLst>
                <a:ext uri="{FF2B5EF4-FFF2-40B4-BE49-F238E27FC236}">
                  <a16:creationId xmlns:a16="http://schemas.microsoft.com/office/drawing/2014/main" id="{F62010C7-3CBE-41B8-A35E-2AF41A29F078}"/>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25">
              <a:extLst>
                <a:ext uri="{FF2B5EF4-FFF2-40B4-BE49-F238E27FC236}">
                  <a16:creationId xmlns:a16="http://schemas.microsoft.com/office/drawing/2014/main" id="{30FF6955-350C-4C43-8311-E39C4CC290A3}"/>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26">
              <a:extLst>
                <a:ext uri="{FF2B5EF4-FFF2-40B4-BE49-F238E27FC236}">
                  <a16:creationId xmlns:a16="http://schemas.microsoft.com/office/drawing/2014/main" id="{690E48DA-FADF-4A29-A1CF-429152A22990}"/>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27">
              <a:extLst>
                <a:ext uri="{FF2B5EF4-FFF2-40B4-BE49-F238E27FC236}">
                  <a16:creationId xmlns:a16="http://schemas.microsoft.com/office/drawing/2014/main" id="{8AFC9F27-FE46-46AB-BDC1-CB26B5B2DDB3}"/>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28">
              <a:extLst>
                <a:ext uri="{FF2B5EF4-FFF2-40B4-BE49-F238E27FC236}">
                  <a16:creationId xmlns:a16="http://schemas.microsoft.com/office/drawing/2014/main" id="{E0CE0FC6-53FA-4AFC-86AE-8162E036FAD1}"/>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29">
              <a:extLst>
                <a:ext uri="{FF2B5EF4-FFF2-40B4-BE49-F238E27FC236}">
                  <a16:creationId xmlns:a16="http://schemas.microsoft.com/office/drawing/2014/main" id="{AB727D4E-81EA-4E7D-9EC8-1761800D4058}"/>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30">
              <a:extLst>
                <a:ext uri="{FF2B5EF4-FFF2-40B4-BE49-F238E27FC236}">
                  <a16:creationId xmlns:a16="http://schemas.microsoft.com/office/drawing/2014/main" id="{95A5A1DF-E00C-44F5-A6CF-7C1400402762}"/>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10" name="TextBox 9">
            <a:extLst>
              <a:ext uri="{FF2B5EF4-FFF2-40B4-BE49-F238E27FC236}">
                <a16:creationId xmlns:a16="http://schemas.microsoft.com/office/drawing/2014/main" id="{306CAD9F-1E3B-4E7F-A528-522CD3594AA4}"/>
              </a:ext>
            </a:extLst>
          </p:cNvPr>
          <p:cNvSpPr txBox="1"/>
          <p:nvPr/>
        </p:nvSpPr>
        <p:spPr>
          <a:xfrm>
            <a:off x="6904206" y="2115489"/>
            <a:ext cx="4128555" cy="1200329"/>
          </a:xfrm>
          <a:prstGeom prst="rect">
            <a:avLst/>
          </a:prstGeom>
          <a:noFill/>
        </p:spPr>
        <p:txBody>
          <a:bodyPr wrap="square" rtlCol="0">
            <a:spAutoFit/>
          </a:bodyPr>
          <a:lstStyle/>
          <a:p>
            <a:r>
              <a:rPr lang="en-US" sz="3600">
                <a:solidFill>
                  <a:schemeClr val="tx1">
                    <a:lumMod val="75000"/>
                    <a:lumOff val="25000"/>
                  </a:schemeClr>
                </a:solidFill>
                <a:latin typeface="+mj-lt"/>
              </a:rPr>
              <a:t>Expect Nothing Less Than Perfect </a:t>
            </a:r>
            <a:endParaRPr lang="id-ID" sz="4400" b="1">
              <a:solidFill>
                <a:schemeClr val="tx1">
                  <a:lumMod val="75000"/>
                  <a:lumOff val="25000"/>
                </a:schemeClr>
              </a:solidFill>
              <a:latin typeface="+mj-lt"/>
            </a:endParaRPr>
          </a:p>
        </p:txBody>
      </p:sp>
    </p:spTree>
    <p:extLst>
      <p:ext uri="{BB962C8B-B14F-4D97-AF65-F5344CB8AC3E}">
        <p14:creationId xmlns:p14="http://schemas.microsoft.com/office/powerpoint/2010/main" val="3485077513"/>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anim calcmode="lin" valueType="num">
                                      <p:cBhvr>
                                        <p:cTn id="13" dur="750" fill="hold"/>
                                        <p:tgtEl>
                                          <p:spTgt spid="8"/>
                                        </p:tgtEl>
                                        <p:attrNameLst>
                                          <p:attrName>ppt_x</p:attrName>
                                        </p:attrNameLst>
                                      </p:cBhvr>
                                      <p:tavLst>
                                        <p:tav tm="0">
                                          <p:val>
                                            <p:strVal val="#ppt_x"/>
                                          </p:val>
                                        </p:tav>
                                        <p:tav tm="100000">
                                          <p:val>
                                            <p:strVal val="#ppt_x"/>
                                          </p:val>
                                        </p:tav>
                                      </p:tavLst>
                                    </p:anim>
                                    <p:anim calcmode="lin" valueType="num">
                                      <p:cBhvr>
                                        <p:cTn id="14" dur="75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75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750"/>
                                        <p:tgtEl>
                                          <p:spTgt spid="10"/>
                                        </p:tgtEl>
                                      </p:cBhvr>
                                    </p:animEffect>
                                    <p:anim calcmode="lin" valueType="num">
                                      <p:cBhvr>
                                        <p:cTn id="18" dur="750" fill="hold"/>
                                        <p:tgtEl>
                                          <p:spTgt spid="10"/>
                                        </p:tgtEl>
                                        <p:attrNameLst>
                                          <p:attrName>ppt_x</p:attrName>
                                        </p:attrNameLst>
                                      </p:cBhvr>
                                      <p:tavLst>
                                        <p:tav tm="0">
                                          <p:val>
                                            <p:strVal val="#ppt_x"/>
                                          </p:val>
                                        </p:tav>
                                        <p:tav tm="100000">
                                          <p:val>
                                            <p:strVal val="#ppt_x"/>
                                          </p:val>
                                        </p:tav>
                                      </p:tavLst>
                                    </p:anim>
                                    <p:anim calcmode="lin" valueType="num">
                                      <p:cBhvr>
                                        <p:cTn id="19" dur="75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7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750"/>
                                        <p:tgtEl>
                                          <p:spTgt spid="12"/>
                                        </p:tgtEl>
                                      </p:cBhvr>
                                    </p:animEffect>
                                    <p:anim calcmode="lin" valueType="num">
                                      <p:cBhvr>
                                        <p:cTn id="23" dur="750" fill="hold"/>
                                        <p:tgtEl>
                                          <p:spTgt spid="12"/>
                                        </p:tgtEl>
                                        <p:attrNameLst>
                                          <p:attrName>ppt_x</p:attrName>
                                        </p:attrNameLst>
                                      </p:cBhvr>
                                      <p:tavLst>
                                        <p:tav tm="0">
                                          <p:val>
                                            <p:strVal val="#ppt_x"/>
                                          </p:val>
                                        </p:tav>
                                        <p:tav tm="100000">
                                          <p:val>
                                            <p:strVal val="#ppt_x"/>
                                          </p:val>
                                        </p:tav>
                                      </p:tavLst>
                                    </p:anim>
                                    <p:anim calcmode="lin" valueType="num">
                                      <p:cBhvr>
                                        <p:cTn id="24"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015D0D7-CB1B-4B5E-9069-8750B7694600}"/>
              </a:ext>
            </a:extLst>
          </p:cNvPr>
          <p:cNvSpPr>
            <a:spLocks noGrp="1"/>
          </p:cNvSpPr>
          <p:nvPr>
            <p:ph type="pic" sz="quarter" idx="12"/>
          </p:nvPr>
        </p:nvSpPr>
        <p:spPr/>
      </p:sp>
      <p:sp>
        <p:nvSpPr>
          <p:cNvPr id="5" name="Picture Placeholder 4">
            <a:extLst>
              <a:ext uri="{FF2B5EF4-FFF2-40B4-BE49-F238E27FC236}">
                <a16:creationId xmlns:a16="http://schemas.microsoft.com/office/drawing/2014/main" id="{4E907151-E527-40F3-834B-87BD5765A8EE}"/>
              </a:ext>
            </a:extLst>
          </p:cNvPr>
          <p:cNvSpPr>
            <a:spLocks noGrp="1"/>
          </p:cNvSpPr>
          <p:nvPr>
            <p:ph type="pic" sz="quarter" idx="14"/>
          </p:nvPr>
        </p:nvSpPr>
        <p:spPr/>
      </p:sp>
      <p:sp>
        <p:nvSpPr>
          <p:cNvPr id="19" name="Picture Placeholder 18">
            <a:extLst>
              <a:ext uri="{FF2B5EF4-FFF2-40B4-BE49-F238E27FC236}">
                <a16:creationId xmlns:a16="http://schemas.microsoft.com/office/drawing/2014/main" id="{30913CCE-7ED5-49AA-A578-1E754D6FC37B}"/>
              </a:ext>
            </a:extLst>
          </p:cNvPr>
          <p:cNvSpPr>
            <a:spLocks noGrp="1"/>
          </p:cNvSpPr>
          <p:nvPr>
            <p:ph type="pic" sz="quarter" idx="13"/>
          </p:nvPr>
        </p:nvSpPr>
        <p:spPr/>
      </p:sp>
      <p:sp>
        <p:nvSpPr>
          <p:cNvPr id="9" name="Rectangle 8">
            <a:extLst>
              <a:ext uri="{FF2B5EF4-FFF2-40B4-BE49-F238E27FC236}">
                <a16:creationId xmlns:a16="http://schemas.microsoft.com/office/drawing/2014/main" id="{F789DBFE-C68F-4AC6-B279-30296559B3D8}"/>
              </a:ext>
            </a:extLst>
          </p:cNvPr>
          <p:cNvSpPr/>
          <p:nvPr/>
        </p:nvSpPr>
        <p:spPr>
          <a:xfrm>
            <a:off x="6355830" y="1573967"/>
            <a:ext cx="2068642" cy="1855033"/>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a:extLst>
              <a:ext uri="{FF2B5EF4-FFF2-40B4-BE49-F238E27FC236}">
                <a16:creationId xmlns:a16="http://schemas.microsoft.com/office/drawing/2014/main" id="{37ECE15C-A247-41D3-BB09-965AE26E261D}"/>
              </a:ext>
            </a:extLst>
          </p:cNvPr>
          <p:cNvSpPr/>
          <p:nvPr/>
        </p:nvSpPr>
        <p:spPr>
          <a:xfrm>
            <a:off x="9483774" y="3429000"/>
            <a:ext cx="2708225" cy="3429000"/>
          </a:xfrm>
          <a:prstGeom prst="rect">
            <a:avLst/>
          </a:prstGeom>
          <a:solidFill>
            <a:schemeClr val="tx1">
              <a:lumMod val="75000"/>
              <a:lumOff val="2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extBox 10">
            <a:extLst>
              <a:ext uri="{FF2B5EF4-FFF2-40B4-BE49-F238E27FC236}">
                <a16:creationId xmlns:a16="http://schemas.microsoft.com/office/drawing/2014/main" id="{15BD5624-2D63-46CF-8E9D-101E8034BC91}"/>
              </a:ext>
            </a:extLst>
          </p:cNvPr>
          <p:cNvSpPr txBox="1"/>
          <p:nvPr/>
        </p:nvSpPr>
        <p:spPr>
          <a:xfrm>
            <a:off x="6280880" y="1854753"/>
            <a:ext cx="1948720" cy="1200329"/>
          </a:xfrm>
          <a:prstGeom prst="rect">
            <a:avLst/>
          </a:prstGeom>
          <a:noFill/>
        </p:spPr>
        <p:txBody>
          <a:bodyPr wrap="square" rtlCol="0">
            <a:spAutoFit/>
          </a:bodyPr>
          <a:lstStyle/>
          <a:p>
            <a:pPr algn="ctr"/>
            <a:r>
              <a:rPr lang="en-US" sz="7200">
                <a:solidFill>
                  <a:schemeClr val="tx1">
                    <a:lumMod val="75000"/>
                    <a:lumOff val="25000"/>
                  </a:schemeClr>
                </a:solidFill>
                <a:latin typeface="+mj-lt"/>
              </a:rPr>
              <a:t>50</a:t>
            </a:r>
            <a:endParaRPr lang="id-ID" sz="8800" b="1">
              <a:solidFill>
                <a:schemeClr val="tx1">
                  <a:lumMod val="75000"/>
                  <a:lumOff val="25000"/>
                </a:schemeClr>
              </a:solidFill>
              <a:latin typeface="+mj-lt"/>
            </a:endParaRPr>
          </a:p>
        </p:txBody>
      </p:sp>
      <p:sp>
        <p:nvSpPr>
          <p:cNvPr id="12" name="TextBox 11">
            <a:extLst>
              <a:ext uri="{FF2B5EF4-FFF2-40B4-BE49-F238E27FC236}">
                <a16:creationId xmlns:a16="http://schemas.microsoft.com/office/drawing/2014/main" id="{67B27D74-9A30-4E22-8F6F-BAF13481D378}"/>
              </a:ext>
            </a:extLst>
          </p:cNvPr>
          <p:cNvSpPr txBox="1"/>
          <p:nvPr/>
        </p:nvSpPr>
        <p:spPr>
          <a:xfrm>
            <a:off x="7320194" y="1986356"/>
            <a:ext cx="1081792" cy="523220"/>
          </a:xfrm>
          <a:prstGeom prst="rect">
            <a:avLst/>
          </a:prstGeom>
          <a:noFill/>
        </p:spPr>
        <p:txBody>
          <a:bodyPr wrap="square" rtlCol="0">
            <a:spAutoFit/>
          </a:bodyPr>
          <a:lstStyle/>
          <a:p>
            <a:pPr algn="ctr"/>
            <a:r>
              <a:rPr lang="en-US" sz="2800">
                <a:solidFill>
                  <a:schemeClr val="tx1">
                    <a:lumMod val="75000"/>
                    <a:lumOff val="25000"/>
                  </a:schemeClr>
                </a:solidFill>
                <a:latin typeface="+mj-lt"/>
              </a:rPr>
              <a:t>%</a:t>
            </a:r>
            <a:endParaRPr lang="id-ID" sz="3600" b="1">
              <a:solidFill>
                <a:schemeClr val="tx1">
                  <a:lumMod val="75000"/>
                  <a:lumOff val="25000"/>
                </a:schemeClr>
              </a:solidFill>
              <a:latin typeface="+mj-lt"/>
            </a:endParaRPr>
          </a:p>
        </p:txBody>
      </p:sp>
      <p:sp>
        <p:nvSpPr>
          <p:cNvPr id="13" name="TextBox 12">
            <a:extLst>
              <a:ext uri="{FF2B5EF4-FFF2-40B4-BE49-F238E27FC236}">
                <a16:creationId xmlns:a16="http://schemas.microsoft.com/office/drawing/2014/main" id="{2990C46A-39A5-40A6-B685-046EA97862D9}"/>
              </a:ext>
            </a:extLst>
          </p:cNvPr>
          <p:cNvSpPr txBox="1"/>
          <p:nvPr/>
        </p:nvSpPr>
        <p:spPr>
          <a:xfrm>
            <a:off x="9787440" y="4145126"/>
            <a:ext cx="2069780" cy="600164"/>
          </a:xfrm>
          <a:prstGeom prst="rect">
            <a:avLst/>
          </a:prstGeom>
          <a:noFill/>
        </p:spPr>
        <p:txBody>
          <a:bodyPr wrap="square" rtlCol="0">
            <a:spAutoFit/>
          </a:bodyPr>
          <a:lstStyle/>
          <a:p>
            <a:pPr algn="ctr">
              <a:lnSpc>
                <a:spcPct val="150000"/>
              </a:lnSpc>
            </a:pPr>
            <a:r>
              <a:rPr lang="en-US" sz="1100">
                <a:solidFill>
                  <a:schemeClr val="bg1"/>
                </a:solidFill>
              </a:rPr>
              <a:t>Something called Floral sheel silk </a:t>
            </a:r>
          </a:p>
        </p:txBody>
      </p:sp>
      <p:sp>
        <p:nvSpPr>
          <p:cNvPr id="14" name="Rectangle 13">
            <a:extLst>
              <a:ext uri="{FF2B5EF4-FFF2-40B4-BE49-F238E27FC236}">
                <a16:creationId xmlns:a16="http://schemas.microsoft.com/office/drawing/2014/main" id="{C4F3E359-8123-49F6-8AA1-575DD2307C28}"/>
              </a:ext>
            </a:extLst>
          </p:cNvPr>
          <p:cNvSpPr/>
          <p:nvPr/>
        </p:nvSpPr>
        <p:spPr>
          <a:xfrm>
            <a:off x="9138463" y="3718175"/>
            <a:ext cx="3367735" cy="415691"/>
          </a:xfrm>
          <a:prstGeom prst="rect">
            <a:avLst/>
          </a:prstGeom>
        </p:spPr>
        <p:txBody>
          <a:bodyPr wrap="square">
            <a:spAutoFit/>
          </a:bodyPr>
          <a:lstStyle/>
          <a:p>
            <a:pPr algn="ctr">
              <a:lnSpc>
                <a:spcPct val="150000"/>
              </a:lnSpc>
            </a:pPr>
            <a:r>
              <a:rPr lang="en-US" sz="1600">
                <a:solidFill>
                  <a:schemeClr val="bg1"/>
                </a:solidFill>
                <a:latin typeface="+mj-lt"/>
                <a:cs typeface="Poppins" panose="02000000000000000000" pitchFamily="2" charset="0"/>
              </a:rPr>
              <a:t>Blouse</a:t>
            </a:r>
          </a:p>
        </p:txBody>
      </p:sp>
      <p:sp>
        <p:nvSpPr>
          <p:cNvPr id="15" name="TextBox 14">
            <a:extLst>
              <a:ext uri="{FF2B5EF4-FFF2-40B4-BE49-F238E27FC236}">
                <a16:creationId xmlns:a16="http://schemas.microsoft.com/office/drawing/2014/main" id="{0E7D1C24-530F-4853-A133-5A11053DD68C}"/>
              </a:ext>
            </a:extLst>
          </p:cNvPr>
          <p:cNvSpPr txBox="1"/>
          <p:nvPr/>
        </p:nvSpPr>
        <p:spPr>
          <a:xfrm>
            <a:off x="9604824" y="4652280"/>
            <a:ext cx="2435012" cy="325089"/>
          </a:xfrm>
          <a:prstGeom prst="rect">
            <a:avLst/>
          </a:prstGeom>
          <a:noFill/>
        </p:spPr>
        <p:txBody>
          <a:bodyPr wrap="square" rtlCol="0">
            <a:spAutoFit/>
          </a:bodyPr>
          <a:lstStyle/>
          <a:p>
            <a:pPr algn="ctr">
              <a:lnSpc>
                <a:spcPct val="150000"/>
              </a:lnSpc>
            </a:pPr>
            <a:r>
              <a:rPr lang="en-US" sz="1100">
                <a:solidFill>
                  <a:schemeClr val="bg1"/>
                </a:solidFill>
              </a:rPr>
              <a:t>Number 0012</a:t>
            </a:r>
          </a:p>
        </p:txBody>
      </p:sp>
      <p:sp>
        <p:nvSpPr>
          <p:cNvPr id="16" name="TextBox 15">
            <a:extLst>
              <a:ext uri="{FF2B5EF4-FFF2-40B4-BE49-F238E27FC236}">
                <a16:creationId xmlns:a16="http://schemas.microsoft.com/office/drawing/2014/main" id="{5914ECA5-6122-4176-8A0D-929A22600939}"/>
              </a:ext>
            </a:extLst>
          </p:cNvPr>
          <p:cNvSpPr txBox="1"/>
          <p:nvPr/>
        </p:nvSpPr>
        <p:spPr>
          <a:xfrm>
            <a:off x="9787440" y="5663516"/>
            <a:ext cx="2069780" cy="600164"/>
          </a:xfrm>
          <a:prstGeom prst="rect">
            <a:avLst/>
          </a:prstGeom>
          <a:noFill/>
        </p:spPr>
        <p:txBody>
          <a:bodyPr wrap="square" rtlCol="0">
            <a:spAutoFit/>
          </a:bodyPr>
          <a:lstStyle/>
          <a:p>
            <a:pPr algn="ctr">
              <a:lnSpc>
                <a:spcPct val="150000"/>
              </a:lnSpc>
            </a:pPr>
            <a:r>
              <a:rPr lang="en-US" sz="1100">
                <a:solidFill>
                  <a:schemeClr val="bg1"/>
                </a:solidFill>
              </a:rPr>
              <a:t>Something called Floral sheel silk </a:t>
            </a:r>
          </a:p>
        </p:txBody>
      </p:sp>
      <p:sp>
        <p:nvSpPr>
          <p:cNvPr id="17" name="Rectangle 16">
            <a:extLst>
              <a:ext uri="{FF2B5EF4-FFF2-40B4-BE49-F238E27FC236}">
                <a16:creationId xmlns:a16="http://schemas.microsoft.com/office/drawing/2014/main" id="{2723E8A0-0613-434E-ABD4-66018D53F3C8}"/>
              </a:ext>
            </a:extLst>
          </p:cNvPr>
          <p:cNvSpPr/>
          <p:nvPr/>
        </p:nvSpPr>
        <p:spPr>
          <a:xfrm>
            <a:off x="9138463" y="5236565"/>
            <a:ext cx="3367735" cy="415691"/>
          </a:xfrm>
          <a:prstGeom prst="rect">
            <a:avLst/>
          </a:prstGeom>
        </p:spPr>
        <p:txBody>
          <a:bodyPr wrap="square">
            <a:spAutoFit/>
          </a:bodyPr>
          <a:lstStyle/>
          <a:p>
            <a:pPr algn="ctr">
              <a:lnSpc>
                <a:spcPct val="150000"/>
              </a:lnSpc>
            </a:pPr>
            <a:r>
              <a:rPr lang="en-US" sz="1600">
                <a:solidFill>
                  <a:schemeClr val="bg1"/>
                </a:solidFill>
                <a:latin typeface="+mj-lt"/>
                <a:cs typeface="Poppins" panose="02000000000000000000" pitchFamily="2" charset="0"/>
              </a:rPr>
              <a:t>Pants</a:t>
            </a:r>
          </a:p>
        </p:txBody>
      </p:sp>
      <p:sp>
        <p:nvSpPr>
          <p:cNvPr id="18" name="TextBox 17">
            <a:extLst>
              <a:ext uri="{FF2B5EF4-FFF2-40B4-BE49-F238E27FC236}">
                <a16:creationId xmlns:a16="http://schemas.microsoft.com/office/drawing/2014/main" id="{BE609C03-50A4-4BDB-AB80-033BA5574D89}"/>
              </a:ext>
            </a:extLst>
          </p:cNvPr>
          <p:cNvSpPr txBox="1"/>
          <p:nvPr/>
        </p:nvSpPr>
        <p:spPr>
          <a:xfrm>
            <a:off x="9604824" y="6170670"/>
            <a:ext cx="2435012" cy="325089"/>
          </a:xfrm>
          <a:prstGeom prst="rect">
            <a:avLst/>
          </a:prstGeom>
          <a:noFill/>
        </p:spPr>
        <p:txBody>
          <a:bodyPr wrap="square" rtlCol="0">
            <a:spAutoFit/>
          </a:bodyPr>
          <a:lstStyle/>
          <a:p>
            <a:pPr algn="ctr">
              <a:lnSpc>
                <a:spcPct val="150000"/>
              </a:lnSpc>
            </a:pPr>
            <a:r>
              <a:rPr lang="en-US" sz="1100">
                <a:solidFill>
                  <a:schemeClr val="bg1"/>
                </a:solidFill>
              </a:rPr>
              <a:t>Number 0012</a:t>
            </a:r>
          </a:p>
        </p:txBody>
      </p:sp>
      <p:grpSp>
        <p:nvGrpSpPr>
          <p:cNvPr id="30" name="Group 29">
            <a:extLst>
              <a:ext uri="{FF2B5EF4-FFF2-40B4-BE49-F238E27FC236}">
                <a16:creationId xmlns:a16="http://schemas.microsoft.com/office/drawing/2014/main" id="{71850F8C-48CA-4BD1-BA29-5472712CCE8E}"/>
              </a:ext>
            </a:extLst>
          </p:cNvPr>
          <p:cNvGrpSpPr/>
          <p:nvPr/>
        </p:nvGrpSpPr>
        <p:grpSpPr>
          <a:xfrm>
            <a:off x="0" y="2536357"/>
            <a:ext cx="1820019" cy="1820019"/>
            <a:chOff x="684358" y="2902022"/>
            <a:chExt cx="3364308" cy="3364307"/>
          </a:xfrm>
          <a:solidFill>
            <a:schemeClr val="bg1">
              <a:lumMod val="95000"/>
            </a:schemeClr>
          </a:solidFill>
        </p:grpSpPr>
        <p:sp>
          <p:nvSpPr>
            <p:cNvPr id="31" name="Freeform 6">
              <a:extLst>
                <a:ext uri="{FF2B5EF4-FFF2-40B4-BE49-F238E27FC236}">
                  <a16:creationId xmlns:a16="http://schemas.microsoft.com/office/drawing/2014/main" id="{23166BA1-5C2A-43F4-AF3F-46F949045983}"/>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7">
              <a:extLst>
                <a:ext uri="{FF2B5EF4-FFF2-40B4-BE49-F238E27FC236}">
                  <a16:creationId xmlns:a16="http://schemas.microsoft.com/office/drawing/2014/main" id="{ED8D4B42-1CFA-48FE-9E83-E1BDA52A4BFE}"/>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8">
              <a:extLst>
                <a:ext uri="{FF2B5EF4-FFF2-40B4-BE49-F238E27FC236}">
                  <a16:creationId xmlns:a16="http://schemas.microsoft.com/office/drawing/2014/main" id="{69C87F32-FE8F-47E4-BA27-C48A3DC572A1}"/>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9">
              <a:extLst>
                <a:ext uri="{FF2B5EF4-FFF2-40B4-BE49-F238E27FC236}">
                  <a16:creationId xmlns:a16="http://schemas.microsoft.com/office/drawing/2014/main" id="{CDCFE4D9-7FBC-4E00-97CA-32E7B8806C68}"/>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10">
              <a:extLst>
                <a:ext uri="{FF2B5EF4-FFF2-40B4-BE49-F238E27FC236}">
                  <a16:creationId xmlns:a16="http://schemas.microsoft.com/office/drawing/2014/main" id="{47699F2F-2366-42FF-A8F3-DD35D5D669A8}"/>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11">
              <a:extLst>
                <a:ext uri="{FF2B5EF4-FFF2-40B4-BE49-F238E27FC236}">
                  <a16:creationId xmlns:a16="http://schemas.microsoft.com/office/drawing/2014/main" id="{C14FFDB0-3165-4A33-BA1D-95C0ACC52B86}"/>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12">
              <a:extLst>
                <a:ext uri="{FF2B5EF4-FFF2-40B4-BE49-F238E27FC236}">
                  <a16:creationId xmlns:a16="http://schemas.microsoft.com/office/drawing/2014/main" id="{FDDF4753-D352-4BAC-89EA-D9777D6743F1}"/>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13">
              <a:extLst>
                <a:ext uri="{FF2B5EF4-FFF2-40B4-BE49-F238E27FC236}">
                  <a16:creationId xmlns:a16="http://schemas.microsoft.com/office/drawing/2014/main" id="{07C23AEE-B867-4EDC-A44A-77C3A792C500}"/>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14">
              <a:extLst>
                <a:ext uri="{FF2B5EF4-FFF2-40B4-BE49-F238E27FC236}">
                  <a16:creationId xmlns:a16="http://schemas.microsoft.com/office/drawing/2014/main" id="{9BFA6A3B-1ED8-451B-98EE-58D9123FF9A6}"/>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15">
              <a:extLst>
                <a:ext uri="{FF2B5EF4-FFF2-40B4-BE49-F238E27FC236}">
                  <a16:creationId xmlns:a16="http://schemas.microsoft.com/office/drawing/2014/main" id="{A682783B-54F2-4605-8AC0-CA9F71120746}"/>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16">
              <a:extLst>
                <a:ext uri="{FF2B5EF4-FFF2-40B4-BE49-F238E27FC236}">
                  <a16:creationId xmlns:a16="http://schemas.microsoft.com/office/drawing/2014/main" id="{2790E10D-22AA-4467-B683-CCF48AB2D491}"/>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17">
              <a:extLst>
                <a:ext uri="{FF2B5EF4-FFF2-40B4-BE49-F238E27FC236}">
                  <a16:creationId xmlns:a16="http://schemas.microsoft.com/office/drawing/2014/main" id="{92DA1296-C3D8-4C02-836F-9E8E3EDE9FE0}"/>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18">
              <a:extLst>
                <a:ext uri="{FF2B5EF4-FFF2-40B4-BE49-F238E27FC236}">
                  <a16:creationId xmlns:a16="http://schemas.microsoft.com/office/drawing/2014/main" id="{0DC92FE8-94AE-4A67-9C8D-5ED582C537F3}"/>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19">
              <a:extLst>
                <a:ext uri="{FF2B5EF4-FFF2-40B4-BE49-F238E27FC236}">
                  <a16:creationId xmlns:a16="http://schemas.microsoft.com/office/drawing/2014/main" id="{226C9305-3FC9-45EF-ADE3-A256F480A301}"/>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20">
              <a:extLst>
                <a:ext uri="{FF2B5EF4-FFF2-40B4-BE49-F238E27FC236}">
                  <a16:creationId xmlns:a16="http://schemas.microsoft.com/office/drawing/2014/main" id="{44A6294B-E545-4157-9A44-1F562C9F85D8}"/>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21">
              <a:extLst>
                <a:ext uri="{FF2B5EF4-FFF2-40B4-BE49-F238E27FC236}">
                  <a16:creationId xmlns:a16="http://schemas.microsoft.com/office/drawing/2014/main" id="{333EF568-0816-4F10-97D8-2516F295C913}"/>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22">
              <a:extLst>
                <a:ext uri="{FF2B5EF4-FFF2-40B4-BE49-F238E27FC236}">
                  <a16:creationId xmlns:a16="http://schemas.microsoft.com/office/drawing/2014/main" id="{2F578E71-391C-4142-BC20-42010C9CBA30}"/>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23">
              <a:extLst>
                <a:ext uri="{FF2B5EF4-FFF2-40B4-BE49-F238E27FC236}">
                  <a16:creationId xmlns:a16="http://schemas.microsoft.com/office/drawing/2014/main" id="{42032354-644D-4AC9-B78E-BD5E355FB2F3}"/>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24">
              <a:extLst>
                <a:ext uri="{FF2B5EF4-FFF2-40B4-BE49-F238E27FC236}">
                  <a16:creationId xmlns:a16="http://schemas.microsoft.com/office/drawing/2014/main" id="{F664020B-1A20-403A-ABEB-B0F30071F79E}"/>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25">
              <a:extLst>
                <a:ext uri="{FF2B5EF4-FFF2-40B4-BE49-F238E27FC236}">
                  <a16:creationId xmlns:a16="http://schemas.microsoft.com/office/drawing/2014/main" id="{D8212B6B-C7A2-4664-B0C6-59D64882E558}"/>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26">
              <a:extLst>
                <a:ext uri="{FF2B5EF4-FFF2-40B4-BE49-F238E27FC236}">
                  <a16:creationId xmlns:a16="http://schemas.microsoft.com/office/drawing/2014/main" id="{0F156D34-3297-49A5-B3FF-7E015DAD58AD}"/>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27">
              <a:extLst>
                <a:ext uri="{FF2B5EF4-FFF2-40B4-BE49-F238E27FC236}">
                  <a16:creationId xmlns:a16="http://schemas.microsoft.com/office/drawing/2014/main" id="{BA3F4233-2423-4153-8D75-0196CA4363A7}"/>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28">
              <a:extLst>
                <a:ext uri="{FF2B5EF4-FFF2-40B4-BE49-F238E27FC236}">
                  <a16:creationId xmlns:a16="http://schemas.microsoft.com/office/drawing/2014/main" id="{89B7C221-4C51-47B1-AA1C-3A6A46AE7818}"/>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29">
              <a:extLst>
                <a:ext uri="{FF2B5EF4-FFF2-40B4-BE49-F238E27FC236}">
                  <a16:creationId xmlns:a16="http://schemas.microsoft.com/office/drawing/2014/main" id="{2A73FE70-CC46-442E-BE63-E0AB7B1776C6}"/>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30">
              <a:extLst>
                <a:ext uri="{FF2B5EF4-FFF2-40B4-BE49-F238E27FC236}">
                  <a16:creationId xmlns:a16="http://schemas.microsoft.com/office/drawing/2014/main" id="{0A351411-B4A9-411E-A7E9-0A616E76E9B1}"/>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6" name="TextBox 5">
            <a:extLst>
              <a:ext uri="{FF2B5EF4-FFF2-40B4-BE49-F238E27FC236}">
                <a16:creationId xmlns:a16="http://schemas.microsoft.com/office/drawing/2014/main" id="{7C3C0415-6DF2-406A-90D6-7B83DD57755F}"/>
              </a:ext>
            </a:extLst>
          </p:cNvPr>
          <p:cNvSpPr txBox="1"/>
          <p:nvPr/>
        </p:nvSpPr>
        <p:spPr>
          <a:xfrm>
            <a:off x="538381" y="4020029"/>
            <a:ext cx="3703835" cy="1077218"/>
          </a:xfrm>
          <a:prstGeom prst="rect">
            <a:avLst/>
          </a:prstGeom>
          <a:noFill/>
        </p:spPr>
        <p:txBody>
          <a:bodyPr wrap="square" rtlCol="0">
            <a:spAutoFit/>
          </a:bodyPr>
          <a:lstStyle/>
          <a:p>
            <a:r>
              <a:rPr lang="en-US" sz="3200">
                <a:solidFill>
                  <a:schemeClr val="tx1">
                    <a:lumMod val="75000"/>
                    <a:lumOff val="25000"/>
                  </a:schemeClr>
                </a:solidFill>
                <a:latin typeface="+mj-lt"/>
              </a:rPr>
              <a:t>Expect Nothing Less Than Perfect </a:t>
            </a:r>
            <a:endParaRPr lang="id-ID" sz="4000" b="1">
              <a:solidFill>
                <a:schemeClr val="tx1">
                  <a:lumMod val="75000"/>
                  <a:lumOff val="25000"/>
                </a:schemeClr>
              </a:solidFill>
              <a:latin typeface="+mj-lt"/>
            </a:endParaRPr>
          </a:p>
        </p:txBody>
      </p:sp>
      <p:sp>
        <p:nvSpPr>
          <p:cNvPr id="7" name="TextBox 6">
            <a:extLst>
              <a:ext uri="{FF2B5EF4-FFF2-40B4-BE49-F238E27FC236}">
                <a16:creationId xmlns:a16="http://schemas.microsoft.com/office/drawing/2014/main" id="{E64D71D4-C75D-4CE9-B429-6307C91DF62E}"/>
              </a:ext>
            </a:extLst>
          </p:cNvPr>
          <p:cNvSpPr txBox="1"/>
          <p:nvPr/>
        </p:nvSpPr>
        <p:spPr>
          <a:xfrm>
            <a:off x="538380" y="5283753"/>
            <a:ext cx="6511992" cy="85408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
        <p:nvSpPr>
          <p:cNvPr id="56" name="Rectangle 55">
            <a:extLst>
              <a:ext uri="{FF2B5EF4-FFF2-40B4-BE49-F238E27FC236}">
                <a16:creationId xmlns:a16="http://schemas.microsoft.com/office/drawing/2014/main" id="{D6017518-9E0E-426E-B147-4A2D250BC713}"/>
              </a:ext>
            </a:extLst>
          </p:cNvPr>
          <p:cNvSpPr/>
          <p:nvPr/>
        </p:nvSpPr>
        <p:spPr>
          <a:xfrm>
            <a:off x="6490740" y="1703039"/>
            <a:ext cx="1798822" cy="161307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8111537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anim calcmode="lin" valueType="num">
                                      <p:cBhvr>
                                        <p:cTn id="8" dur="750" fill="hold"/>
                                        <p:tgtEl>
                                          <p:spTgt spid="6"/>
                                        </p:tgtEl>
                                        <p:attrNameLst>
                                          <p:attrName>ppt_x</p:attrName>
                                        </p:attrNameLst>
                                      </p:cBhvr>
                                      <p:tavLst>
                                        <p:tav tm="0">
                                          <p:val>
                                            <p:strVal val="#ppt_x"/>
                                          </p:val>
                                        </p:tav>
                                        <p:tav tm="100000">
                                          <p:val>
                                            <p:strVal val="#ppt_x"/>
                                          </p:val>
                                        </p:tav>
                                      </p:tavLst>
                                    </p:anim>
                                    <p:anim calcmode="lin" valueType="num">
                                      <p:cBhvr>
                                        <p:cTn id="9" dur="75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750"/>
                                        <p:tgtEl>
                                          <p:spTgt spid="7"/>
                                        </p:tgtEl>
                                      </p:cBhvr>
                                    </p:animEffect>
                                    <p:anim calcmode="lin" valueType="num">
                                      <p:cBhvr>
                                        <p:cTn id="13" dur="750" fill="hold"/>
                                        <p:tgtEl>
                                          <p:spTgt spid="7"/>
                                        </p:tgtEl>
                                        <p:attrNameLst>
                                          <p:attrName>ppt_x</p:attrName>
                                        </p:attrNameLst>
                                      </p:cBhvr>
                                      <p:tavLst>
                                        <p:tav tm="0">
                                          <p:val>
                                            <p:strVal val="#ppt_x"/>
                                          </p:val>
                                        </p:tav>
                                        <p:tav tm="100000">
                                          <p:val>
                                            <p:strVal val="#ppt_x"/>
                                          </p:val>
                                        </p:tav>
                                      </p:tavLst>
                                    </p:anim>
                                    <p:anim calcmode="lin" valueType="num">
                                      <p:cBhvr>
                                        <p:cTn id="14" dur="75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750"/>
                                        <p:tgtEl>
                                          <p:spTgt spid="11"/>
                                        </p:tgtEl>
                                      </p:cBhvr>
                                    </p:animEffect>
                                    <p:anim calcmode="lin" valueType="num">
                                      <p:cBhvr>
                                        <p:cTn id="18" dur="750" fill="hold"/>
                                        <p:tgtEl>
                                          <p:spTgt spid="11"/>
                                        </p:tgtEl>
                                        <p:attrNameLst>
                                          <p:attrName>ppt_x</p:attrName>
                                        </p:attrNameLst>
                                      </p:cBhvr>
                                      <p:tavLst>
                                        <p:tav tm="0">
                                          <p:val>
                                            <p:strVal val="#ppt_x"/>
                                          </p:val>
                                        </p:tav>
                                        <p:tav tm="100000">
                                          <p:val>
                                            <p:strVal val="#ppt_x"/>
                                          </p:val>
                                        </p:tav>
                                      </p:tavLst>
                                    </p:anim>
                                    <p:anim calcmode="lin" valueType="num">
                                      <p:cBhvr>
                                        <p:cTn id="19" dur="75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750"/>
                                        <p:tgtEl>
                                          <p:spTgt spid="12"/>
                                        </p:tgtEl>
                                      </p:cBhvr>
                                    </p:animEffect>
                                    <p:anim calcmode="lin" valueType="num">
                                      <p:cBhvr>
                                        <p:cTn id="23" dur="750" fill="hold"/>
                                        <p:tgtEl>
                                          <p:spTgt spid="12"/>
                                        </p:tgtEl>
                                        <p:attrNameLst>
                                          <p:attrName>ppt_x</p:attrName>
                                        </p:attrNameLst>
                                      </p:cBhvr>
                                      <p:tavLst>
                                        <p:tav tm="0">
                                          <p:val>
                                            <p:strVal val="#ppt_x"/>
                                          </p:val>
                                        </p:tav>
                                        <p:tav tm="100000">
                                          <p:val>
                                            <p:strVal val="#ppt_x"/>
                                          </p:val>
                                        </p:tav>
                                      </p:tavLst>
                                    </p:anim>
                                    <p:anim calcmode="lin" valueType="num">
                                      <p:cBhvr>
                                        <p:cTn id="24" dur="75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00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750"/>
                                        <p:tgtEl>
                                          <p:spTgt spid="13"/>
                                        </p:tgtEl>
                                      </p:cBhvr>
                                    </p:animEffect>
                                    <p:anim calcmode="lin" valueType="num">
                                      <p:cBhvr>
                                        <p:cTn id="28" dur="750" fill="hold"/>
                                        <p:tgtEl>
                                          <p:spTgt spid="13"/>
                                        </p:tgtEl>
                                        <p:attrNameLst>
                                          <p:attrName>ppt_x</p:attrName>
                                        </p:attrNameLst>
                                      </p:cBhvr>
                                      <p:tavLst>
                                        <p:tav tm="0">
                                          <p:val>
                                            <p:strVal val="#ppt_x"/>
                                          </p:val>
                                        </p:tav>
                                        <p:tav tm="100000">
                                          <p:val>
                                            <p:strVal val="#ppt_x"/>
                                          </p:val>
                                        </p:tav>
                                      </p:tavLst>
                                    </p:anim>
                                    <p:anim calcmode="lin" valueType="num">
                                      <p:cBhvr>
                                        <p:cTn id="29" dur="75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00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750"/>
                                        <p:tgtEl>
                                          <p:spTgt spid="15"/>
                                        </p:tgtEl>
                                      </p:cBhvr>
                                    </p:animEffect>
                                    <p:anim calcmode="lin" valueType="num">
                                      <p:cBhvr>
                                        <p:cTn id="33" dur="750" fill="hold"/>
                                        <p:tgtEl>
                                          <p:spTgt spid="15"/>
                                        </p:tgtEl>
                                        <p:attrNameLst>
                                          <p:attrName>ppt_x</p:attrName>
                                        </p:attrNameLst>
                                      </p:cBhvr>
                                      <p:tavLst>
                                        <p:tav tm="0">
                                          <p:val>
                                            <p:strVal val="#ppt_x"/>
                                          </p:val>
                                        </p:tav>
                                        <p:tav tm="100000">
                                          <p:val>
                                            <p:strVal val="#ppt_x"/>
                                          </p:val>
                                        </p:tav>
                                      </p:tavLst>
                                    </p:anim>
                                    <p:anim calcmode="lin" valueType="num">
                                      <p:cBhvr>
                                        <p:cTn id="34" dur="750" fill="hold"/>
                                        <p:tgtEl>
                                          <p:spTgt spid="1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00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750"/>
                                        <p:tgtEl>
                                          <p:spTgt spid="16"/>
                                        </p:tgtEl>
                                      </p:cBhvr>
                                    </p:animEffect>
                                    <p:anim calcmode="lin" valueType="num">
                                      <p:cBhvr>
                                        <p:cTn id="38" dur="750" fill="hold"/>
                                        <p:tgtEl>
                                          <p:spTgt spid="16"/>
                                        </p:tgtEl>
                                        <p:attrNameLst>
                                          <p:attrName>ppt_x</p:attrName>
                                        </p:attrNameLst>
                                      </p:cBhvr>
                                      <p:tavLst>
                                        <p:tav tm="0">
                                          <p:val>
                                            <p:strVal val="#ppt_x"/>
                                          </p:val>
                                        </p:tav>
                                        <p:tav tm="100000">
                                          <p:val>
                                            <p:strVal val="#ppt_x"/>
                                          </p:val>
                                        </p:tav>
                                      </p:tavLst>
                                    </p:anim>
                                    <p:anim calcmode="lin" valueType="num">
                                      <p:cBhvr>
                                        <p:cTn id="39" dur="750" fill="hold"/>
                                        <p:tgtEl>
                                          <p:spTgt spid="1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00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750"/>
                                        <p:tgtEl>
                                          <p:spTgt spid="18"/>
                                        </p:tgtEl>
                                      </p:cBhvr>
                                    </p:animEffect>
                                    <p:anim calcmode="lin" valueType="num">
                                      <p:cBhvr>
                                        <p:cTn id="43" dur="750" fill="hold"/>
                                        <p:tgtEl>
                                          <p:spTgt spid="18"/>
                                        </p:tgtEl>
                                        <p:attrNameLst>
                                          <p:attrName>ppt_x</p:attrName>
                                        </p:attrNameLst>
                                      </p:cBhvr>
                                      <p:tavLst>
                                        <p:tav tm="0">
                                          <p:val>
                                            <p:strVal val="#ppt_x"/>
                                          </p:val>
                                        </p:tav>
                                        <p:tav tm="100000">
                                          <p:val>
                                            <p:strVal val="#ppt_x"/>
                                          </p:val>
                                        </p:tav>
                                      </p:tavLst>
                                    </p:anim>
                                    <p:anim calcmode="lin" valueType="num">
                                      <p:cBhvr>
                                        <p:cTn id="44" dur="750" fill="hold"/>
                                        <p:tgtEl>
                                          <p:spTgt spid="1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00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750"/>
                                        <p:tgtEl>
                                          <p:spTgt spid="17"/>
                                        </p:tgtEl>
                                      </p:cBhvr>
                                    </p:animEffect>
                                    <p:anim calcmode="lin" valueType="num">
                                      <p:cBhvr>
                                        <p:cTn id="48" dur="750" fill="hold"/>
                                        <p:tgtEl>
                                          <p:spTgt spid="17"/>
                                        </p:tgtEl>
                                        <p:attrNameLst>
                                          <p:attrName>ppt_x</p:attrName>
                                        </p:attrNameLst>
                                      </p:cBhvr>
                                      <p:tavLst>
                                        <p:tav tm="0">
                                          <p:val>
                                            <p:strVal val="#ppt_x"/>
                                          </p:val>
                                        </p:tav>
                                        <p:tav tm="100000">
                                          <p:val>
                                            <p:strVal val="#ppt_x"/>
                                          </p:val>
                                        </p:tav>
                                      </p:tavLst>
                                    </p:anim>
                                    <p:anim calcmode="lin" valueType="num">
                                      <p:cBhvr>
                                        <p:cTn id="49" dur="750" fill="hold"/>
                                        <p:tgtEl>
                                          <p:spTgt spid="1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00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750"/>
                                        <p:tgtEl>
                                          <p:spTgt spid="14"/>
                                        </p:tgtEl>
                                      </p:cBhvr>
                                    </p:animEffect>
                                    <p:anim calcmode="lin" valueType="num">
                                      <p:cBhvr>
                                        <p:cTn id="53" dur="750" fill="hold"/>
                                        <p:tgtEl>
                                          <p:spTgt spid="14"/>
                                        </p:tgtEl>
                                        <p:attrNameLst>
                                          <p:attrName>ppt_x</p:attrName>
                                        </p:attrNameLst>
                                      </p:cBhvr>
                                      <p:tavLst>
                                        <p:tav tm="0">
                                          <p:val>
                                            <p:strVal val="#ppt_x"/>
                                          </p:val>
                                        </p:tav>
                                        <p:tav tm="100000">
                                          <p:val>
                                            <p:strVal val="#ppt_x"/>
                                          </p:val>
                                        </p:tav>
                                      </p:tavLst>
                                    </p:anim>
                                    <p:anim calcmode="lin" valueType="num">
                                      <p:cBhvr>
                                        <p:cTn id="54"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804C5F-09BB-4DEF-9B83-274E8BEC4377}"/>
              </a:ext>
            </a:extLst>
          </p:cNvPr>
          <p:cNvSpPr/>
          <p:nvPr/>
        </p:nvSpPr>
        <p:spPr>
          <a:xfrm>
            <a:off x="0" y="4272197"/>
            <a:ext cx="8589364" cy="258580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a:extLst>
              <a:ext uri="{FF2B5EF4-FFF2-40B4-BE49-F238E27FC236}">
                <a16:creationId xmlns:a16="http://schemas.microsoft.com/office/drawing/2014/main" id="{FDFC5E30-E108-4297-A124-866870F0C22E}"/>
              </a:ext>
            </a:extLst>
          </p:cNvPr>
          <p:cNvSpPr/>
          <p:nvPr/>
        </p:nvSpPr>
        <p:spPr>
          <a:xfrm>
            <a:off x="8589364" y="0"/>
            <a:ext cx="3602636" cy="4272197"/>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TextBox 13">
            <a:extLst>
              <a:ext uri="{FF2B5EF4-FFF2-40B4-BE49-F238E27FC236}">
                <a16:creationId xmlns:a16="http://schemas.microsoft.com/office/drawing/2014/main" id="{8E5F9B37-8E8B-492A-B634-70C89EE4BCC6}"/>
              </a:ext>
            </a:extLst>
          </p:cNvPr>
          <p:cNvSpPr txBox="1"/>
          <p:nvPr/>
        </p:nvSpPr>
        <p:spPr>
          <a:xfrm>
            <a:off x="687465" y="4687935"/>
            <a:ext cx="3354455" cy="1754326"/>
          </a:xfrm>
          <a:prstGeom prst="rect">
            <a:avLst/>
          </a:prstGeom>
          <a:noFill/>
        </p:spPr>
        <p:txBody>
          <a:bodyPr wrap="square" rtlCol="0">
            <a:spAutoFit/>
          </a:bodyPr>
          <a:lstStyle/>
          <a:p>
            <a:r>
              <a:rPr lang="en-US" sz="3600">
                <a:solidFill>
                  <a:schemeClr val="bg1"/>
                </a:solidFill>
                <a:latin typeface="+mj-lt"/>
              </a:rPr>
              <a:t>Exploring Different Design Style</a:t>
            </a:r>
            <a:endParaRPr lang="id-ID" sz="4400" b="1">
              <a:solidFill>
                <a:schemeClr val="bg1"/>
              </a:solidFill>
              <a:latin typeface="+mj-lt"/>
            </a:endParaRPr>
          </a:p>
        </p:txBody>
      </p:sp>
      <p:sp>
        <p:nvSpPr>
          <p:cNvPr id="21" name="TextBox 20">
            <a:extLst>
              <a:ext uri="{FF2B5EF4-FFF2-40B4-BE49-F238E27FC236}">
                <a16:creationId xmlns:a16="http://schemas.microsoft.com/office/drawing/2014/main" id="{57C3B80E-D843-4A1A-A54F-F1DF9BF90211}"/>
              </a:ext>
            </a:extLst>
          </p:cNvPr>
          <p:cNvSpPr txBox="1"/>
          <p:nvPr/>
        </p:nvSpPr>
        <p:spPr>
          <a:xfrm>
            <a:off x="8622129" y="1213468"/>
            <a:ext cx="3512502" cy="346249"/>
          </a:xfrm>
          <a:prstGeom prst="rect">
            <a:avLst/>
          </a:prstGeom>
          <a:noFill/>
        </p:spPr>
        <p:txBody>
          <a:bodyPr wrap="square" rtlCol="0">
            <a:spAutoFit/>
          </a:bodyPr>
          <a:lstStyle/>
          <a:p>
            <a:pPr algn="ctr">
              <a:lnSpc>
                <a:spcPct val="150000"/>
              </a:lnSpc>
            </a:pPr>
            <a:r>
              <a:rPr lang="en-US" sz="1100">
                <a:solidFill>
                  <a:schemeClr val="tx1">
                    <a:lumMod val="50000"/>
                    <a:lumOff val="50000"/>
                  </a:schemeClr>
                </a:solidFill>
              </a:rPr>
              <a:t>Something called Floral sheel silk </a:t>
            </a:r>
          </a:p>
        </p:txBody>
      </p:sp>
      <p:sp>
        <p:nvSpPr>
          <p:cNvPr id="22" name="Rectangle 21">
            <a:extLst>
              <a:ext uri="{FF2B5EF4-FFF2-40B4-BE49-F238E27FC236}">
                <a16:creationId xmlns:a16="http://schemas.microsoft.com/office/drawing/2014/main" id="{A7BF2CD1-989B-40BD-BCAC-B3A6FCEB10C7}"/>
              </a:ext>
            </a:extLst>
          </p:cNvPr>
          <p:cNvSpPr/>
          <p:nvPr/>
        </p:nvSpPr>
        <p:spPr>
          <a:xfrm>
            <a:off x="8694513" y="797777"/>
            <a:ext cx="3367735" cy="415691"/>
          </a:xfrm>
          <a:prstGeom prst="rect">
            <a:avLst/>
          </a:prstGeom>
        </p:spPr>
        <p:txBody>
          <a:bodyPr wrap="square">
            <a:spAutoFit/>
          </a:bodyPr>
          <a:lstStyle/>
          <a:p>
            <a:pPr algn="ctr">
              <a:lnSpc>
                <a:spcPct val="150000"/>
              </a:lnSpc>
            </a:pPr>
            <a:r>
              <a:rPr lang="en-US" sz="1600">
                <a:solidFill>
                  <a:schemeClr val="tx1">
                    <a:lumMod val="75000"/>
                    <a:lumOff val="25000"/>
                  </a:schemeClr>
                </a:solidFill>
                <a:latin typeface="+mj-lt"/>
                <a:cs typeface="Poppins" panose="02000000000000000000" pitchFamily="2" charset="0"/>
              </a:rPr>
              <a:t>Blouse</a:t>
            </a:r>
          </a:p>
        </p:txBody>
      </p:sp>
      <p:sp>
        <p:nvSpPr>
          <p:cNvPr id="23" name="TextBox 22">
            <a:extLst>
              <a:ext uri="{FF2B5EF4-FFF2-40B4-BE49-F238E27FC236}">
                <a16:creationId xmlns:a16="http://schemas.microsoft.com/office/drawing/2014/main" id="{457CB316-B779-4AEB-956C-271F3D704205}"/>
              </a:ext>
            </a:extLst>
          </p:cNvPr>
          <p:cNvSpPr txBox="1"/>
          <p:nvPr/>
        </p:nvSpPr>
        <p:spPr>
          <a:xfrm>
            <a:off x="9160874" y="1476392"/>
            <a:ext cx="2435012" cy="346249"/>
          </a:xfrm>
          <a:prstGeom prst="rect">
            <a:avLst/>
          </a:prstGeom>
          <a:noFill/>
        </p:spPr>
        <p:txBody>
          <a:bodyPr wrap="square" rtlCol="0">
            <a:spAutoFit/>
          </a:bodyPr>
          <a:lstStyle/>
          <a:p>
            <a:pPr algn="ctr">
              <a:lnSpc>
                <a:spcPct val="150000"/>
              </a:lnSpc>
            </a:pPr>
            <a:r>
              <a:rPr lang="en-US" sz="1100">
                <a:solidFill>
                  <a:schemeClr val="tx1">
                    <a:lumMod val="50000"/>
                    <a:lumOff val="50000"/>
                  </a:schemeClr>
                </a:solidFill>
              </a:rPr>
              <a:t>Number 0012</a:t>
            </a:r>
          </a:p>
        </p:txBody>
      </p:sp>
      <p:sp>
        <p:nvSpPr>
          <p:cNvPr id="24" name="TextBox 23">
            <a:extLst>
              <a:ext uri="{FF2B5EF4-FFF2-40B4-BE49-F238E27FC236}">
                <a16:creationId xmlns:a16="http://schemas.microsoft.com/office/drawing/2014/main" id="{9C45AFD3-8C74-4012-9CAC-3E6847EFE70D}"/>
              </a:ext>
            </a:extLst>
          </p:cNvPr>
          <p:cNvSpPr txBox="1"/>
          <p:nvPr/>
        </p:nvSpPr>
        <p:spPr>
          <a:xfrm>
            <a:off x="8622129" y="2748701"/>
            <a:ext cx="3512502" cy="346249"/>
          </a:xfrm>
          <a:prstGeom prst="rect">
            <a:avLst/>
          </a:prstGeom>
          <a:noFill/>
        </p:spPr>
        <p:txBody>
          <a:bodyPr wrap="square" rtlCol="0">
            <a:spAutoFit/>
          </a:bodyPr>
          <a:lstStyle/>
          <a:p>
            <a:pPr algn="ctr">
              <a:lnSpc>
                <a:spcPct val="150000"/>
              </a:lnSpc>
            </a:pPr>
            <a:r>
              <a:rPr lang="en-US" sz="1100">
                <a:solidFill>
                  <a:schemeClr val="tx1">
                    <a:lumMod val="50000"/>
                    <a:lumOff val="50000"/>
                  </a:schemeClr>
                </a:solidFill>
              </a:rPr>
              <a:t>Something called Floral sheel silk </a:t>
            </a:r>
          </a:p>
        </p:txBody>
      </p:sp>
      <p:sp>
        <p:nvSpPr>
          <p:cNvPr id="25" name="Rectangle 24">
            <a:extLst>
              <a:ext uri="{FF2B5EF4-FFF2-40B4-BE49-F238E27FC236}">
                <a16:creationId xmlns:a16="http://schemas.microsoft.com/office/drawing/2014/main" id="{0B825EFD-72E6-4FD2-9066-03F70A83E7CA}"/>
              </a:ext>
            </a:extLst>
          </p:cNvPr>
          <p:cNvSpPr/>
          <p:nvPr/>
        </p:nvSpPr>
        <p:spPr>
          <a:xfrm>
            <a:off x="8694513" y="2333010"/>
            <a:ext cx="3367735" cy="415691"/>
          </a:xfrm>
          <a:prstGeom prst="rect">
            <a:avLst/>
          </a:prstGeom>
        </p:spPr>
        <p:txBody>
          <a:bodyPr wrap="square">
            <a:spAutoFit/>
          </a:bodyPr>
          <a:lstStyle/>
          <a:p>
            <a:pPr algn="ctr">
              <a:lnSpc>
                <a:spcPct val="150000"/>
              </a:lnSpc>
            </a:pPr>
            <a:r>
              <a:rPr lang="en-US" sz="1600">
                <a:solidFill>
                  <a:schemeClr val="tx1">
                    <a:lumMod val="75000"/>
                    <a:lumOff val="25000"/>
                  </a:schemeClr>
                </a:solidFill>
                <a:latin typeface="+mj-lt"/>
                <a:cs typeface="Poppins" panose="02000000000000000000" pitchFamily="2" charset="0"/>
              </a:rPr>
              <a:t>Pants</a:t>
            </a:r>
          </a:p>
        </p:txBody>
      </p:sp>
      <p:sp>
        <p:nvSpPr>
          <p:cNvPr id="26" name="TextBox 25">
            <a:extLst>
              <a:ext uri="{FF2B5EF4-FFF2-40B4-BE49-F238E27FC236}">
                <a16:creationId xmlns:a16="http://schemas.microsoft.com/office/drawing/2014/main" id="{992ED507-B82C-4AEE-BB74-AC985FE2C89D}"/>
              </a:ext>
            </a:extLst>
          </p:cNvPr>
          <p:cNvSpPr txBox="1"/>
          <p:nvPr/>
        </p:nvSpPr>
        <p:spPr>
          <a:xfrm>
            <a:off x="9160874" y="3011625"/>
            <a:ext cx="2435012" cy="325089"/>
          </a:xfrm>
          <a:prstGeom prst="rect">
            <a:avLst/>
          </a:prstGeom>
          <a:noFill/>
        </p:spPr>
        <p:txBody>
          <a:bodyPr wrap="square" rtlCol="0">
            <a:spAutoFit/>
          </a:bodyPr>
          <a:lstStyle/>
          <a:p>
            <a:pPr algn="ctr">
              <a:lnSpc>
                <a:spcPct val="150000"/>
              </a:lnSpc>
            </a:pPr>
            <a:r>
              <a:rPr lang="en-US" sz="1100">
                <a:solidFill>
                  <a:schemeClr val="tx1">
                    <a:lumMod val="50000"/>
                    <a:lumOff val="50000"/>
                  </a:schemeClr>
                </a:solidFill>
              </a:rPr>
              <a:t>Number 0012</a:t>
            </a:r>
          </a:p>
        </p:txBody>
      </p:sp>
      <p:sp>
        <p:nvSpPr>
          <p:cNvPr id="27" name="TextBox 26">
            <a:extLst>
              <a:ext uri="{FF2B5EF4-FFF2-40B4-BE49-F238E27FC236}">
                <a16:creationId xmlns:a16="http://schemas.microsoft.com/office/drawing/2014/main" id="{A2AE01FF-5A3D-4F24-AFDE-389F751492CB}"/>
              </a:ext>
            </a:extLst>
          </p:cNvPr>
          <p:cNvSpPr txBox="1"/>
          <p:nvPr/>
        </p:nvSpPr>
        <p:spPr>
          <a:xfrm>
            <a:off x="4191822" y="4826434"/>
            <a:ext cx="3710075" cy="1615827"/>
          </a:xfrm>
          <a:prstGeom prst="rect">
            <a:avLst/>
          </a:prstGeom>
          <a:noFill/>
        </p:spPr>
        <p:txBody>
          <a:bodyPr wrap="square" rtlCol="0">
            <a:spAutoFit/>
          </a:bodyPr>
          <a:lstStyle/>
          <a:p>
            <a:pPr>
              <a:lnSpc>
                <a:spcPct val="150000"/>
              </a:lnSpc>
            </a:pPr>
            <a:r>
              <a:rPr lang="en-US" sz="1100">
                <a:solidFill>
                  <a:schemeClr val="bg1"/>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
        <p:nvSpPr>
          <p:cNvPr id="4" name="Picture Placeholder 3">
            <a:extLst>
              <a:ext uri="{FF2B5EF4-FFF2-40B4-BE49-F238E27FC236}">
                <a16:creationId xmlns:a16="http://schemas.microsoft.com/office/drawing/2014/main" id="{0EEB1F82-1634-43B2-AF55-87CE781A547D}"/>
              </a:ext>
            </a:extLst>
          </p:cNvPr>
          <p:cNvSpPr>
            <a:spLocks noGrp="1"/>
          </p:cNvSpPr>
          <p:nvPr>
            <p:ph type="pic" sz="quarter" idx="12"/>
          </p:nvPr>
        </p:nvSpPr>
        <p:spPr/>
      </p:sp>
      <p:sp>
        <p:nvSpPr>
          <p:cNvPr id="7" name="Picture Placeholder 6">
            <a:extLst>
              <a:ext uri="{FF2B5EF4-FFF2-40B4-BE49-F238E27FC236}">
                <a16:creationId xmlns:a16="http://schemas.microsoft.com/office/drawing/2014/main" id="{232BACAA-A3E5-4F86-AE99-4599A34FAD6A}"/>
              </a:ext>
            </a:extLst>
          </p:cNvPr>
          <p:cNvSpPr>
            <a:spLocks noGrp="1"/>
          </p:cNvSpPr>
          <p:nvPr>
            <p:ph type="pic" sz="quarter" idx="13"/>
          </p:nvPr>
        </p:nvSpPr>
        <p:spPr/>
      </p:sp>
    </p:spTree>
    <p:extLst>
      <p:ext uri="{BB962C8B-B14F-4D97-AF65-F5344CB8AC3E}">
        <p14:creationId xmlns:p14="http://schemas.microsoft.com/office/powerpoint/2010/main" val="293499183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750"/>
                                        <p:tgtEl>
                                          <p:spTgt spid="14"/>
                                        </p:tgtEl>
                                      </p:cBhvr>
                                    </p:animEffect>
                                    <p:anim calcmode="lin" valueType="num">
                                      <p:cBhvr>
                                        <p:cTn id="8" dur="750" fill="hold"/>
                                        <p:tgtEl>
                                          <p:spTgt spid="14"/>
                                        </p:tgtEl>
                                        <p:attrNameLst>
                                          <p:attrName>ppt_x</p:attrName>
                                        </p:attrNameLst>
                                      </p:cBhvr>
                                      <p:tavLst>
                                        <p:tav tm="0">
                                          <p:val>
                                            <p:strVal val="#ppt_x"/>
                                          </p:val>
                                        </p:tav>
                                        <p:tav tm="100000">
                                          <p:val>
                                            <p:strVal val="#ppt_x"/>
                                          </p:val>
                                        </p:tav>
                                      </p:tavLst>
                                    </p:anim>
                                    <p:anim calcmode="lin" valueType="num">
                                      <p:cBhvr>
                                        <p:cTn id="9" dur="75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750"/>
                                        <p:tgtEl>
                                          <p:spTgt spid="27"/>
                                        </p:tgtEl>
                                      </p:cBhvr>
                                    </p:animEffect>
                                    <p:anim calcmode="lin" valueType="num">
                                      <p:cBhvr>
                                        <p:cTn id="13" dur="750" fill="hold"/>
                                        <p:tgtEl>
                                          <p:spTgt spid="27"/>
                                        </p:tgtEl>
                                        <p:attrNameLst>
                                          <p:attrName>ppt_x</p:attrName>
                                        </p:attrNameLst>
                                      </p:cBhvr>
                                      <p:tavLst>
                                        <p:tav tm="0">
                                          <p:val>
                                            <p:strVal val="#ppt_x"/>
                                          </p:val>
                                        </p:tav>
                                        <p:tav tm="100000">
                                          <p:val>
                                            <p:strVal val="#ppt_x"/>
                                          </p:val>
                                        </p:tav>
                                      </p:tavLst>
                                    </p:anim>
                                    <p:anim calcmode="lin" valueType="num">
                                      <p:cBhvr>
                                        <p:cTn id="14" dur="75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750"/>
                                        <p:tgtEl>
                                          <p:spTgt spid="21"/>
                                        </p:tgtEl>
                                      </p:cBhvr>
                                    </p:animEffect>
                                    <p:anim calcmode="lin" valueType="num">
                                      <p:cBhvr>
                                        <p:cTn id="18" dur="750" fill="hold"/>
                                        <p:tgtEl>
                                          <p:spTgt spid="21"/>
                                        </p:tgtEl>
                                        <p:attrNameLst>
                                          <p:attrName>ppt_x</p:attrName>
                                        </p:attrNameLst>
                                      </p:cBhvr>
                                      <p:tavLst>
                                        <p:tav tm="0">
                                          <p:val>
                                            <p:strVal val="#ppt_x"/>
                                          </p:val>
                                        </p:tav>
                                        <p:tav tm="100000">
                                          <p:val>
                                            <p:strVal val="#ppt_x"/>
                                          </p:val>
                                        </p:tav>
                                      </p:tavLst>
                                    </p:anim>
                                    <p:anim calcmode="lin" valueType="num">
                                      <p:cBhvr>
                                        <p:cTn id="19" dur="75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750"/>
                                        <p:tgtEl>
                                          <p:spTgt spid="22"/>
                                        </p:tgtEl>
                                      </p:cBhvr>
                                    </p:animEffect>
                                    <p:anim calcmode="lin" valueType="num">
                                      <p:cBhvr>
                                        <p:cTn id="23" dur="750" fill="hold"/>
                                        <p:tgtEl>
                                          <p:spTgt spid="22"/>
                                        </p:tgtEl>
                                        <p:attrNameLst>
                                          <p:attrName>ppt_x</p:attrName>
                                        </p:attrNameLst>
                                      </p:cBhvr>
                                      <p:tavLst>
                                        <p:tav tm="0">
                                          <p:val>
                                            <p:strVal val="#ppt_x"/>
                                          </p:val>
                                        </p:tav>
                                        <p:tav tm="100000">
                                          <p:val>
                                            <p:strVal val="#ppt_x"/>
                                          </p:val>
                                        </p:tav>
                                      </p:tavLst>
                                    </p:anim>
                                    <p:anim calcmode="lin" valueType="num">
                                      <p:cBhvr>
                                        <p:cTn id="24" dur="750" fill="hold"/>
                                        <p:tgtEl>
                                          <p:spTgt spid="2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750"/>
                                        <p:tgtEl>
                                          <p:spTgt spid="23"/>
                                        </p:tgtEl>
                                      </p:cBhvr>
                                    </p:animEffect>
                                    <p:anim calcmode="lin" valueType="num">
                                      <p:cBhvr>
                                        <p:cTn id="28" dur="750" fill="hold"/>
                                        <p:tgtEl>
                                          <p:spTgt spid="23"/>
                                        </p:tgtEl>
                                        <p:attrNameLst>
                                          <p:attrName>ppt_x</p:attrName>
                                        </p:attrNameLst>
                                      </p:cBhvr>
                                      <p:tavLst>
                                        <p:tav tm="0">
                                          <p:val>
                                            <p:strVal val="#ppt_x"/>
                                          </p:val>
                                        </p:tav>
                                        <p:tav tm="100000">
                                          <p:val>
                                            <p:strVal val="#ppt_x"/>
                                          </p:val>
                                        </p:tav>
                                      </p:tavLst>
                                    </p:anim>
                                    <p:anim calcmode="lin" valueType="num">
                                      <p:cBhvr>
                                        <p:cTn id="29" dur="75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0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750"/>
                                        <p:tgtEl>
                                          <p:spTgt spid="24"/>
                                        </p:tgtEl>
                                      </p:cBhvr>
                                    </p:animEffect>
                                    <p:anim calcmode="lin" valueType="num">
                                      <p:cBhvr>
                                        <p:cTn id="33" dur="750" fill="hold"/>
                                        <p:tgtEl>
                                          <p:spTgt spid="24"/>
                                        </p:tgtEl>
                                        <p:attrNameLst>
                                          <p:attrName>ppt_x</p:attrName>
                                        </p:attrNameLst>
                                      </p:cBhvr>
                                      <p:tavLst>
                                        <p:tav tm="0">
                                          <p:val>
                                            <p:strVal val="#ppt_x"/>
                                          </p:val>
                                        </p:tav>
                                        <p:tav tm="100000">
                                          <p:val>
                                            <p:strVal val="#ppt_x"/>
                                          </p:val>
                                        </p:tav>
                                      </p:tavLst>
                                    </p:anim>
                                    <p:anim calcmode="lin" valueType="num">
                                      <p:cBhvr>
                                        <p:cTn id="34" dur="750" fill="hold"/>
                                        <p:tgtEl>
                                          <p:spTgt spid="2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750"/>
                                        <p:tgtEl>
                                          <p:spTgt spid="25"/>
                                        </p:tgtEl>
                                      </p:cBhvr>
                                    </p:animEffect>
                                    <p:anim calcmode="lin" valueType="num">
                                      <p:cBhvr>
                                        <p:cTn id="38" dur="750" fill="hold"/>
                                        <p:tgtEl>
                                          <p:spTgt spid="25"/>
                                        </p:tgtEl>
                                        <p:attrNameLst>
                                          <p:attrName>ppt_x</p:attrName>
                                        </p:attrNameLst>
                                      </p:cBhvr>
                                      <p:tavLst>
                                        <p:tav tm="0">
                                          <p:val>
                                            <p:strVal val="#ppt_x"/>
                                          </p:val>
                                        </p:tav>
                                        <p:tav tm="100000">
                                          <p:val>
                                            <p:strVal val="#ppt_x"/>
                                          </p:val>
                                        </p:tav>
                                      </p:tavLst>
                                    </p:anim>
                                    <p:anim calcmode="lin" valueType="num">
                                      <p:cBhvr>
                                        <p:cTn id="39" dur="750" fill="hold"/>
                                        <p:tgtEl>
                                          <p:spTgt spid="2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50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750"/>
                                        <p:tgtEl>
                                          <p:spTgt spid="26"/>
                                        </p:tgtEl>
                                      </p:cBhvr>
                                    </p:animEffect>
                                    <p:anim calcmode="lin" valueType="num">
                                      <p:cBhvr>
                                        <p:cTn id="43" dur="750" fill="hold"/>
                                        <p:tgtEl>
                                          <p:spTgt spid="26"/>
                                        </p:tgtEl>
                                        <p:attrNameLst>
                                          <p:attrName>ppt_x</p:attrName>
                                        </p:attrNameLst>
                                      </p:cBhvr>
                                      <p:tavLst>
                                        <p:tav tm="0">
                                          <p:val>
                                            <p:strVal val="#ppt_x"/>
                                          </p:val>
                                        </p:tav>
                                        <p:tav tm="100000">
                                          <p:val>
                                            <p:strVal val="#ppt_x"/>
                                          </p:val>
                                        </p:tav>
                                      </p:tavLst>
                                    </p:anim>
                                    <p:anim calcmode="lin" valueType="num">
                                      <p:cBhvr>
                                        <p:cTn id="44" dur="75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1" grpId="0"/>
      <p:bldP spid="22" grpId="0"/>
      <p:bldP spid="23" grpId="0"/>
      <p:bldP spid="24" grpId="0"/>
      <p:bldP spid="25" grpId="0"/>
      <p:bldP spid="26" grpId="0"/>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84FB1CE3-4980-4EFB-97F3-CC74DA6601A7}"/>
              </a:ext>
            </a:extLst>
          </p:cNvPr>
          <p:cNvSpPr>
            <a:spLocks noGrp="1"/>
          </p:cNvSpPr>
          <p:nvPr>
            <p:ph type="pic" sz="quarter" idx="12"/>
          </p:nvPr>
        </p:nvSpPr>
        <p:spPr/>
      </p:sp>
      <p:grpSp>
        <p:nvGrpSpPr>
          <p:cNvPr id="3" name="Group 2">
            <a:extLst>
              <a:ext uri="{FF2B5EF4-FFF2-40B4-BE49-F238E27FC236}">
                <a16:creationId xmlns:a16="http://schemas.microsoft.com/office/drawing/2014/main" id="{126090D7-5D84-49DA-A871-9FA17F5AFC44}"/>
              </a:ext>
            </a:extLst>
          </p:cNvPr>
          <p:cNvGrpSpPr/>
          <p:nvPr/>
        </p:nvGrpSpPr>
        <p:grpSpPr>
          <a:xfrm>
            <a:off x="4359611" y="2399785"/>
            <a:ext cx="1938992" cy="1938992"/>
            <a:chOff x="684358" y="2902022"/>
            <a:chExt cx="3364308" cy="3364307"/>
          </a:xfrm>
          <a:solidFill>
            <a:schemeClr val="bg1">
              <a:lumMod val="95000"/>
            </a:schemeClr>
          </a:solidFill>
        </p:grpSpPr>
        <p:sp>
          <p:nvSpPr>
            <p:cNvPr id="4" name="Freeform 6">
              <a:extLst>
                <a:ext uri="{FF2B5EF4-FFF2-40B4-BE49-F238E27FC236}">
                  <a16:creationId xmlns:a16="http://schemas.microsoft.com/office/drawing/2014/main" id="{3168A6AE-EF12-4483-B853-90BFEBD88A5F}"/>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 name="Freeform 7">
              <a:extLst>
                <a:ext uri="{FF2B5EF4-FFF2-40B4-BE49-F238E27FC236}">
                  <a16:creationId xmlns:a16="http://schemas.microsoft.com/office/drawing/2014/main" id="{5BC27221-9401-4AA1-87B8-5CD33C10F7FD}"/>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 name="Freeform 8">
              <a:extLst>
                <a:ext uri="{FF2B5EF4-FFF2-40B4-BE49-F238E27FC236}">
                  <a16:creationId xmlns:a16="http://schemas.microsoft.com/office/drawing/2014/main" id="{BC96B438-89CF-4EB4-BF46-993681305E63}"/>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 name="Freeform 9">
              <a:extLst>
                <a:ext uri="{FF2B5EF4-FFF2-40B4-BE49-F238E27FC236}">
                  <a16:creationId xmlns:a16="http://schemas.microsoft.com/office/drawing/2014/main" id="{6082DE84-157B-4C08-B22D-326A5377BD5B}"/>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 name="Freeform 10">
              <a:extLst>
                <a:ext uri="{FF2B5EF4-FFF2-40B4-BE49-F238E27FC236}">
                  <a16:creationId xmlns:a16="http://schemas.microsoft.com/office/drawing/2014/main" id="{5BE45BAC-FA66-40EF-BC12-893882AD3CB0}"/>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 name="Freeform 11">
              <a:extLst>
                <a:ext uri="{FF2B5EF4-FFF2-40B4-BE49-F238E27FC236}">
                  <a16:creationId xmlns:a16="http://schemas.microsoft.com/office/drawing/2014/main" id="{5E9EE9D4-8561-4F80-939D-38CA2A7744BE}"/>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12">
              <a:extLst>
                <a:ext uri="{FF2B5EF4-FFF2-40B4-BE49-F238E27FC236}">
                  <a16:creationId xmlns:a16="http://schemas.microsoft.com/office/drawing/2014/main" id="{EF2A3C47-3561-4C78-81AA-C4BC150CD312}"/>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13">
              <a:extLst>
                <a:ext uri="{FF2B5EF4-FFF2-40B4-BE49-F238E27FC236}">
                  <a16:creationId xmlns:a16="http://schemas.microsoft.com/office/drawing/2014/main" id="{11C6E71B-90B0-4E75-9994-C1D5E99614F7}"/>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14">
              <a:extLst>
                <a:ext uri="{FF2B5EF4-FFF2-40B4-BE49-F238E27FC236}">
                  <a16:creationId xmlns:a16="http://schemas.microsoft.com/office/drawing/2014/main" id="{7FDB4923-E4C8-4DE6-9763-099A0B968DEF}"/>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15">
              <a:extLst>
                <a:ext uri="{FF2B5EF4-FFF2-40B4-BE49-F238E27FC236}">
                  <a16:creationId xmlns:a16="http://schemas.microsoft.com/office/drawing/2014/main" id="{4A362718-2DB0-4D1E-90EE-6E5B1F52E400}"/>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16">
              <a:extLst>
                <a:ext uri="{FF2B5EF4-FFF2-40B4-BE49-F238E27FC236}">
                  <a16:creationId xmlns:a16="http://schemas.microsoft.com/office/drawing/2014/main" id="{00A5DD3E-A08A-47E3-8992-C602297DC0E7}"/>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17">
              <a:extLst>
                <a:ext uri="{FF2B5EF4-FFF2-40B4-BE49-F238E27FC236}">
                  <a16:creationId xmlns:a16="http://schemas.microsoft.com/office/drawing/2014/main" id="{0DDA22F9-CA29-4C30-A3E5-434876AD9B4C}"/>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18">
              <a:extLst>
                <a:ext uri="{FF2B5EF4-FFF2-40B4-BE49-F238E27FC236}">
                  <a16:creationId xmlns:a16="http://schemas.microsoft.com/office/drawing/2014/main" id="{B8E2EB77-6606-4E0F-8172-07C6E50CD9E7}"/>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19">
              <a:extLst>
                <a:ext uri="{FF2B5EF4-FFF2-40B4-BE49-F238E27FC236}">
                  <a16:creationId xmlns:a16="http://schemas.microsoft.com/office/drawing/2014/main" id="{9D654105-E4BE-4004-B139-08E124853C04}"/>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20">
              <a:extLst>
                <a:ext uri="{FF2B5EF4-FFF2-40B4-BE49-F238E27FC236}">
                  <a16:creationId xmlns:a16="http://schemas.microsoft.com/office/drawing/2014/main" id="{9F064236-DDCC-43DE-BC58-4FF9F9A5EDEE}"/>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21">
              <a:extLst>
                <a:ext uri="{FF2B5EF4-FFF2-40B4-BE49-F238E27FC236}">
                  <a16:creationId xmlns:a16="http://schemas.microsoft.com/office/drawing/2014/main" id="{D49BA14F-BCF8-47E8-952E-B4E0BF878FF9}"/>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22">
              <a:extLst>
                <a:ext uri="{FF2B5EF4-FFF2-40B4-BE49-F238E27FC236}">
                  <a16:creationId xmlns:a16="http://schemas.microsoft.com/office/drawing/2014/main" id="{AE20D283-9790-400C-AF7E-90CFFD0314F1}"/>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23">
              <a:extLst>
                <a:ext uri="{FF2B5EF4-FFF2-40B4-BE49-F238E27FC236}">
                  <a16:creationId xmlns:a16="http://schemas.microsoft.com/office/drawing/2014/main" id="{F9081ADB-8719-400A-8F19-4622D0EF6E36}"/>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24">
              <a:extLst>
                <a:ext uri="{FF2B5EF4-FFF2-40B4-BE49-F238E27FC236}">
                  <a16:creationId xmlns:a16="http://schemas.microsoft.com/office/drawing/2014/main" id="{8B531A85-E1E7-496A-87F4-9B90750C3EA1}"/>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25">
              <a:extLst>
                <a:ext uri="{FF2B5EF4-FFF2-40B4-BE49-F238E27FC236}">
                  <a16:creationId xmlns:a16="http://schemas.microsoft.com/office/drawing/2014/main" id="{434F9BF6-A32A-4C60-AC1C-0F28C11ACFCF}"/>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26">
              <a:extLst>
                <a:ext uri="{FF2B5EF4-FFF2-40B4-BE49-F238E27FC236}">
                  <a16:creationId xmlns:a16="http://schemas.microsoft.com/office/drawing/2014/main" id="{89FAEDE6-9EF3-406B-8618-BF555A75E60B}"/>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27">
              <a:extLst>
                <a:ext uri="{FF2B5EF4-FFF2-40B4-BE49-F238E27FC236}">
                  <a16:creationId xmlns:a16="http://schemas.microsoft.com/office/drawing/2014/main" id="{B24C7653-D84A-46A3-AD5D-84D85BE689D3}"/>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28">
              <a:extLst>
                <a:ext uri="{FF2B5EF4-FFF2-40B4-BE49-F238E27FC236}">
                  <a16:creationId xmlns:a16="http://schemas.microsoft.com/office/drawing/2014/main" id="{6DA3F406-209A-422E-9959-CF71E255CB3F}"/>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29">
              <a:extLst>
                <a:ext uri="{FF2B5EF4-FFF2-40B4-BE49-F238E27FC236}">
                  <a16:creationId xmlns:a16="http://schemas.microsoft.com/office/drawing/2014/main" id="{5E50314E-3035-4BAA-AD40-E2CA2EB4F4CA}"/>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30">
              <a:extLst>
                <a:ext uri="{FF2B5EF4-FFF2-40B4-BE49-F238E27FC236}">
                  <a16:creationId xmlns:a16="http://schemas.microsoft.com/office/drawing/2014/main" id="{A37CE9C7-9592-4A06-A9BB-E1D4937F115E}"/>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9" name="TextBox 28">
            <a:extLst>
              <a:ext uri="{FF2B5EF4-FFF2-40B4-BE49-F238E27FC236}">
                <a16:creationId xmlns:a16="http://schemas.microsoft.com/office/drawing/2014/main" id="{87FBC997-4F95-4EB1-880C-6AE73A753742}"/>
              </a:ext>
            </a:extLst>
          </p:cNvPr>
          <p:cNvSpPr txBox="1"/>
          <p:nvPr/>
        </p:nvSpPr>
        <p:spPr>
          <a:xfrm>
            <a:off x="4054668" y="1430289"/>
            <a:ext cx="4128555" cy="1938992"/>
          </a:xfrm>
          <a:prstGeom prst="rect">
            <a:avLst/>
          </a:prstGeom>
          <a:noFill/>
        </p:spPr>
        <p:txBody>
          <a:bodyPr wrap="square" rtlCol="0">
            <a:spAutoFit/>
          </a:bodyPr>
          <a:lstStyle/>
          <a:p>
            <a:r>
              <a:rPr lang="en-US" sz="4000">
                <a:solidFill>
                  <a:schemeClr val="tx1">
                    <a:lumMod val="75000"/>
                    <a:lumOff val="25000"/>
                  </a:schemeClr>
                </a:solidFill>
                <a:latin typeface="+mj-lt"/>
              </a:rPr>
              <a:t>Expect Nothing Less Than Perfect </a:t>
            </a:r>
            <a:endParaRPr lang="id-ID" sz="4800" b="1">
              <a:solidFill>
                <a:schemeClr val="tx1">
                  <a:lumMod val="75000"/>
                  <a:lumOff val="25000"/>
                </a:schemeClr>
              </a:solidFill>
              <a:latin typeface="+mj-lt"/>
            </a:endParaRPr>
          </a:p>
        </p:txBody>
      </p:sp>
      <p:sp>
        <p:nvSpPr>
          <p:cNvPr id="30" name="TextBox 29">
            <a:extLst>
              <a:ext uri="{FF2B5EF4-FFF2-40B4-BE49-F238E27FC236}">
                <a16:creationId xmlns:a16="http://schemas.microsoft.com/office/drawing/2014/main" id="{224FF221-2B28-46D0-89DA-CBB6E69AD455}"/>
              </a:ext>
            </a:extLst>
          </p:cNvPr>
          <p:cNvSpPr txBox="1"/>
          <p:nvPr/>
        </p:nvSpPr>
        <p:spPr>
          <a:xfrm>
            <a:off x="8488167" y="2482889"/>
            <a:ext cx="2723213" cy="2123658"/>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
        <p:nvSpPr>
          <p:cNvPr id="31" name="Rectangle 30">
            <a:extLst>
              <a:ext uri="{FF2B5EF4-FFF2-40B4-BE49-F238E27FC236}">
                <a16:creationId xmlns:a16="http://schemas.microsoft.com/office/drawing/2014/main" id="{E6DD630D-BD3E-48F3-B7A8-87910D2B9425}"/>
              </a:ext>
            </a:extLst>
          </p:cNvPr>
          <p:cNvSpPr/>
          <p:nvPr/>
        </p:nvSpPr>
        <p:spPr>
          <a:xfrm>
            <a:off x="8488166" y="1502393"/>
            <a:ext cx="2081039" cy="830997"/>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Something Important About </a:t>
            </a:r>
          </a:p>
        </p:txBody>
      </p:sp>
      <p:sp>
        <p:nvSpPr>
          <p:cNvPr id="32" name="TextBox 31">
            <a:extLst>
              <a:ext uri="{FF2B5EF4-FFF2-40B4-BE49-F238E27FC236}">
                <a16:creationId xmlns:a16="http://schemas.microsoft.com/office/drawing/2014/main" id="{C4A50045-CA6C-417D-BE4B-5C99DF7C8F88}"/>
              </a:ext>
            </a:extLst>
          </p:cNvPr>
          <p:cNvSpPr txBox="1"/>
          <p:nvPr/>
        </p:nvSpPr>
        <p:spPr>
          <a:xfrm>
            <a:off x="8488167" y="4549516"/>
            <a:ext cx="2723213" cy="85408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Praesent lacinia tellus augue, eget tincidunt urna mattis a. Proin ac massa et</a:t>
            </a:r>
          </a:p>
        </p:txBody>
      </p:sp>
      <p:sp>
        <p:nvSpPr>
          <p:cNvPr id="33" name="Rectangle 32">
            <a:extLst>
              <a:ext uri="{FF2B5EF4-FFF2-40B4-BE49-F238E27FC236}">
                <a16:creationId xmlns:a16="http://schemas.microsoft.com/office/drawing/2014/main" id="{45C2C048-98E1-455C-B5E4-6972D998996E}"/>
              </a:ext>
            </a:extLst>
          </p:cNvPr>
          <p:cNvSpPr/>
          <p:nvPr/>
        </p:nvSpPr>
        <p:spPr>
          <a:xfrm>
            <a:off x="0" y="0"/>
            <a:ext cx="2474991" cy="5531370"/>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TextBox 41">
            <a:extLst>
              <a:ext uri="{FF2B5EF4-FFF2-40B4-BE49-F238E27FC236}">
                <a16:creationId xmlns:a16="http://schemas.microsoft.com/office/drawing/2014/main" id="{39F3454B-0E27-49DD-A16A-A0700F117C93}"/>
              </a:ext>
            </a:extLst>
          </p:cNvPr>
          <p:cNvSpPr txBox="1"/>
          <p:nvPr/>
        </p:nvSpPr>
        <p:spPr>
          <a:xfrm>
            <a:off x="154446" y="1761788"/>
            <a:ext cx="2069780" cy="600164"/>
          </a:xfrm>
          <a:prstGeom prst="rect">
            <a:avLst/>
          </a:prstGeom>
          <a:noFill/>
        </p:spPr>
        <p:txBody>
          <a:bodyPr wrap="square" rtlCol="0">
            <a:spAutoFit/>
          </a:bodyPr>
          <a:lstStyle/>
          <a:p>
            <a:pPr algn="ctr">
              <a:lnSpc>
                <a:spcPct val="150000"/>
              </a:lnSpc>
            </a:pPr>
            <a:r>
              <a:rPr lang="en-US" sz="1100">
                <a:solidFill>
                  <a:schemeClr val="tx1">
                    <a:lumMod val="50000"/>
                    <a:lumOff val="50000"/>
                  </a:schemeClr>
                </a:solidFill>
              </a:rPr>
              <a:t>Something called Floral sheel silk </a:t>
            </a:r>
          </a:p>
        </p:txBody>
      </p:sp>
      <p:sp>
        <p:nvSpPr>
          <p:cNvPr id="43" name="Rectangle 42">
            <a:extLst>
              <a:ext uri="{FF2B5EF4-FFF2-40B4-BE49-F238E27FC236}">
                <a16:creationId xmlns:a16="http://schemas.microsoft.com/office/drawing/2014/main" id="{B9325640-B902-4663-8E05-C3CD2473D3A5}"/>
              </a:ext>
            </a:extLst>
          </p:cNvPr>
          <p:cNvSpPr/>
          <p:nvPr/>
        </p:nvSpPr>
        <p:spPr>
          <a:xfrm>
            <a:off x="-494531" y="1334837"/>
            <a:ext cx="3367735" cy="415691"/>
          </a:xfrm>
          <a:prstGeom prst="rect">
            <a:avLst/>
          </a:prstGeom>
        </p:spPr>
        <p:txBody>
          <a:bodyPr wrap="square">
            <a:spAutoFit/>
          </a:bodyPr>
          <a:lstStyle/>
          <a:p>
            <a:pPr algn="ctr">
              <a:lnSpc>
                <a:spcPct val="150000"/>
              </a:lnSpc>
            </a:pPr>
            <a:r>
              <a:rPr lang="en-US" sz="1600">
                <a:solidFill>
                  <a:schemeClr val="tx1">
                    <a:lumMod val="75000"/>
                    <a:lumOff val="25000"/>
                  </a:schemeClr>
                </a:solidFill>
                <a:latin typeface="+mj-lt"/>
                <a:cs typeface="Poppins" panose="02000000000000000000" pitchFamily="2" charset="0"/>
              </a:rPr>
              <a:t>Blouse</a:t>
            </a:r>
          </a:p>
        </p:txBody>
      </p:sp>
      <p:sp>
        <p:nvSpPr>
          <p:cNvPr id="44" name="TextBox 43">
            <a:extLst>
              <a:ext uri="{FF2B5EF4-FFF2-40B4-BE49-F238E27FC236}">
                <a16:creationId xmlns:a16="http://schemas.microsoft.com/office/drawing/2014/main" id="{9174F3B1-6854-4359-8B5D-590C261AB792}"/>
              </a:ext>
            </a:extLst>
          </p:cNvPr>
          <p:cNvSpPr txBox="1"/>
          <p:nvPr/>
        </p:nvSpPr>
        <p:spPr>
          <a:xfrm>
            <a:off x="-28170" y="2268942"/>
            <a:ext cx="2435012" cy="325089"/>
          </a:xfrm>
          <a:prstGeom prst="rect">
            <a:avLst/>
          </a:prstGeom>
          <a:noFill/>
        </p:spPr>
        <p:txBody>
          <a:bodyPr wrap="square" rtlCol="0">
            <a:spAutoFit/>
          </a:bodyPr>
          <a:lstStyle/>
          <a:p>
            <a:pPr algn="ctr">
              <a:lnSpc>
                <a:spcPct val="150000"/>
              </a:lnSpc>
            </a:pPr>
            <a:r>
              <a:rPr lang="en-US" sz="1100">
                <a:solidFill>
                  <a:schemeClr val="tx1">
                    <a:lumMod val="50000"/>
                    <a:lumOff val="50000"/>
                  </a:schemeClr>
                </a:solidFill>
              </a:rPr>
              <a:t>Number 0012</a:t>
            </a:r>
          </a:p>
        </p:txBody>
      </p:sp>
      <p:sp>
        <p:nvSpPr>
          <p:cNvPr id="45" name="TextBox 44">
            <a:extLst>
              <a:ext uri="{FF2B5EF4-FFF2-40B4-BE49-F238E27FC236}">
                <a16:creationId xmlns:a16="http://schemas.microsoft.com/office/drawing/2014/main" id="{328E0297-B795-4253-9070-3E9257D17B5B}"/>
              </a:ext>
            </a:extLst>
          </p:cNvPr>
          <p:cNvSpPr txBox="1"/>
          <p:nvPr/>
        </p:nvSpPr>
        <p:spPr>
          <a:xfrm>
            <a:off x="154446" y="3280178"/>
            <a:ext cx="2069780" cy="600164"/>
          </a:xfrm>
          <a:prstGeom prst="rect">
            <a:avLst/>
          </a:prstGeom>
          <a:noFill/>
        </p:spPr>
        <p:txBody>
          <a:bodyPr wrap="square" rtlCol="0">
            <a:spAutoFit/>
          </a:bodyPr>
          <a:lstStyle/>
          <a:p>
            <a:pPr algn="ctr">
              <a:lnSpc>
                <a:spcPct val="150000"/>
              </a:lnSpc>
            </a:pPr>
            <a:r>
              <a:rPr lang="en-US" sz="1100">
                <a:solidFill>
                  <a:schemeClr val="tx1">
                    <a:lumMod val="50000"/>
                    <a:lumOff val="50000"/>
                  </a:schemeClr>
                </a:solidFill>
              </a:rPr>
              <a:t>Something called Floral sheel silk </a:t>
            </a:r>
          </a:p>
        </p:txBody>
      </p:sp>
      <p:sp>
        <p:nvSpPr>
          <p:cNvPr id="46" name="Rectangle 45">
            <a:extLst>
              <a:ext uri="{FF2B5EF4-FFF2-40B4-BE49-F238E27FC236}">
                <a16:creationId xmlns:a16="http://schemas.microsoft.com/office/drawing/2014/main" id="{DD90A2A4-6745-4487-9B03-D86BA325A181}"/>
              </a:ext>
            </a:extLst>
          </p:cNvPr>
          <p:cNvSpPr/>
          <p:nvPr/>
        </p:nvSpPr>
        <p:spPr>
          <a:xfrm>
            <a:off x="-494531" y="2853227"/>
            <a:ext cx="3367735" cy="415691"/>
          </a:xfrm>
          <a:prstGeom prst="rect">
            <a:avLst/>
          </a:prstGeom>
        </p:spPr>
        <p:txBody>
          <a:bodyPr wrap="square">
            <a:spAutoFit/>
          </a:bodyPr>
          <a:lstStyle/>
          <a:p>
            <a:pPr algn="ctr">
              <a:lnSpc>
                <a:spcPct val="150000"/>
              </a:lnSpc>
            </a:pPr>
            <a:r>
              <a:rPr lang="en-US" sz="1600">
                <a:solidFill>
                  <a:schemeClr val="tx1">
                    <a:lumMod val="75000"/>
                    <a:lumOff val="25000"/>
                  </a:schemeClr>
                </a:solidFill>
                <a:latin typeface="+mj-lt"/>
                <a:cs typeface="Poppins" panose="02000000000000000000" pitchFamily="2" charset="0"/>
              </a:rPr>
              <a:t>Pants</a:t>
            </a:r>
          </a:p>
        </p:txBody>
      </p:sp>
      <p:sp>
        <p:nvSpPr>
          <p:cNvPr id="47" name="TextBox 46">
            <a:extLst>
              <a:ext uri="{FF2B5EF4-FFF2-40B4-BE49-F238E27FC236}">
                <a16:creationId xmlns:a16="http://schemas.microsoft.com/office/drawing/2014/main" id="{27BAFDC7-1FF5-418A-BF70-BA9DEE803761}"/>
              </a:ext>
            </a:extLst>
          </p:cNvPr>
          <p:cNvSpPr txBox="1"/>
          <p:nvPr/>
        </p:nvSpPr>
        <p:spPr>
          <a:xfrm>
            <a:off x="-28170" y="3787332"/>
            <a:ext cx="2435012" cy="325089"/>
          </a:xfrm>
          <a:prstGeom prst="rect">
            <a:avLst/>
          </a:prstGeom>
          <a:noFill/>
        </p:spPr>
        <p:txBody>
          <a:bodyPr wrap="square" rtlCol="0">
            <a:spAutoFit/>
          </a:bodyPr>
          <a:lstStyle/>
          <a:p>
            <a:pPr algn="ctr">
              <a:lnSpc>
                <a:spcPct val="150000"/>
              </a:lnSpc>
            </a:pPr>
            <a:r>
              <a:rPr lang="en-US" sz="1100">
                <a:solidFill>
                  <a:schemeClr val="tx1">
                    <a:lumMod val="50000"/>
                    <a:lumOff val="50000"/>
                  </a:schemeClr>
                </a:solidFill>
              </a:rPr>
              <a:t>Number 0012</a:t>
            </a:r>
          </a:p>
        </p:txBody>
      </p:sp>
    </p:spTree>
    <p:extLst>
      <p:ext uri="{BB962C8B-B14F-4D97-AF65-F5344CB8AC3E}">
        <p14:creationId xmlns:p14="http://schemas.microsoft.com/office/powerpoint/2010/main" val="6328116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750"/>
                                        <p:tgtEl>
                                          <p:spTgt spid="42"/>
                                        </p:tgtEl>
                                      </p:cBhvr>
                                    </p:animEffect>
                                    <p:anim calcmode="lin" valueType="num">
                                      <p:cBhvr>
                                        <p:cTn id="8" dur="750" fill="hold"/>
                                        <p:tgtEl>
                                          <p:spTgt spid="42"/>
                                        </p:tgtEl>
                                        <p:attrNameLst>
                                          <p:attrName>ppt_x</p:attrName>
                                        </p:attrNameLst>
                                      </p:cBhvr>
                                      <p:tavLst>
                                        <p:tav tm="0">
                                          <p:val>
                                            <p:strVal val="#ppt_x"/>
                                          </p:val>
                                        </p:tav>
                                        <p:tav tm="100000">
                                          <p:val>
                                            <p:strVal val="#ppt_x"/>
                                          </p:val>
                                        </p:tav>
                                      </p:tavLst>
                                    </p:anim>
                                    <p:anim calcmode="lin" valueType="num">
                                      <p:cBhvr>
                                        <p:cTn id="9" dur="750" fill="hold"/>
                                        <p:tgtEl>
                                          <p:spTgt spid="4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750"/>
                                        <p:tgtEl>
                                          <p:spTgt spid="44"/>
                                        </p:tgtEl>
                                      </p:cBhvr>
                                    </p:animEffect>
                                    <p:anim calcmode="lin" valueType="num">
                                      <p:cBhvr>
                                        <p:cTn id="13" dur="750" fill="hold"/>
                                        <p:tgtEl>
                                          <p:spTgt spid="44"/>
                                        </p:tgtEl>
                                        <p:attrNameLst>
                                          <p:attrName>ppt_x</p:attrName>
                                        </p:attrNameLst>
                                      </p:cBhvr>
                                      <p:tavLst>
                                        <p:tav tm="0">
                                          <p:val>
                                            <p:strVal val="#ppt_x"/>
                                          </p:val>
                                        </p:tav>
                                        <p:tav tm="100000">
                                          <p:val>
                                            <p:strVal val="#ppt_x"/>
                                          </p:val>
                                        </p:tav>
                                      </p:tavLst>
                                    </p:anim>
                                    <p:anim calcmode="lin" valueType="num">
                                      <p:cBhvr>
                                        <p:cTn id="14" dur="750" fill="hold"/>
                                        <p:tgtEl>
                                          <p:spTgt spid="4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750"/>
                                        <p:tgtEl>
                                          <p:spTgt spid="45"/>
                                        </p:tgtEl>
                                      </p:cBhvr>
                                    </p:animEffect>
                                    <p:anim calcmode="lin" valueType="num">
                                      <p:cBhvr>
                                        <p:cTn id="18" dur="750" fill="hold"/>
                                        <p:tgtEl>
                                          <p:spTgt spid="45"/>
                                        </p:tgtEl>
                                        <p:attrNameLst>
                                          <p:attrName>ppt_x</p:attrName>
                                        </p:attrNameLst>
                                      </p:cBhvr>
                                      <p:tavLst>
                                        <p:tav tm="0">
                                          <p:val>
                                            <p:strVal val="#ppt_x"/>
                                          </p:val>
                                        </p:tav>
                                        <p:tav tm="100000">
                                          <p:val>
                                            <p:strVal val="#ppt_x"/>
                                          </p:val>
                                        </p:tav>
                                      </p:tavLst>
                                    </p:anim>
                                    <p:anim calcmode="lin" valueType="num">
                                      <p:cBhvr>
                                        <p:cTn id="19" dur="750" fill="hold"/>
                                        <p:tgtEl>
                                          <p:spTgt spid="4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750"/>
                                        <p:tgtEl>
                                          <p:spTgt spid="47"/>
                                        </p:tgtEl>
                                      </p:cBhvr>
                                    </p:animEffect>
                                    <p:anim calcmode="lin" valueType="num">
                                      <p:cBhvr>
                                        <p:cTn id="23" dur="750" fill="hold"/>
                                        <p:tgtEl>
                                          <p:spTgt spid="47"/>
                                        </p:tgtEl>
                                        <p:attrNameLst>
                                          <p:attrName>ppt_x</p:attrName>
                                        </p:attrNameLst>
                                      </p:cBhvr>
                                      <p:tavLst>
                                        <p:tav tm="0">
                                          <p:val>
                                            <p:strVal val="#ppt_x"/>
                                          </p:val>
                                        </p:tav>
                                        <p:tav tm="100000">
                                          <p:val>
                                            <p:strVal val="#ppt_x"/>
                                          </p:val>
                                        </p:tav>
                                      </p:tavLst>
                                    </p:anim>
                                    <p:anim calcmode="lin" valueType="num">
                                      <p:cBhvr>
                                        <p:cTn id="24" dur="750" fill="hold"/>
                                        <p:tgtEl>
                                          <p:spTgt spid="4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750"/>
                                        <p:tgtEl>
                                          <p:spTgt spid="46"/>
                                        </p:tgtEl>
                                      </p:cBhvr>
                                    </p:animEffect>
                                    <p:anim calcmode="lin" valueType="num">
                                      <p:cBhvr>
                                        <p:cTn id="28" dur="750" fill="hold"/>
                                        <p:tgtEl>
                                          <p:spTgt spid="46"/>
                                        </p:tgtEl>
                                        <p:attrNameLst>
                                          <p:attrName>ppt_x</p:attrName>
                                        </p:attrNameLst>
                                      </p:cBhvr>
                                      <p:tavLst>
                                        <p:tav tm="0">
                                          <p:val>
                                            <p:strVal val="#ppt_x"/>
                                          </p:val>
                                        </p:tav>
                                        <p:tav tm="100000">
                                          <p:val>
                                            <p:strVal val="#ppt_x"/>
                                          </p:val>
                                        </p:tav>
                                      </p:tavLst>
                                    </p:anim>
                                    <p:anim calcmode="lin" valueType="num">
                                      <p:cBhvr>
                                        <p:cTn id="29" dur="750" fill="hold"/>
                                        <p:tgtEl>
                                          <p:spTgt spid="4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750"/>
                                        <p:tgtEl>
                                          <p:spTgt spid="43"/>
                                        </p:tgtEl>
                                      </p:cBhvr>
                                    </p:animEffect>
                                    <p:anim calcmode="lin" valueType="num">
                                      <p:cBhvr>
                                        <p:cTn id="33" dur="750" fill="hold"/>
                                        <p:tgtEl>
                                          <p:spTgt spid="43"/>
                                        </p:tgtEl>
                                        <p:attrNameLst>
                                          <p:attrName>ppt_x</p:attrName>
                                        </p:attrNameLst>
                                      </p:cBhvr>
                                      <p:tavLst>
                                        <p:tav tm="0">
                                          <p:val>
                                            <p:strVal val="#ppt_x"/>
                                          </p:val>
                                        </p:tav>
                                        <p:tav tm="100000">
                                          <p:val>
                                            <p:strVal val="#ppt_x"/>
                                          </p:val>
                                        </p:tav>
                                      </p:tavLst>
                                    </p:anim>
                                    <p:anim calcmode="lin" valueType="num">
                                      <p:cBhvr>
                                        <p:cTn id="34" dur="750" fill="hold"/>
                                        <p:tgtEl>
                                          <p:spTgt spid="4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750"/>
                                        <p:tgtEl>
                                          <p:spTgt spid="29"/>
                                        </p:tgtEl>
                                      </p:cBhvr>
                                    </p:animEffect>
                                    <p:anim calcmode="lin" valueType="num">
                                      <p:cBhvr>
                                        <p:cTn id="38" dur="750" fill="hold"/>
                                        <p:tgtEl>
                                          <p:spTgt spid="29"/>
                                        </p:tgtEl>
                                        <p:attrNameLst>
                                          <p:attrName>ppt_x</p:attrName>
                                        </p:attrNameLst>
                                      </p:cBhvr>
                                      <p:tavLst>
                                        <p:tav tm="0">
                                          <p:val>
                                            <p:strVal val="#ppt_x"/>
                                          </p:val>
                                        </p:tav>
                                        <p:tav tm="100000">
                                          <p:val>
                                            <p:strVal val="#ppt_x"/>
                                          </p:val>
                                        </p:tav>
                                      </p:tavLst>
                                    </p:anim>
                                    <p:anim calcmode="lin" valueType="num">
                                      <p:cBhvr>
                                        <p:cTn id="39" dur="750" fill="hold"/>
                                        <p:tgtEl>
                                          <p:spTgt spid="2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00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750"/>
                                        <p:tgtEl>
                                          <p:spTgt spid="31"/>
                                        </p:tgtEl>
                                      </p:cBhvr>
                                    </p:animEffect>
                                    <p:anim calcmode="lin" valueType="num">
                                      <p:cBhvr>
                                        <p:cTn id="43" dur="750" fill="hold"/>
                                        <p:tgtEl>
                                          <p:spTgt spid="31"/>
                                        </p:tgtEl>
                                        <p:attrNameLst>
                                          <p:attrName>ppt_x</p:attrName>
                                        </p:attrNameLst>
                                      </p:cBhvr>
                                      <p:tavLst>
                                        <p:tav tm="0">
                                          <p:val>
                                            <p:strVal val="#ppt_x"/>
                                          </p:val>
                                        </p:tav>
                                        <p:tav tm="100000">
                                          <p:val>
                                            <p:strVal val="#ppt_x"/>
                                          </p:val>
                                        </p:tav>
                                      </p:tavLst>
                                    </p:anim>
                                    <p:anim calcmode="lin" valueType="num">
                                      <p:cBhvr>
                                        <p:cTn id="44" dur="750" fill="hold"/>
                                        <p:tgtEl>
                                          <p:spTgt spid="3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00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750"/>
                                        <p:tgtEl>
                                          <p:spTgt spid="30"/>
                                        </p:tgtEl>
                                      </p:cBhvr>
                                    </p:animEffect>
                                    <p:anim calcmode="lin" valueType="num">
                                      <p:cBhvr>
                                        <p:cTn id="48" dur="750" fill="hold"/>
                                        <p:tgtEl>
                                          <p:spTgt spid="30"/>
                                        </p:tgtEl>
                                        <p:attrNameLst>
                                          <p:attrName>ppt_x</p:attrName>
                                        </p:attrNameLst>
                                      </p:cBhvr>
                                      <p:tavLst>
                                        <p:tav tm="0">
                                          <p:val>
                                            <p:strVal val="#ppt_x"/>
                                          </p:val>
                                        </p:tav>
                                        <p:tav tm="100000">
                                          <p:val>
                                            <p:strVal val="#ppt_x"/>
                                          </p:val>
                                        </p:tav>
                                      </p:tavLst>
                                    </p:anim>
                                    <p:anim calcmode="lin" valueType="num">
                                      <p:cBhvr>
                                        <p:cTn id="49" dur="750" fill="hold"/>
                                        <p:tgtEl>
                                          <p:spTgt spid="3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00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750"/>
                                        <p:tgtEl>
                                          <p:spTgt spid="32"/>
                                        </p:tgtEl>
                                      </p:cBhvr>
                                    </p:animEffect>
                                    <p:anim calcmode="lin" valueType="num">
                                      <p:cBhvr>
                                        <p:cTn id="53" dur="750" fill="hold"/>
                                        <p:tgtEl>
                                          <p:spTgt spid="32"/>
                                        </p:tgtEl>
                                        <p:attrNameLst>
                                          <p:attrName>ppt_x</p:attrName>
                                        </p:attrNameLst>
                                      </p:cBhvr>
                                      <p:tavLst>
                                        <p:tav tm="0">
                                          <p:val>
                                            <p:strVal val="#ppt_x"/>
                                          </p:val>
                                        </p:tav>
                                        <p:tav tm="100000">
                                          <p:val>
                                            <p:strVal val="#ppt_x"/>
                                          </p:val>
                                        </p:tav>
                                      </p:tavLst>
                                    </p:anim>
                                    <p:anim calcmode="lin" valueType="num">
                                      <p:cBhvr>
                                        <p:cTn id="54" dur="75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42" grpId="0"/>
      <p:bldP spid="43" grpId="0"/>
      <p:bldP spid="44" grpId="0"/>
      <p:bldP spid="45" grpId="0"/>
      <p:bldP spid="46" grpId="0"/>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DD8FF35-5267-4BE2-B06D-8DD34C2B0FD7}"/>
              </a:ext>
            </a:extLst>
          </p:cNvPr>
          <p:cNvSpPr>
            <a:spLocks noGrp="1"/>
          </p:cNvSpPr>
          <p:nvPr>
            <p:ph type="pic" sz="quarter" idx="12"/>
          </p:nvPr>
        </p:nvSpPr>
        <p:spPr/>
      </p:sp>
      <p:sp>
        <p:nvSpPr>
          <p:cNvPr id="5" name="Picture Placeholder 4">
            <a:extLst>
              <a:ext uri="{FF2B5EF4-FFF2-40B4-BE49-F238E27FC236}">
                <a16:creationId xmlns:a16="http://schemas.microsoft.com/office/drawing/2014/main" id="{6AB03466-CD7B-4618-B9D6-2E7A69E2F35E}"/>
              </a:ext>
            </a:extLst>
          </p:cNvPr>
          <p:cNvSpPr>
            <a:spLocks noGrp="1"/>
          </p:cNvSpPr>
          <p:nvPr>
            <p:ph type="pic" sz="quarter" idx="13"/>
          </p:nvPr>
        </p:nvSpPr>
        <p:spPr/>
      </p:sp>
      <p:sp>
        <p:nvSpPr>
          <p:cNvPr id="35" name="Picture Placeholder 34">
            <a:extLst>
              <a:ext uri="{FF2B5EF4-FFF2-40B4-BE49-F238E27FC236}">
                <a16:creationId xmlns:a16="http://schemas.microsoft.com/office/drawing/2014/main" id="{F29BF91C-CB75-4219-90C4-D9C6F859AF01}"/>
              </a:ext>
            </a:extLst>
          </p:cNvPr>
          <p:cNvSpPr>
            <a:spLocks noGrp="1"/>
          </p:cNvSpPr>
          <p:nvPr>
            <p:ph type="pic" sz="quarter" idx="14"/>
          </p:nvPr>
        </p:nvSpPr>
        <p:spPr/>
      </p:sp>
      <p:sp>
        <p:nvSpPr>
          <p:cNvPr id="7" name="TextBox 6">
            <a:extLst>
              <a:ext uri="{FF2B5EF4-FFF2-40B4-BE49-F238E27FC236}">
                <a16:creationId xmlns:a16="http://schemas.microsoft.com/office/drawing/2014/main" id="{DCEA58CA-E804-4AFD-8FA9-4DFD4E1ACB03}"/>
              </a:ext>
            </a:extLst>
          </p:cNvPr>
          <p:cNvSpPr txBox="1"/>
          <p:nvPr/>
        </p:nvSpPr>
        <p:spPr>
          <a:xfrm>
            <a:off x="7918145" y="1054509"/>
            <a:ext cx="3714221" cy="1938992"/>
          </a:xfrm>
          <a:prstGeom prst="rect">
            <a:avLst/>
          </a:prstGeom>
          <a:noFill/>
        </p:spPr>
        <p:txBody>
          <a:bodyPr wrap="square" rtlCol="0">
            <a:spAutoFit/>
          </a:bodyPr>
          <a:lstStyle/>
          <a:p>
            <a:r>
              <a:rPr lang="en-US" sz="4000">
                <a:solidFill>
                  <a:schemeClr val="tx1">
                    <a:lumMod val="75000"/>
                    <a:lumOff val="25000"/>
                  </a:schemeClr>
                </a:solidFill>
                <a:latin typeface="+mj-lt"/>
              </a:rPr>
              <a:t>Exploring Different Design Style</a:t>
            </a:r>
            <a:endParaRPr lang="id-ID" sz="4800" b="1">
              <a:solidFill>
                <a:schemeClr val="tx1">
                  <a:lumMod val="75000"/>
                  <a:lumOff val="25000"/>
                </a:schemeClr>
              </a:solidFill>
              <a:latin typeface="+mj-lt"/>
            </a:endParaRPr>
          </a:p>
        </p:txBody>
      </p:sp>
      <p:sp>
        <p:nvSpPr>
          <p:cNvPr id="8" name="TextBox 7">
            <a:extLst>
              <a:ext uri="{FF2B5EF4-FFF2-40B4-BE49-F238E27FC236}">
                <a16:creationId xmlns:a16="http://schemas.microsoft.com/office/drawing/2014/main" id="{39C08412-3B78-48F6-9D25-3B0E62486F59}"/>
              </a:ext>
            </a:extLst>
          </p:cNvPr>
          <p:cNvSpPr txBox="1"/>
          <p:nvPr/>
        </p:nvSpPr>
        <p:spPr>
          <a:xfrm>
            <a:off x="9272650" y="3495789"/>
            <a:ext cx="2359716" cy="263149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grpSp>
        <p:nvGrpSpPr>
          <p:cNvPr id="9" name="Group 8">
            <a:extLst>
              <a:ext uri="{FF2B5EF4-FFF2-40B4-BE49-F238E27FC236}">
                <a16:creationId xmlns:a16="http://schemas.microsoft.com/office/drawing/2014/main" id="{BDECF8CF-60EA-44C1-981C-ABED6488664D}"/>
              </a:ext>
            </a:extLst>
          </p:cNvPr>
          <p:cNvGrpSpPr/>
          <p:nvPr/>
        </p:nvGrpSpPr>
        <p:grpSpPr>
          <a:xfrm>
            <a:off x="0" y="0"/>
            <a:ext cx="1888761" cy="1888761"/>
            <a:chOff x="684358" y="2902022"/>
            <a:chExt cx="3364308" cy="3364307"/>
          </a:xfrm>
          <a:solidFill>
            <a:schemeClr val="bg1">
              <a:lumMod val="95000"/>
            </a:schemeClr>
          </a:solidFill>
        </p:grpSpPr>
        <p:sp>
          <p:nvSpPr>
            <p:cNvPr id="10" name="Freeform 6">
              <a:extLst>
                <a:ext uri="{FF2B5EF4-FFF2-40B4-BE49-F238E27FC236}">
                  <a16:creationId xmlns:a16="http://schemas.microsoft.com/office/drawing/2014/main" id="{70E20D21-17C5-488C-A066-6BAEFA3AD8FC}"/>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7">
              <a:extLst>
                <a:ext uri="{FF2B5EF4-FFF2-40B4-BE49-F238E27FC236}">
                  <a16:creationId xmlns:a16="http://schemas.microsoft.com/office/drawing/2014/main" id="{D5C22E41-BBE3-4188-A576-9166301937D0}"/>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8">
              <a:extLst>
                <a:ext uri="{FF2B5EF4-FFF2-40B4-BE49-F238E27FC236}">
                  <a16:creationId xmlns:a16="http://schemas.microsoft.com/office/drawing/2014/main" id="{4FE8B410-6635-41DE-86D5-6A6B4BCF7DD4}"/>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9">
              <a:extLst>
                <a:ext uri="{FF2B5EF4-FFF2-40B4-BE49-F238E27FC236}">
                  <a16:creationId xmlns:a16="http://schemas.microsoft.com/office/drawing/2014/main" id="{1B047C7A-325A-4E8A-82BB-0E07CC35585D}"/>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10">
              <a:extLst>
                <a:ext uri="{FF2B5EF4-FFF2-40B4-BE49-F238E27FC236}">
                  <a16:creationId xmlns:a16="http://schemas.microsoft.com/office/drawing/2014/main" id="{3BD17079-7DBC-48B6-83EB-4008E43FA343}"/>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11">
              <a:extLst>
                <a:ext uri="{FF2B5EF4-FFF2-40B4-BE49-F238E27FC236}">
                  <a16:creationId xmlns:a16="http://schemas.microsoft.com/office/drawing/2014/main" id="{D57F6B39-CEF7-45AF-8B2A-0047F03B3DDD}"/>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12">
              <a:extLst>
                <a:ext uri="{FF2B5EF4-FFF2-40B4-BE49-F238E27FC236}">
                  <a16:creationId xmlns:a16="http://schemas.microsoft.com/office/drawing/2014/main" id="{6CD1790B-4EE3-47BE-A132-2E8478513D91}"/>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13">
              <a:extLst>
                <a:ext uri="{FF2B5EF4-FFF2-40B4-BE49-F238E27FC236}">
                  <a16:creationId xmlns:a16="http://schemas.microsoft.com/office/drawing/2014/main" id="{A6F0E442-B884-4AE6-93A1-FE2BC00487AE}"/>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4">
              <a:extLst>
                <a:ext uri="{FF2B5EF4-FFF2-40B4-BE49-F238E27FC236}">
                  <a16:creationId xmlns:a16="http://schemas.microsoft.com/office/drawing/2014/main" id="{1226ED83-F101-4938-97E3-FB7F8494CCB4}"/>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5">
              <a:extLst>
                <a:ext uri="{FF2B5EF4-FFF2-40B4-BE49-F238E27FC236}">
                  <a16:creationId xmlns:a16="http://schemas.microsoft.com/office/drawing/2014/main" id="{C4E4FCBE-86CC-4A4F-B765-9DD8F1277438}"/>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6">
              <a:extLst>
                <a:ext uri="{FF2B5EF4-FFF2-40B4-BE49-F238E27FC236}">
                  <a16:creationId xmlns:a16="http://schemas.microsoft.com/office/drawing/2014/main" id="{7697B83F-A6C7-4FDC-B406-AE41268D4C54}"/>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7">
              <a:extLst>
                <a:ext uri="{FF2B5EF4-FFF2-40B4-BE49-F238E27FC236}">
                  <a16:creationId xmlns:a16="http://schemas.microsoft.com/office/drawing/2014/main" id="{E1152FC7-85C3-48B9-BD05-1E16C19E8656}"/>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8">
              <a:extLst>
                <a:ext uri="{FF2B5EF4-FFF2-40B4-BE49-F238E27FC236}">
                  <a16:creationId xmlns:a16="http://schemas.microsoft.com/office/drawing/2014/main" id="{FB22784C-0807-427B-9B81-A3025A2FDAE7}"/>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9">
              <a:extLst>
                <a:ext uri="{FF2B5EF4-FFF2-40B4-BE49-F238E27FC236}">
                  <a16:creationId xmlns:a16="http://schemas.microsoft.com/office/drawing/2014/main" id="{222F915B-852C-4458-9B4D-EBEACBD51459}"/>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20">
              <a:extLst>
                <a:ext uri="{FF2B5EF4-FFF2-40B4-BE49-F238E27FC236}">
                  <a16:creationId xmlns:a16="http://schemas.microsoft.com/office/drawing/2014/main" id="{9F57652E-8E57-43F0-929B-27FC8F59508E}"/>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21">
              <a:extLst>
                <a:ext uri="{FF2B5EF4-FFF2-40B4-BE49-F238E27FC236}">
                  <a16:creationId xmlns:a16="http://schemas.microsoft.com/office/drawing/2014/main" id="{A1793FFB-DA7D-483F-AE05-86F3CCFFF93F}"/>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22">
              <a:extLst>
                <a:ext uri="{FF2B5EF4-FFF2-40B4-BE49-F238E27FC236}">
                  <a16:creationId xmlns:a16="http://schemas.microsoft.com/office/drawing/2014/main" id="{5C3757B7-3011-4928-A828-56E951BC2664}"/>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23">
              <a:extLst>
                <a:ext uri="{FF2B5EF4-FFF2-40B4-BE49-F238E27FC236}">
                  <a16:creationId xmlns:a16="http://schemas.microsoft.com/office/drawing/2014/main" id="{4BEB7099-8CC5-4E0B-AA75-D46D381C1DEA}"/>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4">
              <a:extLst>
                <a:ext uri="{FF2B5EF4-FFF2-40B4-BE49-F238E27FC236}">
                  <a16:creationId xmlns:a16="http://schemas.microsoft.com/office/drawing/2014/main" id="{548B5FE5-CDA6-4676-BA0C-227B2B6E122A}"/>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5">
              <a:extLst>
                <a:ext uri="{FF2B5EF4-FFF2-40B4-BE49-F238E27FC236}">
                  <a16:creationId xmlns:a16="http://schemas.microsoft.com/office/drawing/2014/main" id="{F66526E3-C5D3-4E7D-9A18-EF41CD9661C0}"/>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6">
              <a:extLst>
                <a:ext uri="{FF2B5EF4-FFF2-40B4-BE49-F238E27FC236}">
                  <a16:creationId xmlns:a16="http://schemas.microsoft.com/office/drawing/2014/main" id="{5340C660-4A8B-4401-8A18-1F07669513E7}"/>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7">
              <a:extLst>
                <a:ext uri="{FF2B5EF4-FFF2-40B4-BE49-F238E27FC236}">
                  <a16:creationId xmlns:a16="http://schemas.microsoft.com/office/drawing/2014/main" id="{C461107C-7DC9-4C5E-84CC-32479E660783}"/>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8">
              <a:extLst>
                <a:ext uri="{FF2B5EF4-FFF2-40B4-BE49-F238E27FC236}">
                  <a16:creationId xmlns:a16="http://schemas.microsoft.com/office/drawing/2014/main" id="{F930DDF7-8EA9-4289-AFED-11F483930533}"/>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9">
              <a:extLst>
                <a:ext uri="{FF2B5EF4-FFF2-40B4-BE49-F238E27FC236}">
                  <a16:creationId xmlns:a16="http://schemas.microsoft.com/office/drawing/2014/main" id="{D033D1D0-8AB2-4C93-BAEC-C602E2EADFA8}"/>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30">
              <a:extLst>
                <a:ext uri="{FF2B5EF4-FFF2-40B4-BE49-F238E27FC236}">
                  <a16:creationId xmlns:a16="http://schemas.microsoft.com/office/drawing/2014/main" id="{96F7B0A6-4806-472F-8508-537B060D287C}"/>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148480308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anim calcmode="lin" valueType="num">
                                      <p:cBhvr>
                                        <p:cTn id="13" dur="750" fill="hold"/>
                                        <p:tgtEl>
                                          <p:spTgt spid="8"/>
                                        </p:tgtEl>
                                        <p:attrNameLst>
                                          <p:attrName>ppt_x</p:attrName>
                                        </p:attrNameLst>
                                      </p:cBhvr>
                                      <p:tavLst>
                                        <p:tav tm="0">
                                          <p:val>
                                            <p:strVal val="#ppt_x"/>
                                          </p:val>
                                        </p:tav>
                                        <p:tav tm="100000">
                                          <p:val>
                                            <p:strVal val="#ppt_x"/>
                                          </p:val>
                                        </p:tav>
                                      </p:tavLst>
                                    </p:anim>
                                    <p:anim calcmode="lin" valueType="num">
                                      <p:cBhvr>
                                        <p:cTn id="14" dur="7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4BFD5E-3671-4287-A239-FDF23853076F}"/>
              </a:ext>
            </a:extLst>
          </p:cNvPr>
          <p:cNvSpPr>
            <a:spLocks noGrp="1"/>
          </p:cNvSpPr>
          <p:nvPr>
            <p:ph type="pic" sz="quarter" idx="14"/>
          </p:nvPr>
        </p:nvSpPr>
        <p:spPr/>
      </p:sp>
      <p:sp>
        <p:nvSpPr>
          <p:cNvPr id="2" name="Rectangle 4">
            <a:extLst>
              <a:ext uri="{FF2B5EF4-FFF2-40B4-BE49-F238E27FC236}">
                <a16:creationId xmlns:a16="http://schemas.microsoft.com/office/drawing/2014/main" id="{F49B66F5-0886-4755-AC1C-BC319ECB1793}"/>
              </a:ext>
            </a:extLst>
          </p:cNvPr>
          <p:cNvSpPr/>
          <p:nvPr/>
        </p:nvSpPr>
        <p:spPr>
          <a:xfrm>
            <a:off x="0" y="0"/>
            <a:ext cx="8169639" cy="6858000"/>
          </a:xfrm>
          <a:custGeom>
            <a:avLst/>
            <a:gdLst>
              <a:gd name="connsiteX0" fmla="*/ 0 w 7914807"/>
              <a:gd name="connsiteY0" fmla="*/ 0 h 6190938"/>
              <a:gd name="connsiteX1" fmla="*/ 7914807 w 7914807"/>
              <a:gd name="connsiteY1" fmla="*/ 0 h 6190938"/>
              <a:gd name="connsiteX2" fmla="*/ 7914807 w 7914807"/>
              <a:gd name="connsiteY2" fmla="*/ 6190938 h 6190938"/>
              <a:gd name="connsiteX3" fmla="*/ 0 w 7914807"/>
              <a:gd name="connsiteY3" fmla="*/ 6190938 h 6190938"/>
              <a:gd name="connsiteX4" fmla="*/ 0 w 7914807"/>
              <a:gd name="connsiteY4" fmla="*/ 0 h 6190938"/>
              <a:gd name="connsiteX0" fmla="*/ 0 w 7914807"/>
              <a:gd name="connsiteY0" fmla="*/ 0 h 6190938"/>
              <a:gd name="connsiteX1" fmla="*/ 5231568 w 7914807"/>
              <a:gd name="connsiteY1" fmla="*/ 0 h 6190938"/>
              <a:gd name="connsiteX2" fmla="*/ 7914807 w 7914807"/>
              <a:gd name="connsiteY2" fmla="*/ 6190938 h 6190938"/>
              <a:gd name="connsiteX3" fmla="*/ 0 w 7914807"/>
              <a:gd name="connsiteY3" fmla="*/ 6190938 h 6190938"/>
              <a:gd name="connsiteX4" fmla="*/ 0 w 7914807"/>
              <a:gd name="connsiteY4" fmla="*/ 0 h 6190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4807" h="6190938">
                <a:moveTo>
                  <a:pt x="0" y="0"/>
                </a:moveTo>
                <a:lnTo>
                  <a:pt x="5231568" y="0"/>
                </a:lnTo>
                <a:lnTo>
                  <a:pt x="7914807" y="6190938"/>
                </a:lnTo>
                <a:lnTo>
                  <a:pt x="0" y="6190938"/>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7" name="Group 6">
            <a:extLst>
              <a:ext uri="{FF2B5EF4-FFF2-40B4-BE49-F238E27FC236}">
                <a16:creationId xmlns:a16="http://schemas.microsoft.com/office/drawing/2014/main" id="{502507FE-4CA2-4244-BF4A-6A675DB1DC0B}"/>
              </a:ext>
            </a:extLst>
          </p:cNvPr>
          <p:cNvGrpSpPr/>
          <p:nvPr/>
        </p:nvGrpSpPr>
        <p:grpSpPr>
          <a:xfrm>
            <a:off x="5397817" y="2043089"/>
            <a:ext cx="2771822" cy="2771822"/>
            <a:chOff x="684358" y="2902022"/>
            <a:chExt cx="3364308" cy="3364307"/>
          </a:xfrm>
          <a:solidFill>
            <a:schemeClr val="bg1">
              <a:lumMod val="95000"/>
            </a:schemeClr>
          </a:solidFill>
        </p:grpSpPr>
        <p:sp>
          <p:nvSpPr>
            <p:cNvPr id="8" name="Freeform 6">
              <a:extLst>
                <a:ext uri="{FF2B5EF4-FFF2-40B4-BE49-F238E27FC236}">
                  <a16:creationId xmlns:a16="http://schemas.microsoft.com/office/drawing/2014/main" id="{2CD51310-8746-4408-931B-B37F76392260}"/>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 name="Freeform 7">
              <a:extLst>
                <a:ext uri="{FF2B5EF4-FFF2-40B4-BE49-F238E27FC236}">
                  <a16:creationId xmlns:a16="http://schemas.microsoft.com/office/drawing/2014/main" id="{F77BDA41-DA1F-4CE0-8F0E-CE305E367FE9}"/>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8">
              <a:extLst>
                <a:ext uri="{FF2B5EF4-FFF2-40B4-BE49-F238E27FC236}">
                  <a16:creationId xmlns:a16="http://schemas.microsoft.com/office/drawing/2014/main" id="{807214D3-79F5-43E6-9F72-F376E3FF15AC}"/>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9">
              <a:extLst>
                <a:ext uri="{FF2B5EF4-FFF2-40B4-BE49-F238E27FC236}">
                  <a16:creationId xmlns:a16="http://schemas.microsoft.com/office/drawing/2014/main" id="{A869E1A3-4C3E-40D7-9E0C-56544417B354}"/>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10">
              <a:extLst>
                <a:ext uri="{FF2B5EF4-FFF2-40B4-BE49-F238E27FC236}">
                  <a16:creationId xmlns:a16="http://schemas.microsoft.com/office/drawing/2014/main" id="{52FDB491-1062-4DAB-A913-F5F6CD5B0F86}"/>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11">
              <a:extLst>
                <a:ext uri="{FF2B5EF4-FFF2-40B4-BE49-F238E27FC236}">
                  <a16:creationId xmlns:a16="http://schemas.microsoft.com/office/drawing/2014/main" id="{F02027DE-8F77-4277-924E-118FA708FD83}"/>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12">
              <a:extLst>
                <a:ext uri="{FF2B5EF4-FFF2-40B4-BE49-F238E27FC236}">
                  <a16:creationId xmlns:a16="http://schemas.microsoft.com/office/drawing/2014/main" id="{C1843C55-0632-4DBF-B2A2-78D874E9CB8F}"/>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13">
              <a:extLst>
                <a:ext uri="{FF2B5EF4-FFF2-40B4-BE49-F238E27FC236}">
                  <a16:creationId xmlns:a16="http://schemas.microsoft.com/office/drawing/2014/main" id="{90BEF86B-9959-406E-B572-304524A4DC8B}"/>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14">
              <a:extLst>
                <a:ext uri="{FF2B5EF4-FFF2-40B4-BE49-F238E27FC236}">
                  <a16:creationId xmlns:a16="http://schemas.microsoft.com/office/drawing/2014/main" id="{49DCAC3C-A229-4E6F-A8EE-EBF2FE1556F8}"/>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15">
              <a:extLst>
                <a:ext uri="{FF2B5EF4-FFF2-40B4-BE49-F238E27FC236}">
                  <a16:creationId xmlns:a16="http://schemas.microsoft.com/office/drawing/2014/main" id="{56872D7D-4688-4BC1-8452-EF008C12D3E1}"/>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6">
              <a:extLst>
                <a:ext uri="{FF2B5EF4-FFF2-40B4-BE49-F238E27FC236}">
                  <a16:creationId xmlns:a16="http://schemas.microsoft.com/office/drawing/2014/main" id="{95B34401-EBE8-4C50-9178-F9C1EA0F4716}"/>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7">
              <a:extLst>
                <a:ext uri="{FF2B5EF4-FFF2-40B4-BE49-F238E27FC236}">
                  <a16:creationId xmlns:a16="http://schemas.microsoft.com/office/drawing/2014/main" id="{7502EAEE-FA2A-4985-885F-76EE39170413}"/>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8">
              <a:extLst>
                <a:ext uri="{FF2B5EF4-FFF2-40B4-BE49-F238E27FC236}">
                  <a16:creationId xmlns:a16="http://schemas.microsoft.com/office/drawing/2014/main" id="{E3155DF2-8EB8-4CBE-8CDD-910BE1FA6909}"/>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9">
              <a:extLst>
                <a:ext uri="{FF2B5EF4-FFF2-40B4-BE49-F238E27FC236}">
                  <a16:creationId xmlns:a16="http://schemas.microsoft.com/office/drawing/2014/main" id="{4E9C7E63-A98C-4DFF-8B87-656CF6FBB63F}"/>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20">
              <a:extLst>
                <a:ext uri="{FF2B5EF4-FFF2-40B4-BE49-F238E27FC236}">
                  <a16:creationId xmlns:a16="http://schemas.microsoft.com/office/drawing/2014/main" id="{7470D4A1-2015-4866-B881-B9ECCB0DE374}"/>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21">
              <a:extLst>
                <a:ext uri="{FF2B5EF4-FFF2-40B4-BE49-F238E27FC236}">
                  <a16:creationId xmlns:a16="http://schemas.microsoft.com/office/drawing/2014/main" id="{BED0C4F3-C90E-468F-B62D-9647F04B5EB4}"/>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22">
              <a:extLst>
                <a:ext uri="{FF2B5EF4-FFF2-40B4-BE49-F238E27FC236}">
                  <a16:creationId xmlns:a16="http://schemas.microsoft.com/office/drawing/2014/main" id="{60E9C02B-62C7-48FE-8D43-FA53F9A02824}"/>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23">
              <a:extLst>
                <a:ext uri="{FF2B5EF4-FFF2-40B4-BE49-F238E27FC236}">
                  <a16:creationId xmlns:a16="http://schemas.microsoft.com/office/drawing/2014/main" id="{EED8B1CA-EF09-43E8-A780-9035A91C45F1}"/>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24">
              <a:extLst>
                <a:ext uri="{FF2B5EF4-FFF2-40B4-BE49-F238E27FC236}">
                  <a16:creationId xmlns:a16="http://schemas.microsoft.com/office/drawing/2014/main" id="{0B80EB46-5FDC-4E27-B64A-53539693F6C0}"/>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25">
              <a:extLst>
                <a:ext uri="{FF2B5EF4-FFF2-40B4-BE49-F238E27FC236}">
                  <a16:creationId xmlns:a16="http://schemas.microsoft.com/office/drawing/2014/main" id="{44D7CE18-6D17-4C33-8B39-42391CDAF298}"/>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6">
              <a:extLst>
                <a:ext uri="{FF2B5EF4-FFF2-40B4-BE49-F238E27FC236}">
                  <a16:creationId xmlns:a16="http://schemas.microsoft.com/office/drawing/2014/main" id="{20E72EEA-E6D1-49DA-A45A-46E21117E1E4}"/>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7">
              <a:extLst>
                <a:ext uri="{FF2B5EF4-FFF2-40B4-BE49-F238E27FC236}">
                  <a16:creationId xmlns:a16="http://schemas.microsoft.com/office/drawing/2014/main" id="{ABBA3299-EBAA-40D1-8EF9-C21935030731}"/>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8">
              <a:extLst>
                <a:ext uri="{FF2B5EF4-FFF2-40B4-BE49-F238E27FC236}">
                  <a16:creationId xmlns:a16="http://schemas.microsoft.com/office/drawing/2014/main" id="{22123054-CBEE-4919-985D-957777E14D72}"/>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9">
              <a:extLst>
                <a:ext uri="{FF2B5EF4-FFF2-40B4-BE49-F238E27FC236}">
                  <a16:creationId xmlns:a16="http://schemas.microsoft.com/office/drawing/2014/main" id="{F554E997-FCD4-4EDB-B579-6407175677F3}"/>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30">
              <a:extLst>
                <a:ext uri="{FF2B5EF4-FFF2-40B4-BE49-F238E27FC236}">
                  <a16:creationId xmlns:a16="http://schemas.microsoft.com/office/drawing/2014/main" id="{A89A7406-D509-480B-9039-834DC1DB30ED}"/>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33" name="Rectangle 32">
            <a:extLst>
              <a:ext uri="{FF2B5EF4-FFF2-40B4-BE49-F238E27FC236}">
                <a16:creationId xmlns:a16="http://schemas.microsoft.com/office/drawing/2014/main" id="{A3C27C6F-CEC4-4C4A-8899-FA574C7613F8}"/>
              </a:ext>
            </a:extLst>
          </p:cNvPr>
          <p:cNvSpPr/>
          <p:nvPr/>
        </p:nvSpPr>
        <p:spPr>
          <a:xfrm>
            <a:off x="544643" y="3428901"/>
            <a:ext cx="11102714" cy="29569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TextBox 33">
            <a:extLst>
              <a:ext uri="{FF2B5EF4-FFF2-40B4-BE49-F238E27FC236}">
                <a16:creationId xmlns:a16="http://schemas.microsoft.com/office/drawing/2014/main" id="{D4FC00EC-CF7D-4672-82EE-284EBFF54EF7}"/>
              </a:ext>
            </a:extLst>
          </p:cNvPr>
          <p:cNvSpPr txBox="1"/>
          <p:nvPr/>
        </p:nvSpPr>
        <p:spPr>
          <a:xfrm>
            <a:off x="1415163" y="4194302"/>
            <a:ext cx="4155716" cy="1200329"/>
          </a:xfrm>
          <a:prstGeom prst="rect">
            <a:avLst/>
          </a:prstGeom>
          <a:noFill/>
        </p:spPr>
        <p:txBody>
          <a:bodyPr wrap="square" rtlCol="0">
            <a:spAutoFit/>
          </a:bodyPr>
          <a:lstStyle/>
          <a:p>
            <a:r>
              <a:rPr lang="en-US" sz="3600">
                <a:solidFill>
                  <a:schemeClr val="bg1"/>
                </a:solidFill>
                <a:latin typeface="+mj-lt"/>
              </a:rPr>
              <a:t>Exploring Different Design Style</a:t>
            </a:r>
            <a:endParaRPr lang="id-ID" sz="4400" b="1">
              <a:solidFill>
                <a:schemeClr val="bg1"/>
              </a:solidFill>
              <a:latin typeface="+mj-lt"/>
            </a:endParaRPr>
          </a:p>
        </p:txBody>
      </p:sp>
      <p:sp>
        <p:nvSpPr>
          <p:cNvPr id="35" name="TextBox 34">
            <a:extLst>
              <a:ext uri="{FF2B5EF4-FFF2-40B4-BE49-F238E27FC236}">
                <a16:creationId xmlns:a16="http://schemas.microsoft.com/office/drawing/2014/main" id="{81FAABB8-61C5-469A-A8EA-FF07650A00BE}"/>
              </a:ext>
            </a:extLst>
          </p:cNvPr>
          <p:cNvSpPr txBox="1"/>
          <p:nvPr/>
        </p:nvSpPr>
        <p:spPr>
          <a:xfrm>
            <a:off x="6457368" y="4194302"/>
            <a:ext cx="4469767" cy="1361911"/>
          </a:xfrm>
          <a:prstGeom prst="rect">
            <a:avLst/>
          </a:prstGeom>
          <a:noFill/>
        </p:spPr>
        <p:txBody>
          <a:bodyPr wrap="square" rtlCol="0">
            <a:spAutoFit/>
          </a:bodyPr>
          <a:lstStyle/>
          <a:p>
            <a:pPr>
              <a:lnSpc>
                <a:spcPct val="150000"/>
              </a:lnSpc>
            </a:pPr>
            <a:r>
              <a:rPr lang="en-US" sz="1100">
                <a:solidFill>
                  <a:schemeClr val="bg1"/>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
        <p:nvSpPr>
          <p:cNvPr id="36" name="Freeform 5">
            <a:extLst>
              <a:ext uri="{FF2B5EF4-FFF2-40B4-BE49-F238E27FC236}">
                <a16:creationId xmlns:a16="http://schemas.microsoft.com/office/drawing/2014/main" id="{CCC8D2E0-DAC7-425E-A152-4451BCB6C531}"/>
              </a:ext>
            </a:extLst>
          </p:cNvPr>
          <p:cNvSpPr>
            <a:spLocks noEditPoints="1"/>
          </p:cNvSpPr>
          <p:nvPr/>
        </p:nvSpPr>
        <p:spPr bwMode="auto">
          <a:xfrm>
            <a:off x="567675" y="1980986"/>
            <a:ext cx="355789" cy="355789"/>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37" name="Group 36">
            <a:extLst>
              <a:ext uri="{FF2B5EF4-FFF2-40B4-BE49-F238E27FC236}">
                <a16:creationId xmlns:a16="http://schemas.microsoft.com/office/drawing/2014/main" id="{190D6A76-5F4D-41B5-8A72-EBA1AD6AD738}"/>
              </a:ext>
            </a:extLst>
          </p:cNvPr>
          <p:cNvGrpSpPr/>
          <p:nvPr/>
        </p:nvGrpSpPr>
        <p:grpSpPr>
          <a:xfrm>
            <a:off x="567675" y="744196"/>
            <a:ext cx="381484" cy="384010"/>
            <a:chOff x="9344026" y="2587626"/>
            <a:chExt cx="239713" cy="241300"/>
          </a:xfrm>
          <a:solidFill>
            <a:schemeClr val="tx1">
              <a:lumMod val="75000"/>
              <a:lumOff val="25000"/>
            </a:schemeClr>
          </a:solidFill>
        </p:grpSpPr>
        <p:sp>
          <p:nvSpPr>
            <p:cNvPr id="38" name="Oval 339">
              <a:extLst>
                <a:ext uri="{FF2B5EF4-FFF2-40B4-BE49-F238E27FC236}">
                  <a16:creationId xmlns:a16="http://schemas.microsoft.com/office/drawing/2014/main" id="{B726BC22-79A8-4AF5-97CF-26442AD56B46}"/>
                </a:ext>
              </a:extLst>
            </p:cNvPr>
            <p:cNvSpPr>
              <a:spLocks noChangeArrowheads="1"/>
            </p:cNvSpPr>
            <p:nvPr/>
          </p:nvSpPr>
          <p:spPr bwMode="auto">
            <a:xfrm>
              <a:off x="9380538"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Oval 340">
              <a:extLst>
                <a:ext uri="{FF2B5EF4-FFF2-40B4-BE49-F238E27FC236}">
                  <a16:creationId xmlns:a16="http://schemas.microsoft.com/office/drawing/2014/main" id="{79E06977-055F-43B1-974E-94C601EBDD89}"/>
                </a:ext>
              </a:extLst>
            </p:cNvPr>
            <p:cNvSpPr>
              <a:spLocks noChangeArrowheads="1"/>
            </p:cNvSpPr>
            <p:nvPr/>
          </p:nvSpPr>
          <p:spPr bwMode="auto">
            <a:xfrm>
              <a:off x="9410701"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Oval 341">
              <a:extLst>
                <a:ext uri="{FF2B5EF4-FFF2-40B4-BE49-F238E27FC236}">
                  <a16:creationId xmlns:a16="http://schemas.microsoft.com/office/drawing/2014/main" id="{B30E0EBF-6F6A-42D1-B3D0-D84348B26597}"/>
                </a:ext>
              </a:extLst>
            </p:cNvPr>
            <p:cNvSpPr>
              <a:spLocks noChangeArrowheads="1"/>
            </p:cNvSpPr>
            <p:nvPr/>
          </p:nvSpPr>
          <p:spPr bwMode="auto">
            <a:xfrm>
              <a:off x="9440863"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Freeform 342">
              <a:extLst>
                <a:ext uri="{FF2B5EF4-FFF2-40B4-BE49-F238E27FC236}">
                  <a16:creationId xmlns:a16="http://schemas.microsoft.com/office/drawing/2014/main" id="{CA16C2F5-A2F6-4927-B6FD-5EE2173BD114}"/>
                </a:ext>
              </a:extLst>
            </p:cNvPr>
            <p:cNvSpPr>
              <a:spLocks noEditPoints="1"/>
            </p:cNvSpPr>
            <p:nvPr/>
          </p:nvSpPr>
          <p:spPr bwMode="auto">
            <a:xfrm>
              <a:off x="9344026" y="2587626"/>
              <a:ext cx="239713" cy="241300"/>
            </a:xfrm>
            <a:custGeom>
              <a:avLst/>
              <a:gdLst>
                <a:gd name="T0" fmla="*/ 56 w 64"/>
                <a:gd name="T1" fmla="*/ 12 h 64"/>
                <a:gd name="T2" fmla="*/ 52 w 64"/>
                <a:gd name="T3" fmla="*/ 12 h 64"/>
                <a:gd name="T4" fmla="*/ 52 w 64"/>
                <a:gd name="T5" fmla="*/ 8 h 64"/>
                <a:gd name="T6" fmla="*/ 44 w 64"/>
                <a:gd name="T7" fmla="*/ 0 h 64"/>
                <a:gd name="T8" fmla="*/ 8 w 64"/>
                <a:gd name="T9" fmla="*/ 0 h 64"/>
                <a:gd name="T10" fmla="*/ 0 w 64"/>
                <a:gd name="T11" fmla="*/ 8 h 64"/>
                <a:gd name="T12" fmla="*/ 0 w 64"/>
                <a:gd name="T13" fmla="*/ 44 h 64"/>
                <a:gd name="T14" fmla="*/ 8 w 64"/>
                <a:gd name="T15" fmla="*/ 52 h 64"/>
                <a:gd name="T16" fmla="*/ 12 w 64"/>
                <a:gd name="T17" fmla="*/ 52 h 64"/>
                <a:gd name="T18" fmla="*/ 12 w 64"/>
                <a:gd name="T19" fmla="*/ 56 h 64"/>
                <a:gd name="T20" fmla="*/ 20 w 64"/>
                <a:gd name="T21" fmla="*/ 64 h 64"/>
                <a:gd name="T22" fmla="*/ 56 w 64"/>
                <a:gd name="T23" fmla="*/ 64 h 64"/>
                <a:gd name="T24" fmla="*/ 64 w 64"/>
                <a:gd name="T25" fmla="*/ 56 h 64"/>
                <a:gd name="T26" fmla="*/ 64 w 64"/>
                <a:gd name="T27" fmla="*/ 20 h 64"/>
                <a:gd name="T28" fmla="*/ 56 w 64"/>
                <a:gd name="T29" fmla="*/ 12 h 64"/>
                <a:gd name="T30" fmla="*/ 4 w 64"/>
                <a:gd name="T31" fmla="*/ 8 h 64"/>
                <a:gd name="T32" fmla="*/ 8 w 64"/>
                <a:gd name="T33" fmla="*/ 4 h 64"/>
                <a:gd name="T34" fmla="*/ 44 w 64"/>
                <a:gd name="T35" fmla="*/ 4 h 64"/>
                <a:gd name="T36" fmla="*/ 48 w 64"/>
                <a:gd name="T37" fmla="*/ 8 h 64"/>
                <a:gd name="T38" fmla="*/ 48 w 64"/>
                <a:gd name="T39" fmla="*/ 16 h 64"/>
                <a:gd name="T40" fmla="*/ 4 w 64"/>
                <a:gd name="T41" fmla="*/ 16 h 64"/>
                <a:gd name="T42" fmla="*/ 4 w 64"/>
                <a:gd name="T43" fmla="*/ 8 h 64"/>
                <a:gd name="T44" fmla="*/ 8 w 64"/>
                <a:gd name="T45" fmla="*/ 48 h 64"/>
                <a:gd name="T46" fmla="*/ 4 w 64"/>
                <a:gd name="T47" fmla="*/ 44 h 64"/>
                <a:gd name="T48" fmla="*/ 4 w 64"/>
                <a:gd name="T49" fmla="*/ 20 h 64"/>
                <a:gd name="T50" fmla="*/ 48 w 64"/>
                <a:gd name="T51" fmla="*/ 20 h 64"/>
                <a:gd name="T52" fmla="*/ 48 w 64"/>
                <a:gd name="T53" fmla="*/ 44 h 64"/>
                <a:gd name="T54" fmla="*/ 44 w 64"/>
                <a:gd name="T55" fmla="*/ 48 h 64"/>
                <a:gd name="T56" fmla="*/ 8 w 64"/>
                <a:gd name="T57" fmla="*/ 48 h 64"/>
                <a:gd name="T58" fmla="*/ 60 w 64"/>
                <a:gd name="T59" fmla="*/ 56 h 64"/>
                <a:gd name="T60" fmla="*/ 56 w 64"/>
                <a:gd name="T61" fmla="*/ 60 h 64"/>
                <a:gd name="T62" fmla="*/ 20 w 64"/>
                <a:gd name="T63" fmla="*/ 60 h 64"/>
                <a:gd name="T64" fmla="*/ 16 w 64"/>
                <a:gd name="T65" fmla="*/ 56 h 64"/>
                <a:gd name="T66" fmla="*/ 16 w 64"/>
                <a:gd name="T67" fmla="*/ 52 h 64"/>
                <a:gd name="T68" fmla="*/ 44 w 64"/>
                <a:gd name="T69" fmla="*/ 52 h 64"/>
                <a:gd name="T70" fmla="*/ 52 w 64"/>
                <a:gd name="T71" fmla="*/ 44 h 64"/>
                <a:gd name="T72" fmla="*/ 52 w 64"/>
                <a:gd name="T73" fmla="*/ 28 h 64"/>
                <a:gd name="T74" fmla="*/ 60 w 64"/>
                <a:gd name="T75" fmla="*/ 28 h 64"/>
                <a:gd name="T76" fmla="*/ 60 w 64"/>
                <a:gd name="T77" fmla="*/ 56 h 64"/>
                <a:gd name="T78" fmla="*/ 60 w 64"/>
                <a:gd name="T79" fmla="*/ 24 h 64"/>
                <a:gd name="T80" fmla="*/ 52 w 64"/>
                <a:gd name="T81" fmla="*/ 24 h 64"/>
                <a:gd name="T82" fmla="*/ 52 w 64"/>
                <a:gd name="T83" fmla="*/ 16 h 64"/>
                <a:gd name="T84" fmla="*/ 56 w 64"/>
                <a:gd name="T85" fmla="*/ 16 h 64"/>
                <a:gd name="T86" fmla="*/ 60 w 64"/>
                <a:gd name="T87" fmla="*/ 20 h 64"/>
                <a:gd name="T88" fmla="*/ 60 w 64"/>
                <a:gd name="T89"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4" h="64">
                  <a:moveTo>
                    <a:pt x="56" y="12"/>
                  </a:moveTo>
                  <a:cubicBezTo>
                    <a:pt x="52" y="12"/>
                    <a:pt x="52" y="12"/>
                    <a:pt x="52" y="12"/>
                  </a:cubicBezTo>
                  <a:cubicBezTo>
                    <a:pt x="52" y="8"/>
                    <a:pt x="52" y="8"/>
                    <a:pt x="52" y="8"/>
                  </a:cubicBezTo>
                  <a:cubicBezTo>
                    <a:pt x="52" y="4"/>
                    <a:pt x="48" y="0"/>
                    <a:pt x="44" y="0"/>
                  </a:cubicBezTo>
                  <a:cubicBezTo>
                    <a:pt x="8" y="0"/>
                    <a:pt x="8" y="0"/>
                    <a:pt x="8" y="0"/>
                  </a:cubicBezTo>
                  <a:cubicBezTo>
                    <a:pt x="4" y="0"/>
                    <a:pt x="0" y="4"/>
                    <a:pt x="0" y="8"/>
                  </a:cubicBezTo>
                  <a:cubicBezTo>
                    <a:pt x="0" y="44"/>
                    <a:pt x="0" y="44"/>
                    <a:pt x="0" y="44"/>
                  </a:cubicBezTo>
                  <a:cubicBezTo>
                    <a:pt x="0" y="48"/>
                    <a:pt x="4" y="52"/>
                    <a:pt x="8" y="52"/>
                  </a:cubicBezTo>
                  <a:cubicBezTo>
                    <a:pt x="12" y="52"/>
                    <a:pt x="12" y="52"/>
                    <a:pt x="12" y="52"/>
                  </a:cubicBezTo>
                  <a:cubicBezTo>
                    <a:pt x="12" y="56"/>
                    <a:pt x="12" y="56"/>
                    <a:pt x="12" y="56"/>
                  </a:cubicBezTo>
                  <a:cubicBezTo>
                    <a:pt x="12" y="60"/>
                    <a:pt x="16" y="64"/>
                    <a:pt x="20" y="64"/>
                  </a:cubicBezTo>
                  <a:cubicBezTo>
                    <a:pt x="56" y="64"/>
                    <a:pt x="56" y="64"/>
                    <a:pt x="56" y="64"/>
                  </a:cubicBezTo>
                  <a:cubicBezTo>
                    <a:pt x="60" y="64"/>
                    <a:pt x="64" y="60"/>
                    <a:pt x="64" y="56"/>
                  </a:cubicBezTo>
                  <a:cubicBezTo>
                    <a:pt x="64" y="20"/>
                    <a:pt x="64" y="20"/>
                    <a:pt x="64" y="20"/>
                  </a:cubicBezTo>
                  <a:cubicBezTo>
                    <a:pt x="64" y="16"/>
                    <a:pt x="60" y="12"/>
                    <a:pt x="56" y="12"/>
                  </a:cubicBezTo>
                  <a:close/>
                  <a:moveTo>
                    <a:pt x="4" y="8"/>
                  </a:moveTo>
                  <a:cubicBezTo>
                    <a:pt x="4" y="6"/>
                    <a:pt x="6" y="4"/>
                    <a:pt x="8" y="4"/>
                  </a:cubicBezTo>
                  <a:cubicBezTo>
                    <a:pt x="44" y="4"/>
                    <a:pt x="44" y="4"/>
                    <a:pt x="44" y="4"/>
                  </a:cubicBezTo>
                  <a:cubicBezTo>
                    <a:pt x="46" y="4"/>
                    <a:pt x="48" y="6"/>
                    <a:pt x="48" y="8"/>
                  </a:cubicBezTo>
                  <a:cubicBezTo>
                    <a:pt x="48" y="16"/>
                    <a:pt x="48" y="16"/>
                    <a:pt x="48" y="16"/>
                  </a:cubicBezTo>
                  <a:cubicBezTo>
                    <a:pt x="4" y="16"/>
                    <a:pt x="4" y="16"/>
                    <a:pt x="4" y="16"/>
                  </a:cubicBezTo>
                  <a:lnTo>
                    <a:pt x="4" y="8"/>
                  </a:lnTo>
                  <a:close/>
                  <a:moveTo>
                    <a:pt x="8" y="48"/>
                  </a:moveTo>
                  <a:cubicBezTo>
                    <a:pt x="6" y="48"/>
                    <a:pt x="4" y="46"/>
                    <a:pt x="4" y="44"/>
                  </a:cubicBezTo>
                  <a:cubicBezTo>
                    <a:pt x="4" y="20"/>
                    <a:pt x="4" y="20"/>
                    <a:pt x="4" y="20"/>
                  </a:cubicBezTo>
                  <a:cubicBezTo>
                    <a:pt x="48" y="20"/>
                    <a:pt x="48" y="20"/>
                    <a:pt x="48" y="20"/>
                  </a:cubicBezTo>
                  <a:cubicBezTo>
                    <a:pt x="48" y="44"/>
                    <a:pt x="48" y="44"/>
                    <a:pt x="48" y="44"/>
                  </a:cubicBezTo>
                  <a:cubicBezTo>
                    <a:pt x="48" y="46"/>
                    <a:pt x="46" y="48"/>
                    <a:pt x="44" y="48"/>
                  </a:cubicBezTo>
                  <a:lnTo>
                    <a:pt x="8" y="48"/>
                  </a:lnTo>
                  <a:close/>
                  <a:moveTo>
                    <a:pt x="60" y="56"/>
                  </a:moveTo>
                  <a:cubicBezTo>
                    <a:pt x="60" y="58"/>
                    <a:pt x="58" y="60"/>
                    <a:pt x="56" y="60"/>
                  </a:cubicBezTo>
                  <a:cubicBezTo>
                    <a:pt x="20" y="60"/>
                    <a:pt x="20" y="60"/>
                    <a:pt x="20" y="60"/>
                  </a:cubicBezTo>
                  <a:cubicBezTo>
                    <a:pt x="18" y="60"/>
                    <a:pt x="16" y="58"/>
                    <a:pt x="16" y="56"/>
                  </a:cubicBezTo>
                  <a:cubicBezTo>
                    <a:pt x="16" y="52"/>
                    <a:pt x="16" y="52"/>
                    <a:pt x="16" y="52"/>
                  </a:cubicBezTo>
                  <a:cubicBezTo>
                    <a:pt x="44" y="52"/>
                    <a:pt x="44" y="52"/>
                    <a:pt x="44" y="52"/>
                  </a:cubicBezTo>
                  <a:cubicBezTo>
                    <a:pt x="48" y="52"/>
                    <a:pt x="52" y="48"/>
                    <a:pt x="52" y="44"/>
                  </a:cubicBezTo>
                  <a:cubicBezTo>
                    <a:pt x="52" y="28"/>
                    <a:pt x="52" y="28"/>
                    <a:pt x="52" y="28"/>
                  </a:cubicBezTo>
                  <a:cubicBezTo>
                    <a:pt x="60" y="28"/>
                    <a:pt x="60" y="28"/>
                    <a:pt x="60" y="28"/>
                  </a:cubicBezTo>
                  <a:lnTo>
                    <a:pt x="60" y="56"/>
                  </a:lnTo>
                  <a:close/>
                  <a:moveTo>
                    <a:pt x="60" y="24"/>
                  </a:moveTo>
                  <a:cubicBezTo>
                    <a:pt x="52" y="24"/>
                    <a:pt x="52" y="24"/>
                    <a:pt x="52" y="24"/>
                  </a:cubicBezTo>
                  <a:cubicBezTo>
                    <a:pt x="52" y="16"/>
                    <a:pt x="52" y="16"/>
                    <a:pt x="52" y="16"/>
                  </a:cubicBezTo>
                  <a:cubicBezTo>
                    <a:pt x="56" y="16"/>
                    <a:pt x="56" y="16"/>
                    <a:pt x="56" y="16"/>
                  </a:cubicBezTo>
                  <a:cubicBezTo>
                    <a:pt x="58" y="16"/>
                    <a:pt x="60" y="18"/>
                    <a:pt x="60" y="20"/>
                  </a:cubicBezTo>
                  <a:lnTo>
                    <a:pt x="6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2" name="TextBox 41">
            <a:extLst>
              <a:ext uri="{FF2B5EF4-FFF2-40B4-BE49-F238E27FC236}">
                <a16:creationId xmlns:a16="http://schemas.microsoft.com/office/drawing/2014/main" id="{9C9E8DD5-3B26-4062-999E-6698982E120B}"/>
              </a:ext>
            </a:extLst>
          </p:cNvPr>
          <p:cNvSpPr txBox="1"/>
          <p:nvPr/>
        </p:nvSpPr>
        <p:spPr>
          <a:xfrm>
            <a:off x="1224423" y="1860438"/>
            <a:ext cx="2567997" cy="85408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a:t>
            </a:r>
          </a:p>
        </p:txBody>
      </p:sp>
      <p:sp>
        <p:nvSpPr>
          <p:cNvPr id="43" name="TextBox 42">
            <a:extLst>
              <a:ext uri="{FF2B5EF4-FFF2-40B4-BE49-F238E27FC236}">
                <a16:creationId xmlns:a16="http://schemas.microsoft.com/office/drawing/2014/main" id="{79C3F468-70F5-4243-A608-F9B515C2995E}"/>
              </a:ext>
            </a:extLst>
          </p:cNvPr>
          <p:cNvSpPr txBox="1"/>
          <p:nvPr/>
        </p:nvSpPr>
        <p:spPr>
          <a:xfrm>
            <a:off x="1224423" y="594375"/>
            <a:ext cx="2567997" cy="85408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a:t>
            </a:r>
          </a:p>
        </p:txBody>
      </p:sp>
    </p:spTree>
    <p:extLst>
      <p:ext uri="{BB962C8B-B14F-4D97-AF65-F5344CB8AC3E}">
        <p14:creationId xmlns:p14="http://schemas.microsoft.com/office/powerpoint/2010/main" val="45718349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750"/>
                                        <p:tgtEl>
                                          <p:spTgt spid="36"/>
                                        </p:tgtEl>
                                      </p:cBhvr>
                                    </p:animEffect>
                                    <p:anim calcmode="lin" valueType="num">
                                      <p:cBhvr>
                                        <p:cTn id="8" dur="750" fill="hold"/>
                                        <p:tgtEl>
                                          <p:spTgt spid="36"/>
                                        </p:tgtEl>
                                        <p:attrNameLst>
                                          <p:attrName>ppt_x</p:attrName>
                                        </p:attrNameLst>
                                      </p:cBhvr>
                                      <p:tavLst>
                                        <p:tav tm="0">
                                          <p:val>
                                            <p:strVal val="#ppt_x"/>
                                          </p:val>
                                        </p:tav>
                                        <p:tav tm="100000">
                                          <p:val>
                                            <p:strVal val="#ppt_x"/>
                                          </p:val>
                                        </p:tav>
                                      </p:tavLst>
                                    </p:anim>
                                    <p:anim calcmode="lin" valueType="num">
                                      <p:cBhvr>
                                        <p:cTn id="9" dur="750" fill="hold"/>
                                        <p:tgtEl>
                                          <p:spTgt spid="3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750"/>
                                        <p:tgtEl>
                                          <p:spTgt spid="37"/>
                                        </p:tgtEl>
                                      </p:cBhvr>
                                    </p:animEffect>
                                    <p:anim calcmode="lin" valueType="num">
                                      <p:cBhvr>
                                        <p:cTn id="13" dur="750" fill="hold"/>
                                        <p:tgtEl>
                                          <p:spTgt spid="37"/>
                                        </p:tgtEl>
                                        <p:attrNameLst>
                                          <p:attrName>ppt_x</p:attrName>
                                        </p:attrNameLst>
                                      </p:cBhvr>
                                      <p:tavLst>
                                        <p:tav tm="0">
                                          <p:val>
                                            <p:strVal val="#ppt_x"/>
                                          </p:val>
                                        </p:tav>
                                        <p:tav tm="100000">
                                          <p:val>
                                            <p:strVal val="#ppt_x"/>
                                          </p:val>
                                        </p:tav>
                                      </p:tavLst>
                                    </p:anim>
                                    <p:anim calcmode="lin" valueType="num">
                                      <p:cBhvr>
                                        <p:cTn id="14" dur="750" fill="hold"/>
                                        <p:tgtEl>
                                          <p:spTgt spid="3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750"/>
                                        <p:tgtEl>
                                          <p:spTgt spid="42"/>
                                        </p:tgtEl>
                                      </p:cBhvr>
                                    </p:animEffect>
                                    <p:anim calcmode="lin" valueType="num">
                                      <p:cBhvr>
                                        <p:cTn id="18" dur="750" fill="hold"/>
                                        <p:tgtEl>
                                          <p:spTgt spid="42"/>
                                        </p:tgtEl>
                                        <p:attrNameLst>
                                          <p:attrName>ppt_x</p:attrName>
                                        </p:attrNameLst>
                                      </p:cBhvr>
                                      <p:tavLst>
                                        <p:tav tm="0">
                                          <p:val>
                                            <p:strVal val="#ppt_x"/>
                                          </p:val>
                                        </p:tav>
                                        <p:tav tm="100000">
                                          <p:val>
                                            <p:strVal val="#ppt_x"/>
                                          </p:val>
                                        </p:tav>
                                      </p:tavLst>
                                    </p:anim>
                                    <p:anim calcmode="lin" valueType="num">
                                      <p:cBhvr>
                                        <p:cTn id="19" dur="750" fill="hold"/>
                                        <p:tgtEl>
                                          <p:spTgt spid="4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750"/>
                                        <p:tgtEl>
                                          <p:spTgt spid="43"/>
                                        </p:tgtEl>
                                      </p:cBhvr>
                                    </p:animEffect>
                                    <p:anim calcmode="lin" valueType="num">
                                      <p:cBhvr>
                                        <p:cTn id="23" dur="750" fill="hold"/>
                                        <p:tgtEl>
                                          <p:spTgt spid="43"/>
                                        </p:tgtEl>
                                        <p:attrNameLst>
                                          <p:attrName>ppt_x</p:attrName>
                                        </p:attrNameLst>
                                      </p:cBhvr>
                                      <p:tavLst>
                                        <p:tav tm="0">
                                          <p:val>
                                            <p:strVal val="#ppt_x"/>
                                          </p:val>
                                        </p:tav>
                                        <p:tav tm="100000">
                                          <p:val>
                                            <p:strVal val="#ppt_x"/>
                                          </p:val>
                                        </p:tav>
                                      </p:tavLst>
                                    </p:anim>
                                    <p:anim calcmode="lin" valueType="num">
                                      <p:cBhvr>
                                        <p:cTn id="24" dur="750" fill="hold"/>
                                        <p:tgtEl>
                                          <p:spTgt spid="4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750"/>
                                        <p:tgtEl>
                                          <p:spTgt spid="34"/>
                                        </p:tgtEl>
                                      </p:cBhvr>
                                    </p:animEffect>
                                    <p:anim calcmode="lin" valueType="num">
                                      <p:cBhvr>
                                        <p:cTn id="28" dur="750" fill="hold"/>
                                        <p:tgtEl>
                                          <p:spTgt spid="34"/>
                                        </p:tgtEl>
                                        <p:attrNameLst>
                                          <p:attrName>ppt_x</p:attrName>
                                        </p:attrNameLst>
                                      </p:cBhvr>
                                      <p:tavLst>
                                        <p:tav tm="0">
                                          <p:val>
                                            <p:strVal val="#ppt_x"/>
                                          </p:val>
                                        </p:tav>
                                        <p:tav tm="100000">
                                          <p:val>
                                            <p:strVal val="#ppt_x"/>
                                          </p:val>
                                        </p:tav>
                                      </p:tavLst>
                                    </p:anim>
                                    <p:anim calcmode="lin" valueType="num">
                                      <p:cBhvr>
                                        <p:cTn id="29" dur="750" fill="hold"/>
                                        <p:tgtEl>
                                          <p:spTgt spid="3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0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750"/>
                                        <p:tgtEl>
                                          <p:spTgt spid="35"/>
                                        </p:tgtEl>
                                      </p:cBhvr>
                                    </p:animEffect>
                                    <p:anim calcmode="lin" valueType="num">
                                      <p:cBhvr>
                                        <p:cTn id="33" dur="750" fill="hold"/>
                                        <p:tgtEl>
                                          <p:spTgt spid="35"/>
                                        </p:tgtEl>
                                        <p:attrNameLst>
                                          <p:attrName>ppt_x</p:attrName>
                                        </p:attrNameLst>
                                      </p:cBhvr>
                                      <p:tavLst>
                                        <p:tav tm="0">
                                          <p:val>
                                            <p:strVal val="#ppt_x"/>
                                          </p:val>
                                        </p:tav>
                                        <p:tav tm="100000">
                                          <p:val>
                                            <p:strVal val="#ppt_x"/>
                                          </p:val>
                                        </p:tav>
                                      </p:tavLst>
                                    </p:anim>
                                    <p:anim calcmode="lin" valueType="num">
                                      <p:cBhvr>
                                        <p:cTn id="34" dur="75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animBg="1"/>
      <p:bldP spid="42" grpId="0"/>
      <p:bldP spid="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81437D35-8506-4A6B-9589-878025844E48}"/>
              </a:ext>
            </a:extLst>
          </p:cNvPr>
          <p:cNvGrpSpPr/>
          <p:nvPr/>
        </p:nvGrpSpPr>
        <p:grpSpPr>
          <a:xfrm>
            <a:off x="4403126" y="408721"/>
            <a:ext cx="2477125" cy="2477125"/>
            <a:chOff x="684358" y="2902022"/>
            <a:chExt cx="3364308" cy="3364307"/>
          </a:xfrm>
          <a:solidFill>
            <a:schemeClr val="bg1">
              <a:lumMod val="95000"/>
            </a:schemeClr>
          </a:solidFill>
        </p:grpSpPr>
        <p:sp>
          <p:nvSpPr>
            <p:cNvPr id="17" name="Freeform 6">
              <a:extLst>
                <a:ext uri="{FF2B5EF4-FFF2-40B4-BE49-F238E27FC236}">
                  <a16:creationId xmlns:a16="http://schemas.microsoft.com/office/drawing/2014/main" id="{062719A7-DC2F-4E1E-8072-0F694A4D5104}"/>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7">
              <a:extLst>
                <a:ext uri="{FF2B5EF4-FFF2-40B4-BE49-F238E27FC236}">
                  <a16:creationId xmlns:a16="http://schemas.microsoft.com/office/drawing/2014/main" id="{D3A96CA7-FB05-455B-9BD8-D961DDF7DC61}"/>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8">
              <a:extLst>
                <a:ext uri="{FF2B5EF4-FFF2-40B4-BE49-F238E27FC236}">
                  <a16:creationId xmlns:a16="http://schemas.microsoft.com/office/drawing/2014/main" id="{74DBED37-F1BB-4C76-B670-815EA09361C8}"/>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9">
              <a:extLst>
                <a:ext uri="{FF2B5EF4-FFF2-40B4-BE49-F238E27FC236}">
                  <a16:creationId xmlns:a16="http://schemas.microsoft.com/office/drawing/2014/main" id="{083B9D36-48CB-439F-ABFE-EEA61F2BC1FA}"/>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0">
              <a:extLst>
                <a:ext uri="{FF2B5EF4-FFF2-40B4-BE49-F238E27FC236}">
                  <a16:creationId xmlns:a16="http://schemas.microsoft.com/office/drawing/2014/main" id="{D7BB2222-87AB-4363-AD4F-9CA45C1AC69B}"/>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1">
              <a:extLst>
                <a:ext uri="{FF2B5EF4-FFF2-40B4-BE49-F238E27FC236}">
                  <a16:creationId xmlns:a16="http://schemas.microsoft.com/office/drawing/2014/main" id="{C371FCD1-FAA3-4C91-A99E-0564A94F3076}"/>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2">
              <a:extLst>
                <a:ext uri="{FF2B5EF4-FFF2-40B4-BE49-F238E27FC236}">
                  <a16:creationId xmlns:a16="http://schemas.microsoft.com/office/drawing/2014/main" id="{E47323F7-6E1B-4BD2-B9B2-453F92B1B333}"/>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3">
              <a:extLst>
                <a:ext uri="{FF2B5EF4-FFF2-40B4-BE49-F238E27FC236}">
                  <a16:creationId xmlns:a16="http://schemas.microsoft.com/office/drawing/2014/main" id="{D6DFE5C7-1754-4E80-A3DE-85D3864E5FC9}"/>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4">
              <a:extLst>
                <a:ext uri="{FF2B5EF4-FFF2-40B4-BE49-F238E27FC236}">
                  <a16:creationId xmlns:a16="http://schemas.microsoft.com/office/drawing/2014/main" id="{AFEA6025-3BC9-499A-A2D7-D15A0930A11D}"/>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5">
              <a:extLst>
                <a:ext uri="{FF2B5EF4-FFF2-40B4-BE49-F238E27FC236}">
                  <a16:creationId xmlns:a16="http://schemas.microsoft.com/office/drawing/2014/main" id="{6D2C3464-A0D0-42B3-B535-D37D2430C736}"/>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16">
              <a:extLst>
                <a:ext uri="{FF2B5EF4-FFF2-40B4-BE49-F238E27FC236}">
                  <a16:creationId xmlns:a16="http://schemas.microsoft.com/office/drawing/2014/main" id="{734CDBEA-6E5C-4D33-AD75-D4CB547EA1DA}"/>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17">
              <a:extLst>
                <a:ext uri="{FF2B5EF4-FFF2-40B4-BE49-F238E27FC236}">
                  <a16:creationId xmlns:a16="http://schemas.microsoft.com/office/drawing/2014/main" id="{65CC77ED-B1BD-40E0-9757-90A12DC23C7D}"/>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18">
              <a:extLst>
                <a:ext uri="{FF2B5EF4-FFF2-40B4-BE49-F238E27FC236}">
                  <a16:creationId xmlns:a16="http://schemas.microsoft.com/office/drawing/2014/main" id="{42B7DB0A-23CD-42E5-BF2F-2CC73A9F23FE}"/>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19">
              <a:extLst>
                <a:ext uri="{FF2B5EF4-FFF2-40B4-BE49-F238E27FC236}">
                  <a16:creationId xmlns:a16="http://schemas.microsoft.com/office/drawing/2014/main" id="{6EE6646E-80C0-4235-9119-5C25011CD6F0}"/>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0">
              <a:extLst>
                <a:ext uri="{FF2B5EF4-FFF2-40B4-BE49-F238E27FC236}">
                  <a16:creationId xmlns:a16="http://schemas.microsoft.com/office/drawing/2014/main" id="{2EC0B1D3-096D-4928-8FCB-E49007D5A7C4}"/>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1">
              <a:extLst>
                <a:ext uri="{FF2B5EF4-FFF2-40B4-BE49-F238E27FC236}">
                  <a16:creationId xmlns:a16="http://schemas.microsoft.com/office/drawing/2014/main" id="{43ECE4EC-43EB-4853-9E44-159AC97DEB50}"/>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2">
              <a:extLst>
                <a:ext uri="{FF2B5EF4-FFF2-40B4-BE49-F238E27FC236}">
                  <a16:creationId xmlns:a16="http://schemas.microsoft.com/office/drawing/2014/main" id="{0A9811FB-533C-4414-987F-EA9BF90DE4F6}"/>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3">
              <a:extLst>
                <a:ext uri="{FF2B5EF4-FFF2-40B4-BE49-F238E27FC236}">
                  <a16:creationId xmlns:a16="http://schemas.microsoft.com/office/drawing/2014/main" id="{6C3FBEF1-57DC-422D-BE22-B4CF6C388A35}"/>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4">
              <a:extLst>
                <a:ext uri="{FF2B5EF4-FFF2-40B4-BE49-F238E27FC236}">
                  <a16:creationId xmlns:a16="http://schemas.microsoft.com/office/drawing/2014/main" id="{1B135121-3F30-493D-BD77-E2A5FF06609F}"/>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5">
              <a:extLst>
                <a:ext uri="{FF2B5EF4-FFF2-40B4-BE49-F238E27FC236}">
                  <a16:creationId xmlns:a16="http://schemas.microsoft.com/office/drawing/2014/main" id="{36CFDF58-974A-4A00-AEE2-92E8CC6C1A12}"/>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26">
              <a:extLst>
                <a:ext uri="{FF2B5EF4-FFF2-40B4-BE49-F238E27FC236}">
                  <a16:creationId xmlns:a16="http://schemas.microsoft.com/office/drawing/2014/main" id="{9AEF0F5B-5662-4B95-AE71-98E0FBAA25F5}"/>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27">
              <a:extLst>
                <a:ext uri="{FF2B5EF4-FFF2-40B4-BE49-F238E27FC236}">
                  <a16:creationId xmlns:a16="http://schemas.microsoft.com/office/drawing/2014/main" id="{110E7D89-9320-4FE5-9E8A-3018B00AB91C}"/>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28">
              <a:extLst>
                <a:ext uri="{FF2B5EF4-FFF2-40B4-BE49-F238E27FC236}">
                  <a16:creationId xmlns:a16="http://schemas.microsoft.com/office/drawing/2014/main" id="{F178721F-50C8-4310-B91F-B6CF68EFD2FC}"/>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29">
              <a:extLst>
                <a:ext uri="{FF2B5EF4-FFF2-40B4-BE49-F238E27FC236}">
                  <a16:creationId xmlns:a16="http://schemas.microsoft.com/office/drawing/2014/main" id="{7F8F94BA-0DEB-4DBA-A7B9-4B277F415442}"/>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30">
              <a:extLst>
                <a:ext uri="{FF2B5EF4-FFF2-40B4-BE49-F238E27FC236}">
                  <a16:creationId xmlns:a16="http://schemas.microsoft.com/office/drawing/2014/main" id="{BB25A38A-16CD-49E8-9F37-4F4E161C78FF}"/>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10" name="Rectangle 9">
            <a:extLst>
              <a:ext uri="{FF2B5EF4-FFF2-40B4-BE49-F238E27FC236}">
                <a16:creationId xmlns:a16="http://schemas.microsoft.com/office/drawing/2014/main" id="{13B8296E-A958-441F-A23E-B103BB3353B7}"/>
              </a:ext>
            </a:extLst>
          </p:cNvPr>
          <p:cNvSpPr/>
          <p:nvPr/>
        </p:nvSpPr>
        <p:spPr>
          <a:xfrm>
            <a:off x="0" y="3294566"/>
            <a:ext cx="12192000" cy="3563433"/>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84C73AB0-CB45-4014-A6DF-BF0B8922041A}"/>
              </a:ext>
            </a:extLst>
          </p:cNvPr>
          <p:cNvSpPr txBox="1"/>
          <p:nvPr/>
        </p:nvSpPr>
        <p:spPr>
          <a:xfrm>
            <a:off x="5641689" y="4603255"/>
            <a:ext cx="5066285" cy="1107996"/>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
        <p:nvSpPr>
          <p:cNvPr id="9" name="Rectangle 8">
            <a:extLst>
              <a:ext uri="{FF2B5EF4-FFF2-40B4-BE49-F238E27FC236}">
                <a16:creationId xmlns:a16="http://schemas.microsoft.com/office/drawing/2014/main" id="{687E65BE-EB9D-48CF-BDFA-FDEA73A9CF71}"/>
              </a:ext>
            </a:extLst>
          </p:cNvPr>
          <p:cNvSpPr/>
          <p:nvPr/>
        </p:nvSpPr>
        <p:spPr>
          <a:xfrm>
            <a:off x="5641689" y="4107780"/>
            <a:ext cx="3367735" cy="415691"/>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is right here</a:t>
            </a:r>
          </a:p>
        </p:txBody>
      </p:sp>
      <p:sp>
        <p:nvSpPr>
          <p:cNvPr id="5" name="Picture Placeholder 4">
            <a:extLst>
              <a:ext uri="{FF2B5EF4-FFF2-40B4-BE49-F238E27FC236}">
                <a16:creationId xmlns:a16="http://schemas.microsoft.com/office/drawing/2014/main" id="{83CBB076-92A3-4728-B69D-9CF9F1C19930}"/>
              </a:ext>
            </a:extLst>
          </p:cNvPr>
          <p:cNvSpPr>
            <a:spLocks noGrp="1"/>
          </p:cNvSpPr>
          <p:nvPr>
            <p:ph type="pic" sz="quarter" idx="10"/>
          </p:nvPr>
        </p:nvSpPr>
        <p:spPr/>
      </p:sp>
      <p:sp>
        <p:nvSpPr>
          <p:cNvPr id="3" name="TextBox 2">
            <a:extLst>
              <a:ext uri="{FF2B5EF4-FFF2-40B4-BE49-F238E27FC236}">
                <a16:creationId xmlns:a16="http://schemas.microsoft.com/office/drawing/2014/main" id="{780789F5-2BDA-42C1-8865-2C95A2D06A7D}"/>
              </a:ext>
            </a:extLst>
          </p:cNvPr>
          <p:cNvSpPr txBox="1"/>
          <p:nvPr/>
        </p:nvSpPr>
        <p:spPr>
          <a:xfrm>
            <a:off x="4274695" y="1306335"/>
            <a:ext cx="3430250" cy="2308324"/>
          </a:xfrm>
          <a:prstGeom prst="rect">
            <a:avLst/>
          </a:prstGeom>
          <a:noFill/>
        </p:spPr>
        <p:txBody>
          <a:bodyPr wrap="square" rtlCol="0">
            <a:spAutoFit/>
          </a:bodyPr>
          <a:lstStyle/>
          <a:p>
            <a:r>
              <a:rPr lang="en-US" sz="4800">
                <a:solidFill>
                  <a:schemeClr val="tx1">
                    <a:lumMod val="75000"/>
                    <a:lumOff val="25000"/>
                  </a:schemeClr>
                </a:solidFill>
                <a:latin typeface="+mj-lt"/>
              </a:rPr>
              <a:t>Please Enjoy The Tension</a:t>
            </a:r>
            <a:endParaRPr lang="id-ID" sz="6000" b="1">
              <a:solidFill>
                <a:schemeClr val="tx1">
                  <a:lumMod val="75000"/>
                  <a:lumOff val="25000"/>
                </a:schemeClr>
              </a:solidFill>
              <a:latin typeface="+mj-lt"/>
            </a:endParaRPr>
          </a:p>
        </p:txBody>
      </p:sp>
    </p:spTree>
    <p:extLst>
      <p:ext uri="{BB962C8B-B14F-4D97-AF65-F5344CB8AC3E}">
        <p14:creationId xmlns:p14="http://schemas.microsoft.com/office/powerpoint/2010/main" val="168903290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750"/>
                                        <p:tgtEl>
                                          <p:spTgt spid="9"/>
                                        </p:tgtEl>
                                      </p:cBhvr>
                                    </p:animEffect>
                                    <p:anim calcmode="lin" valueType="num">
                                      <p:cBhvr>
                                        <p:cTn id="13" dur="750" fill="hold"/>
                                        <p:tgtEl>
                                          <p:spTgt spid="9"/>
                                        </p:tgtEl>
                                        <p:attrNameLst>
                                          <p:attrName>ppt_x</p:attrName>
                                        </p:attrNameLst>
                                      </p:cBhvr>
                                      <p:tavLst>
                                        <p:tav tm="0">
                                          <p:val>
                                            <p:strVal val="#ppt_x"/>
                                          </p:val>
                                        </p:tav>
                                        <p:tav tm="100000">
                                          <p:val>
                                            <p:strVal val="#ppt_x"/>
                                          </p:val>
                                        </p:tav>
                                      </p:tavLst>
                                    </p:anim>
                                    <p:anim calcmode="lin" valueType="num">
                                      <p:cBhvr>
                                        <p:cTn id="14" dur="7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750"/>
                                        <p:tgtEl>
                                          <p:spTgt spid="4"/>
                                        </p:tgtEl>
                                      </p:cBhvr>
                                    </p:animEffect>
                                    <p:anim calcmode="lin" valueType="num">
                                      <p:cBhvr>
                                        <p:cTn id="18" dur="750" fill="hold"/>
                                        <p:tgtEl>
                                          <p:spTgt spid="4"/>
                                        </p:tgtEl>
                                        <p:attrNameLst>
                                          <p:attrName>ppt_x</p:attrName>
                                        </p:attrNameLst>
                                      </p:cBhvr>
                                      <p:tavLst>
                                        <p:tav tm="0">
                                          <p:val>
                                            <p:strVal val="#ppt_x"/>
                                          </p:val>
                                        </p:tav>
                                        <p:tav tm="100000">
                                          <p:val>
                                            <p:strVal val="#ppt_x"/>
                                          </p:val>
                                        </p:tav>
                                      </p:tavLst>
                                    </p:anim>
                                    <p:anim calcmode="lin" valueType="num">
                                      <p:cBhvr>
                                        <p:cTn id="19"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3C2120-8F24-44CB-BDB4-876E00ED5FF5}"/>
              </a:ext>
            </a:extLst>
          </p:cNvPr>
          <p:cNvSpPr>
            <a:spLocks noGrp="1"/>
          </p:cNvSpPr>
          <p:nvPr>
            <p:ph type="pic" sz="quarter" idx="14"/>
          </p:nvPr>
        </p:nvSpPr>
        <p:spPr/>
      </p:sp>
      <p:sp>
        <p:nvSpPr>
          <p:cNvPr id="2" name="Rectangle 1">
            <a:extLst>
              <a:ext uri="{FF2B5EF4-FFF2-40B4-BE49-F238E27FC236}">
                <a16:creationId xmlns:a16="http://schemas.microsoft.com/office/drawing/2014/main" id="{EC4522AA-2B5C-4DF7-8F0F-AB2178A65BCC}"/>
              </a:ext>
            </a:extLst>
          </p:cNvPr>
          <p:cNvSpPr/>
          <p:nvPr/>
        </p:nvSpPr>
        <p:spPr>
          <a:xfrm rot="5400000">
            <a:off x="-2" y="0"/>
            <a:ext cx="4871804" cy="4871804"/>
          </a:xfrm>
          <a:custGeom>
            <a:avLst/>
            <a:gdLst>
              <a:gd name="connsiteX0" fmla="*/ 0 w 5126636"/>
              <a:gd name="connsiteY0" fmla="*/ 0 h 5126636"/>
              <a:gd name="connsiteX1" fmla="*/ 5126636 w 5126636"/>
              <a:gd name="connsiteY1" fmla="*/ 0 h 5126636"/>
              <a:gd name="connsiteX2" fmla="*/ 5126636 w 5126636"/>
              <a:gd name="connsiteY2" fmla="*/ 5126636 h 5126636"/>
              <a:gd name="connsiteX3" fmla="*/ 0 w 5126636"/>
              <a:gd name="connsiteY3" fmla="*/ 5126636 h 5126636"/>
              <a:gd name="connsiteX4" fmla="*/ 0 w 5126636"/>
              <a:gd name="connsiteY4" fmla="*/ 0 h 5126636"/>
              <a:gd name="connsiteX0" fmla="*/ 0 w 5126636"/>
              <a:gd name="connsiteY0" fmla="*/ 0 h 5126636"/>
              <a:gd name="connsiteX1" fmla="*/ 2218544 w 5126636"/>
              <a:gd name="connsiteY1" fmla="*/ 2428406 h 5126636"/>
              <a:gd name="connsiteX2" fmla="*/ 5126636 w 5126636"/>
              <a:gd name="connsiteY2" fmla="*/ 5126636 h 5126636"/>
              <a:gd name="connsiteX3" fmla="*/ 0 w 5126636"/>
              <a:gd name="connsiteY3" fmla="*/ 5126636 h 5126636"/>
              <a:gd name="connsiteX4" fmla="*/ 0 w 5126636"/>
              <a:gd name="connsiteY4" fmla="*/ 0 h 5126636"/>
              <a:gd name="connsiteX0" fmla="*/ 0 w 5126636"/>
              <a:gd name="connsiteY0" fmla="*/ 0 h 5126636"/>
              <a:gd name="connsiteX1" fmla="*/ 2308485 w 5126636"/>
              <a:gd name="connsiteY1" fmla="*/ 2428406 h 5126636"/>
              <a:gd name="connsiteX2" fmla="*/ 5126636 w 5126636"/>
              <a:gd name="connsiteY2" fmla="*/ 5126636 h 5126636"/>
              <a:gd name="connsiteX3" fmla="*/ 0 w 5126636"/>
              <a:gd name="connsiteY3" fmla="*/ 5126636 h 5126636"/>
              <a:gd name="connsiteX4" fmla="*/ 0 w 5126636"/>
              <a:gd name="connsiteY4" fmla="*/ 0 h 5126636"/>
              <a:gd name="connsiteX0" fmla="*/ 0 w 5126636"/>
              <a:gd name="connsiteY0" fmla="*/ 0 h 5126636"/>
              <a:gd name="connsiteX1" fmla="*/ 2587238 w 5126636"/>
              <a:gd name="connsiteY1" fmla="*/ 2585962 h 5126636"/>
              <a:gd name="connsiteX2" fmla="*/ 5126636 w 5126636"/>
              <a:gd name="connsiteY2" fmla="*/ 5126636 h 5126636"/>
              <a:gd name="connsiteX3" fmla="*/ 0 w 5126636"/>
              <a:gd name="connsiteY3" fmla="*/ 5126636 h 5126636"/>
              <a:gd name="connsiteX4" fmla="*/ 0 w 5126636"/>
              <a:gd name="connsiteY4" fmla="*/ 0 h 5126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6636" h="5126636">
                <a:moveTo>
                  <a:pt x="0" y="0"/>
                </a:moveTo>
                <a:lnTo>
                  <a:pt x="2587238" y="2585962"/>
                </a:lnTo>
                <a:lnTo>
                  <a:pt x="5126636" y="5126636"/>
                </a:lnTo>
                <a:lnTo>
                  <a:pt x="0" y="5126636"/>
                </a:lnTo>
                <a:lnTo>
                  <a:pt x="0" y="0"/>
                </a:lnTo>
                <a:close/>
              </a:path>
            </a:pathLst>
          </a:cu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Freeform 5">
            <a:extLst>
              <a:ext uri="{FF2B5EF4-FFF2-40B4-BE49-F238E27FC236}">
                <a16:creationId xmlns:a16="http://schemas.microsoft.com/office/drawing/2014/main" id="{7DA2D9D6-6403-44CF-BA48-8CC294FF241B}"/>
              </a:ext>
            </a:extLst>
          </p:cNvPr>
          <p:cNvSpPr>
            <a:spLocks noEditPoints="1"/>
          </p:cNvSpPr>
          <p:nvPr/>
        </p:nvSpPr>
        <p:spPr bwMode="auto">
          <a:xfrm>
            <a:off x="7768243" y="5113930"/>
            <a:ext cx="355789" cy="355789"/>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8" name="Group 7">
            <a:extLst>
              <a:ext uri="{FF2B5EF4-FFF2-40B4-BE49-F238E27FC236}">
                <a16:creationId xmlns:a16="http://schemas.microsoft.com/office/drawing/2014/main" id="{2AB01919-BB17-49E4-B899-C642AEBBAAAF}"/>
              </a:ext>
            </a:extLst>
          </p:cNvPr>
          <p:cNvGrpSpPr/>
          <p:nvPr/>
        </p:nvGrpSpPr>
        <p:grpSpPr>
          <a:xfrm>
            <a:off x="7768243" y="3877140"/>
            <a:ext cx="381484" cy="384010"/>
            <a:chOff x="9344026" y="2587626"/>
            <a:chExt cx="239713" cy="241300"/>
          </a:xfrm>
          <a:solidFill>
            <a:schemeClr val="tx1">
              <a:lumMod val="75000"/>
              <a:lumOff val="25000"/>
            </a:schemeClr>
          </a:solidFill>
        </p:grpSpPr>
        <p:sp>
          <p:nvSpPr>
            <p:cNvPr id="9" name="Oval 339">
              <a:extLst>
                <a:ext uri="{FF2B5EF4-FFF2-40B4-BE49-F238E27FC236}">
                  <a16:creationId xmlns:a16="http://schemas.microsoft.com/office/drawing/2014/main" id="{2EC8F774-66DC-48A8-8D6F-245C57174A9C}"/>
                </a:ext>
              </a:extLst>
            </p:cNvPr>
            <p:cNvSpPr>
              <a:spLocks noChangeArrowheads="1"/>
            </p:cNvSpPr>
            <p:nvPr/>
          </p:nvSpPr>
          <p:spPr bwMode="auto">
            <a:xfrm>
              <a:off x="9380538"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 name="Oval 340">
              <a:extLst>
                <a:ext uri="{FF2B5EF4-FFF2-40B4-BE49-F238E27FC236}">
                  <a16:creationId xmlns:a16="http://schemas.microsoft.com/office/drawing/2014/main" id="{A75183CC-DE0F-46D4-B438-FF76C52CFED8}"/>
                </a:ext>
              </a:extLst>
            </p:cNvPr>
            <p:cNvSpPr>
              <a:spLocks noChangeArrowheads="1"/>
            </p:cNvSpPr>
            <p:nvPr/>
          </p:nvSpPr>
          <p:spPr bwMode="auto">
            <a:xfrm>
              <a:off x="9410701"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 name="Oval 341">
              <a:extLst>
                <a:ext uri="{FF2B5EF4-FFF2-40B4-BE49-F238E27FC236}">
                  <a16:creationId xmlns:a16="http://schemas.microsoft.com/office/drawing/2014/main" id="{5CCE47F0-6D57-4208-8816-704C00B67890}"/>
                </a:ext>
              </a:extLst>
            </p:cNvPr>
            <p:cNvSpPr>
              <a:spLocks noChangeArrowheads="1"/>
            </p:cNvSpPr>
            <p:nvPr/>
          </p:nvSpPr>
          <p:spPr bwMode="auto">
            <a:xfrm>
              <a:off x="9440863"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Freeform 342">
              <a:extLst>
                <a:ext uri="{FF2B5EF4-FFF2-40B4-BE49-F238E27FC236}">
                  <a16:creationId xmlns:a16="http://schemas.microsoft.com/office/drawing/2014/main" id="{B07F9555-7A85-48BA-BD3C-BE915158FEE9}"/>
                </a:ext>
              </a:extLst>
            </p:cNvPr>
            <p:cNvSpPr>
              <a:spLocks noEditPoints="1"/>
            </p:cNvSpPr>
            <p:nvPr/>
          </p:nvSpPr>
          <p:spPr bwMode="auto">
            <a:xfrm>
              <a:off x="9344026" y="2587626"/>
              <a:ext cx="239713" cy="241300"/>
            </a:xfrm>
            <a:custGeom>
              <a:avLst/>
              <a:gdLst>
                <a:gd name="T0" fmla="*/ 56 w 64"/>
                <a:gd name="T1" fmla="*/ 12 h 64"/>
                <a:gd name="T2" fmla="*/ 52 w 64"/>
                <a:gd name="T3" fmla="*/ 12 h 64"/>
                <a:gd name="T4" fmla="*/ 52 w 64"/>
                <a:gd name="T5" fmla="*/ 8 h 64"/>
                <a:gd name="T6" fmla="*/ 44 w 64"/>
                <a:gd name="T7" fmla="*/ 0 h 64"/>
                <a:gd name="T8" fmla="*/ 8 w 64"/>
                <a:gd name="T9" fmla="*/ 0 h 64"/>
                <a:gd name="T10" fmla="*/ 0 w 64"/>
                <a:gd name="T11" fmla="*/ 8 h 64"/>
                <a:gd name="T12" fmla="*/ 0 w 64"/>
                <a:gd name="T13" fmla="*/ 44 h 64"/>
                <a:gd name="T14" fmla="*/ 8 w 64"/>
                <a:gd name="T15" fmla="*/ 52 h 64"/>
                <a:gd name="T16" fmla="*/ 12 w 64"/>
                <a:gd name="T17" fmla="*/ 52 h 64"/>
                <a:gd name="T18" fmla="*/ 12 w 64"/>
                <a:gd name="T19" fmla="*/ 56 h 64"/>
                <a:gd name="T20" fmla="*/ 20 w 64"/>
                <a:gd name="T21" fmla="*/ 64 h 64"/>
                <a:gd name="T22" fmla="*/ 56 w 64"/>
                <a:gd name="T23" fmla="*/ 64 h 64"/>
                <a:gd name="T24" fmla="*/ 64 w 64"/>
                <a:gd name="T25" fmla="*/ 56 h 64"/>
                <a:gd name="T26" fmla="*/ 64 w 64"/>
                <a:gd name="T27" fmla="*/ 20 h 64"/>
                <a:gd name="T28" fmla="*/ 56 w 64"/>
                <a:gd name="T29" fmla="*/ 12 h 64"/>
                <a:gd name="T30" fmla="*/ 4 w 64"/>
                <a:gd name="T31" fmla="*/ 8 h 64"/>
                <a:gd name="T32" fmla="*/ 8 w 64"/>
                <a:gd name="T33" fmla="*/ 4 h 64"/>
                <a:gd name="T34" fmla="*/ 44 w 64"/>
                <a:gd name="T35" fmla="*/ 4 h 64"/>
                <a:gd name="T36" fmla="*/ 48 w 64"/>
                <a:gd name="T37" fmla="*/ 8 h 64"/>
                <a:gd name="T38" fmla="*/ 48 w 64"/>
                <a:gd name="T39" fmla="*/ 16 h 64"/>
                <a:gd name="T40" fmla="*/ 4 w 64"/>
                <a:gd name="T41" fmla="*/ 16 h 64"/>
                <a:gd name="T42" fmla="*/ 4 w 64"/>
                <a:gd name="T43" fmla="*/ 8 h 64"/>
                <a:gd name="T44" fmla="*/ 8 w 64"/>
                <a:gd name="T45" fmla="*/ 48 h 64"/>
                <a:gd name="T46" fmla="*/ 4 w 64"/>
                <a:gd name="T47" fmla="*/ 44 h 64"/>
                <a:gd name="T48" fmla="*/ 4 w 64"/>
                <a:gd name="T49" fmla="*/ 20 h 64"/>
                <a:gd name="T50" fmla="*/ 48 w 64"/>
                <a:gd name="T51" fmla="*/ 20 h 64"/>
                <a:gd name="T52" fmla="*/ 48 w 64"/>
                <a:gd name="T53" fmla="*/ 44 h 64"/>
                <a:gd name="T54" fmla="*/ 44 w 64"/>
                <a:gd name="T55" fmla="*/ 48 h 64"/>
                <a:gd name="T56" fmla="*/ 8 w 64"/>
                <a:gd name="T57" fmla="*/ 48 h 64"/>
                <a:gd name="T58" fmla="*/ 60 w 64"/>
                <a:gd name="T59" fmla="*/ 56 h 64"/>
                <a:gd name="T60" fmla="*/ 56 w 64"/>
                <a:gd name="T61" fmla="*/ 60 h 64"/>
                <a:gd name="T62" fmla="*/ 20 w 64"/>
                <a:gd name="T63" fmla="*/ 60 h 64"/>
                <a:gd name="T64" fmla="*/ 16 w 64"/>
                <a:gd name="T65" fmla="*/ 56 h 64"/>
                <a:gd name="T66" fmla="*/ 16 w 64"/>
                <a:gd name="T67" fmla="*/ 52 h 64"/>
                <a:gd name="T68" fmla="*/ 44 w 64"/>
                <a:gd name="T69" fmla="*/ 52 h 64"/>
                <a:gd name="T70" fmla="*/ 52 w 64"/>
                <a:gd name="T71" fmla="*/ 44 h 64"/>
                <a:gd name="T72" fmla="*/ 52 w 64"/>
                <a:gd name="T73" fmla="*/ 28 h 64"/>
                <a:gd name="T74" fmla="*/ 60 w 64"/>
                <a:gd name="T75" fmla="*/ 28 h 64"/>
                <a:gd name="T76" fmla="*/ 60 w 64"/>
                <a:gd name="T77" fmla="*/ 56 h 64"/>
                <a:gd name="T78" fmla="*/ 60 w 64"/>
                <a:gd name="T79" fmla="*/ 24 h 64"/>
                <a:gd name="T80" fmla="*/ 52 w 64"/>
                <a:gd name="T81" fmla="*/ 24 h 64"/>
                <a:gd name="T82" fmla="*/ 52 w 64"/>
                <a:gd name="T83" fmla="*/ 16 h 64"/>
                <a:gd name="T84" fmla="*/ 56 w 64"/>
                <a:gd name="T85" fmla="*/ 16 h 64"/>
                <a:gd name="T86" fmla="*/ 60 w 64"/>
                <a:gd name="T87" fmla="*/ 20 h 64"/>
                <a:gd name="T88" fmla="*/ 60 w 64"/>
                <a:gd name="T89"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4" h="64">
                  <a:moveTo>
                    <a:pt x="56" y="12"/>
                  </a:moveTo>
                  <a:cubicBezTo>
                    <a:pt x="52" y="12"/>
                    <a:pt x="52" y="12"/>
                    <a:pt x="52" y="12"/>
                  </a:cubicBezTo>
                  <a:cubicBezTo>
                    <a:pt x="52" y="8"/>
                    <a:pt x="52" y="8"/>
                    <a:pt x="52" y="8"/>
                  </a:cubicBezTo>
                  <a:cubicBezTo>
                    <a:pt x="52" y="4"/>
                    <a:pt x="48" y="0"/>
                    <a:pt x="44" y="0"/>
                  </a:cubicBezTo>
                  <a:cubicBezTo>
                    <a:pt x="8" y="0"/>
                    <a:pt x="8" y="0"/>
                    <a:pt x="8" y="0"/>
                  </a:cubicBezTo>
                  <a:cubicBezTo>
                    <a:pt x="4" y="0"/>
                    <a:pt x="0" y="4"/>
                    <a:pt x="0" y="8"/>
                  </a:cubicBezTo>
                  <a:cubicBezTo>
                    <a:pt x="0" y="44"/>
                    <a:pt x="0" y="44"/>
                    <a:pt x="0" y="44"/>
                  </a:cubicBezTo>
                  <a:cubicBezTo>
                    <a:pt x="0" y="48"/>
                    <a:pt x="4" y="52"/>
                    <a:pt x="8" y="52"/>
                  </a:cubicBezTo>
                  <a:cubicBezTo>
                    <a:pt x="12" y="52"/>
                    <a:pt x="12" y="52"/>
                    <a:pt x="12" y="52"/>
                  </a:cubicBezTo>
                  <a:cubicBezTo>
                    <a:pt x="12" y="56"/>
                    <a:pt x="12" y="56"/>
                    <a:pt x="12" y="56"/>
                  </a:cubicBezTo>
                  <a:cubicBezTo>
                    <a:pt x="12" y="60"/>
                    <a:pt x="16" y="64"/>
                    <a:pt x="20" y="64"/>
                  </a:cubicBezTo>
                  <a:cubicBezTo>
                    <a:pt x="56" y="64"/>
                    <a:pt x="56" y="64"/>
                    <a:pt x="56" y="64"/>
                  </a:cubicBezTo>
                  <a:cubicBezTo>
                    <a:pt x="60" y="64"/>
                    <a:pt x="64" y="60"/>
                    <a:pt x="64" y="56"/>
                  </a:cubicBezTo>
                  <a:cubicBezTo>
                    <a:pt x="64" y="20"/>
                    <a:pt x="64" y="20"/>
                    <a:pt x="64" y="20"/>
                  </a:cubicBezTo>
                  <a:cubicBezTo>
                    <a:pt x="64" y="16"/>
                    <a:pt x="60" y="12"/>
                    <a:pt x="56" y="12"/>
                  </a:cubicBezTo>
                  <a:close/>
                  <a:moveTo>
                    <a:pt x="4" y="8"/>
                  </a:moveTo>
                  <a:cubicBezTo>
                    <a:pt x="4" y="6"/>
                    <a:pt x="6" y="4"/>
                    <a:pt x="8" y="4"/>
                  </a:cubicBezTo>
                  <a:cubicBezTo>
                    <a:pt x="44" y="4"/>
                    <a:pt x="44" y="4"/>
                    <a:pt x="44" y="4"/>
                  </a:cubicBezTo>
                  <a:cubicBezTo>
                    <a:pt x="46" y="4"/>
                    <a:pt x="48" y="6"/>
                    <a:pt x="48" y="8"/>
                  </a:cubicBezTo>
                  <a:cubicBezTo>
                    <a:pt x="48" y="16"/>
                    <a:pt x="48" y="16"/>
                    <a:pt x="48" y="16"/>
                  </a:cubicBezTo>
                  <a:cubicBezTo>
                    <a:pt x="4" y="16"/>
                    <a:pt x="4" y="16"/>
                    <a:pt x="4" y="16"/>
                  </a:cubicBezTo>
                  <a:lnTo>
                    <a:pt x="4" y="8"/>
                  </a:lnTo>
                  <a:close/>
                  <a:moveTo>
                    <a:pt x="8" y="48"/>
                  </a:moveTo>
                  <a:cubicBezTo>
                    <a:pt x="6" y="48"/>
                    <a:pt x="4" y="46"/>
                    <a:pt x="4" y="44"/>
                  </a:cubicBezTo>
                  <a:cubicBezTo>
                    <a:pt x="4" y="20"/>
                    <a:pt x="4" y="20"/>
                    <a:pt x="4" y="20"/>
                  </a:cubicBezTo>
                  <a:cubicBezTo>
                    <a:pt x="48" y="20"/>
                    <a:pt x="48" y="20"/>
                    <a:pt x="48" y="20"/>
                  </a:cubicBezTo>
                  <a:cubicBezTo>
                    <a:pt x="48" y="44"/>
                    <a:pt x="48" y="44"/>
                    <a:pt x="48" y="44"/>
                  </a:cubicBezTo>
                  <a:cubicBezTo>
                    <a:pt x="48" y="46"/>
                    <a:pt x="46" y="48"/>
                    <a:pt x="44" y="48"/>
                  </a:cubicBezTo>
                  <a:lnTo>
                    <a:pt x="8" y="48"/>
                  </a:lnTo>
                  <a:close/>
                  <a:moveTo>
                    <a:pt x="60" y="56"/>
                  </a:moveTo>
                  <a:cubicBezTo>
                    <a:pt x="60" y="58"/>
                    <a:pt x="58" y="60"/>
                    <a:pt x="56" y="60"/>
                  </a:cubicBezTo>
                  <a:cubicBezTo>
                    <a:pt x="20" y="60"/>
                    <a:pt x="20" y="60"/>
                    <a:pt x="20" y="60"/>
                  </a:cubicBezTo>
                  <a:cubicBezTo>
                    <a:pt x="18" y="60"/>
                    <a:pt x="16" y="58"/>
                    <a:pt x="16" y="56"/>
                  </a:cubicBezTo>
                  <a:cubicBezTo>
                    <a:pt x="16" y="52"/>
                    <a:pt x="16" y="52"/>
                    <a:pt x="16" y="52"/>
                  </a:cubicBezTo>
                  <a:cubicBezTo>
                    <a:pt x="44" y="52"/>
                    <a:pt x="44" y="52"/>
                    <a:pt x="44" y="52"/>
                  </a:cubicBezTo>
                  <a:cubicBezTo>
                    <a:pt x="48" y="52"/>
                    <a:pt x="52" y="48"/>
                    <a:pt x="52" y="44"/>
                  </a:cubicBezTo>
                  <a:cubicBezTo>
                    <a:pt x="52" y="28"/>
                    <a:pt x="52" y="28"/>
                    <a:pt x="52" y="28"/>
                  </a:cubicBezTo>
                  <a:cubicBezTo>
                    <a:pt x="60" y="28"/>
                    <a:pt x="60" y="28"/>
                    <a:pt x="60" y="28"/>
                  </a:cubicBezTo>
                  <a:lnTo>
                    <a:pt x="60" y="56"/>
                  </a:lnTo>
                  <a:close/>
                  <a:moveTo>
                    <a:pt x="60" y="24"/>
                  </a:moveTo>
                  <a:cubicBezTo>
                    <a:pt x="52" y="24"/>
                    <a:pt x="52" y="24"/>
                    <a:pt x="52" y="24"/>
                  </a:cubicBezTo>
                  <a:cubicBezTo>
                    <a:pt x="52" y="16"/>
                    <a:pt x="52" y="16"/>
                    <a:pt x="52" y="16"/>
                  </a:cubicBezTo>
                  <a:cubicBezTo>
                    <a:pt x="56" y="16"/>
                    <a:pt x="56" y="16"/>
                    <a:pt x="56" y="16"/>
                  </a:cubicBezTo>
                  <a:cubicBezTo>
                    <a:pt x="58" y="16"/>
                    <a:pt x="60" y="18"/>
                    <a:pt x="60" y="20"/>
                  </a:cubicBezTo>
                  <a:lnTo>
                    <a:pt x="6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 name="TextBox 12">
            <a:extLst>
              <a:ext uri="{FF2B5EF4-FFF2-40B4-BE49-F238E27FC236}">
                <a16:creationId xmlns:a16="http://schemas.microsoft.com/office/drawing/2014/main" id="{AC41CE75-4091-45C4-8823-7262FEC056EC}"/>
              </a:ext>
            </a:extLst>
          </p:cNvPr>
          <p:cNvSpPr txBox="1"/>
          <p:nvPr/>
        </p:nvSpPr>
        <p:spPr>
          <a:xfrm>
            <a:off x="8424991" y="4993382"/>
            <a:ext cx="2567997" cy="85408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a:t>
            </a:r>
          </a:p>
        </p:txBody>
      </p:sp>
      <p:sp>
        <p:nvSpPr>
          <p:cNvPr id="14" name="TextBox 13">
            <a:extLst>
              <a:ext uri="{FF2B5EF4-FFF2-40B4-BE49-F238E27FC236}">
                <a16:creationId xmlns:a16="http://schemas.microsoft.com/office/drawing/2014/main" id="{97C3A134-5876-4870-81AE-7ABCD78F14EE}"/>
              </a:ext>
            </a:extLst>
          </p:cNvPr>
          <p:cNvSpPr txBox="1"/>
          <p:nvPr/>
        </p:nvSpPr>
        <p:spPr>
          <a:xfrm>
            <a:off x="8424991" y="3727319"/>
            <a:ext cx="2567997" cy="85408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a:t>
            </a:r>
          </a:p>
        </p:txBody>
      </p:sp>
      <p:grpSp>
        <p:nvGrpSpPr>
          <p:cNvPr id="15" name="Group 14">
            <a:extLst>
              <a:ext uri="{FF2B5EF4-FFF2-40B4-BE49-F238E27FC236}">
                <a16:creationId xmlns:a16="http://schemas.microsoft.com/office/drawing/2014/main" id="{40C6D4A7-69C1-4B57-B394-C7ABE9348867}"/>
              </a:ext>
            </a:extLst>
          </p:cNvPr>
          <p:cNvGrpSpPr/>
          <p:nvPr/>
        </p:nvGrpSpPr>
        <p:grpSpPr>
          <a:xfrm>
            <a:off x="5766136" y="-349075"/>
            <a:ext cx="2803161" cy="2803161"/>
            <a:chOff x="684358" y="2902022"/>
            <a:chExt cx="3364308" cy="3364307"/>
          </a:xfrm>
          <a:solidFill>
            <a:schemeClr val="bg1">
              <a:lumMod val="95000"/>
            </a:schemeClr>
          </a:solidFill>
        </p:grpSpPr>
        <p:sp>
          <p:nvSpPr>
            <p:cNvPr id="16" name="Freeform 6">
              <a:extLst>
                <a:ext uri="{FF2B5EF4-FFF2-40B4-BE49-F238E27FC236}">
                  <a16:creationId xmlns:a16="http://schemas.microsoft.com/office/drawing/2014/main" id="{9543D53A-8A22-496B-81F3-5C7ADC5FC6CD}"/>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7">
              <a:extLst>
                <a:ext uri="{FF2B5EF4-FFF2-40B4-BE49-F238E27FC236}">
                  <a16:creationId xmlns:a16="http://schemas.microsoft.com/office/drawing/2014/main" id="{2CCC36E4-9B06-40D6-BA3D-8E17D906D839}"/>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8">
              <a:extLst>
                <a:ext uri="{FF2B5EF4-FFF2-40B4-BE49-F238E27FC236}">
                  <a16:creationId xmlns:a16="http://schemas.microsoft.com/office/drawing/2014/main" id="{FE5A9AA2-EABF-48A5-902D-7A3F6FB9F82C}"/>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9">
              <a:extLst>
                <a:ext uri="{FF2B5EF4-FFF2-40B4-BE49-F238E27FC236}">
                  <a16:creationId xmlns:a16="http://schemas.microsoft.com/office/drawing/2014/main" id="{D117E36B-D782-4E17-8047-E7A3A89D4596}"/>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0">
              <a:extLst>
                <a:ext uri="{FF2B5EF4-FFF2-40B4-BE49-F238E27FC236}">
                  <a16:creationId xmlns:a16="http://schemas.microsoft.com/office/drawing/2014/main" id="{77FA418D-524E-4CDA-85E6-B1F9C4D331C1}"/>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1">
              <a:extLst>
                <a:ext uri="{FF2B5EF4-FFF2-40B4-BE49-F238E27FC236}">
                  <a16:creationId xmlns:a16="http://schemas.microsoft.com/office/drawing/2014/main" id="{3EC88DFC-1547-4374-A366-7CB8F3B607A1}"/>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2">
              <a:extLst>
                <a:ext uri="{FF2B5EF4-FFF2-40B4-BE49-F238E27FC236}">
                  <a16:creationId xmlns:a16="http://schemas.microsoft.com/office/drawing/2014/main" id="{71353746-4CA5-49F5-ABFF-B3066E426532}"/>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3">
              <a:extLst>
                <a:ext uri="{FF2B5EF4-FFF2-40B4-BE49-F238E27FC236}">
                  <a16:creationId xmlns:a16="http://schemas.microsoft.com/office/drawing/2014/main" id="{CEF93303-63C2-498C-8419-E741C7B5C42D}"/>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4">
              <a:extLst>
                <a:ext uri="{FF2B5EF4-FFF2-40B4-BE49-F238E27FC236}">
                  <a16:creationId xmlns:a16="http://schemas.microsoft.com/office/drawing/2014/main" id="{F2F0551C-E812-4774-A588-F8CF05DC5562}"/>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5">
              <a:extLst>
                <a:ext uri="{FF2B5EF4-FFF2-40B4-BE49-F238E27FC236}">
                  <a16:creationId xmlns:a16="http://schemas.microsoft.com/office/drawing/2014/main" id="{A83A9BD1-DB5F-45BC-98CA-4B313BA5041C}"/>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6">
              <a:extLst>
                <a:ext uri="{FF2B5EF4-FFF2-40B4-BE49-F238E27FC236}">
                  <a16:creationId xmlns:a16="http://schemas.microsoft.com/office/drawing/2014/main" id="{C91705BC-65AC-45BE-AC0F-0F8E52AA79BE}"/>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17">
              <a:extLst>
                <a:ext uri="{FF2B5EF4-FFF2-40B4-BE49-F238E27FC236}">
                  <a16:creationId xmlns:a16="http://schemas.microsoft.com/office/drawing/2014/main" id="{0895740E-4D2C-4C19-84DB-47EE48A6CC74}"/>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18">
              <a:extLst>
                <a:ext uri="{FF2B5EF4-FFF2-40B4-BE49-F238E27FC236}">
                  <a16:creationId xmlns:a16="http://schemas.microsoft.com/office/drawing/2014/main" id="{3CE23DB9-8E8F-47AE-981F-131256F57A24}"/>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19">
              <a:extLst>
                <a:ext uri="{FF2B5EF4-FFF2-40B4-BE49-F238E27FC236}">
                  <a16:creationId xmlns:a16="http://schemas.microsoft.com/office/drawing/2014/main" id="{84272820-8C7C-4D77-8F55-FEEA9D266560}"/>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0">
              <a:extLst>
                <a:ext uri="{FF2B5EF4-FFF2-40B4-BE49-F238E27FC236}">
                  <a16:creationId xmlns:a16="http://schemas.microsoft.com/office/drawing/2014/main" id="{3B221825-1D3A-4637-9E5E-4867827A34E4}"/>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1">
              <a:extLst>
                <a:ext uri="{FF2B5EF4-FFF2-40B4-BE49-F238E27FC236}">
                  <a16:creationId xmlns:a16="http://schemas.microsoft.com/office/drawing/2014/main" id="{8A1711A2-3F3D-4125-9D01-C0B3AE559D84}"/>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2">
              <a:extLst>
                <a:ext uri="{FF2B5EF4-FFF2-40B4-BE49-F238E27FC236}">
                  <a16:creationId xmlns:a16="http://schemas.microsoft.com/office/drawing/2014/main" id="{FDB482F4-47F7-44C7-B917-1F0388013C1C}"/>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3">
              <a:extLst>
                <a:ext uri="{FF2B5EF4-FFF2-40B4-BE49-F238E27FC236}">
                  <a16:creationId xmlns:a16="http://schemas.microsoft.com/office/drawing/2014/main" id="{4D57649A-A293-4582-BB6D-646A65AF0B20}"/>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4">
              <a:extLst>
                <a:ext uri="{FF2B5EF4-FFF2-40B4-BE49-F238E27FC236}">
                  <a16:creationId xmlns:a16="http://schemas.microsoft.com/office/drawing/2014/main" id="{735FB670-D50B-4FEC-A9BF-869D19D47A01}"/>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5">
              <a:extLst>
                <a:ext uri="{FF2B5EF4-FFF2-40B4-BE49-F238E27FC236}">
                  <a16:creationId xmlns:a16="http://schemas.microsoft.com/office/drawing/2014/main" id="{9502E7C4-6A82-4FBB-98D4-3703D0A906EC}"/>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6">
              <a:extLst>
                <a:ext uri="{FF2B5EF4-FFF2-40B4-BE49-F238E27FC236}">
                  <a16:creationId xmlns:a16="http://schemas.microsoft.com/office/drawing/2014/main" id="{03B49172-C459-4BD0-91EB-3EC038902354}"/>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27">
              <a:extLst>
                <a:ext uri="{FF2B5EF4-FFF2-40B4-BE49-F238E27FC236}">
                  <a16:creationId xmlns:a16="http://schemas.microsoft.com/office/drawing/2014/main" id="{186B8E14-7C45-414C-9ABC-E85755D49FDB}"/>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28">
              <a:extLst>
                <a:ext uri="{FF2B5EF4-FFF2-40B4-BE49-F238E27FC236}">
                  <a16:creationId xmlns:a16="http://schemas.microsoft.com/office/drawing/2014/main" id="{A51DE4C4-17C1-47C3-9697-A19D37CB0EC4}"/>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29">
              <a:extLst>
                <a:ext uri="{FF2B5EF4-FFF2-40B4-BE49-F238E27FC236}">
                  <a16:creationId xmlns:a16="http://schemas.microsoft.com/office/drawing/2014/main" id="{FD282070-1CB0-4349-8777-5CF93500A223}"/>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30">
              <a:extLst>
                <a:ext uri="{FF2B5EF4-FFF2-40B4-BE49-F238E27FC236}">
                  <a16:creationId xmlns:a16="http://schemas.microsoft.com/office/drawing/2014/main" id="{CFE9F20D-E3F1-4175-A501-946B4EF7D0C4}"/>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6" name="TextBox 5">
            <a:extLst>
              <a:ext uri="{FF2B5EF4-FFF2-40B4-BE49-F238E27FC236}">
                <a16:creationId xmlns:a16="http://schemas.microsoft.com/office/drawing/2014/main" id="{FAB6F897-B0A0-47ED-A7D4-739C1E2BC0AC}"/>
              </a:ext>
            </a:extLst>
          </p:cNvPr>
          <p:cNvSpPr txBox="1"/>
          <p:nvPr/>
        </p:nvSpPr>
        <p:spPr>
          <a:xfrm>
            <a:off x="7768243" y="874628"/>
            <a:ext cx="3594301" cy="1938992"/>
          </a:xfrm>
          <a:prstGeom prst="rect">
            <a:avLst/>
          </a:prstGeom>
          <a:noFill/>
        </p:spPr>
        <p:txBody>
          <a:bodyPr wrap="square" rtlCol="0">
            <a:spAutoFit/>
          </a:bodyPr>
          <a:lstStyle/>
          <a:p>
            <a:r>
              <a:rPr lang="en-US" sz="4000">
                <a:solidFill>
                  <a:schemeClr val="tx1">
                    <a:lumMod val="75000"/>
                    <a:lumOff val="25000"/>
                  </a:schemeClr>
                </a:solidFill>
                <a:latin typeface="+mj-lt"/>
              </a:rPr>
              <a:t>Exploring Different Design Style</a:t>
            </a:r>
            <a:endParaRPr lang="id-ID" sz="4800" b="1">
              <a:solidFill>
                <a:schemeClr val="tx1">
                  <a:lumMod val="75000"/>
                  <a:lumOff val="25000"/>
                </a:schemeClr>
              </a:solidFill>
              <a:latin typeface="+mj-lt"/>
            </a:endParaRPr>
          </a:p>
        </p:txBody>
      </p:sp>
    </p:spTree>
    <p:extLst>
      <p:ext uri="{BB962C8B-B14F-4D97-AF65-F5344CB8AC3E}">
        <p14:creationId xmlns:p14="http://schemas.microsoft.com/office/powerpoint/2010/main" val="218423186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anim calcmode="lin" valueType="num">
                                      <p:cBhvr>
                                        <p:cTn id="8" dur="750" fill="hold"/>
                                        <p:tgtEl>
                                          <p:spTgt spid="6"/>
                                        </p:tgtEl>
                                        <p:attrNameLst>
                                          <p:attrName>ppt_x</p:attrName>
                                        </p:attrNameLst>
                                      </p:cBhvr>
                                      <p:tavLst>
                                        <p:tav tm="0">
                                          <p:val>
                                            <p:strVal val="#ppt_x"/>
                                          </p:val>
                                        </p:tav>
                                        <p:tav tm="100000">
                                          <p:val>
                                            <p:strVal val="#ppt_x"/>
                                          </p:val>
                                        </p:tav>
                                      </p:tavLst>
                                    </p:anim>
                                    <p:anim calcmode="lin" valueType="num">
                                      <p:cBhvr>
                                        <p:cTn id="9" dur="75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anim calcmode="lin" valueType="num">
                                      <p:cBhvr>
                                        <p:cTn id="13" dur="750" fill="hold"/>
                                        <p:tgtEl>
                                          <p:spTgt spid="8"/>
                                        </p:tgtEl>
                                        <p:attrNameLst>
                                          <p:attrName>ppt_x</p:attrName>
                                        </p:attrNameLst>
                                      </p:cBhvr>
                                      <p:tavLst>
                                        <p:tav tm="0">
                                          <p:val>
                                            <p:strVal val="#ppt_x"/>
                                          </p:val>
                                        </p:tav>
                                        <p:tav tm="100000">
                                          <p:val>
                                            <p:strVal val="#ppt_x"/>
                                          </p:val>
                                        </p:tav>
                                      </p:tavLst>
                                    </p:anim>
                                    <p:anim calcmode="lin" valueType="num">
                                      <p:cBhvr>
                                        <p:cTn id="14" dur="75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750"/>
                                        <p:tgtEl>
                                          <p:spTgt spid="14"/>
                                        </p:tgtEl>
                                      </p:cBhvr>
                                    </p:animEffect>
                                    <p:anim calcmode="lin" valueType="num">
                                      <p:cBhvr>
                                        <p:cTn id="18" dur="750" fill="hold"/>
                                        <p:tgtEl>
                                          <p:spTgt spid="14"/>
                                        </p:tgtEl>
                                        <p:attrNameLst>
                                          <p:attrName>ppt_x</p:attrName>
                                        </p:attrNameLst>
                                      </p:cBhvr>
                                      <p:tavLst>
                                        <p:tav tm="0">
                                          <p:val>
                                            <p:strVal val="#ppt_x"/>
                                          </p:val>
                                        </p:tav>
                                        <p:tav tm="100000">
                                          <p:val>
                                            <p:strVal val="#ppt_x"/>
                                          </p:val>
                                        </p:tav>
                                      </p:tavLst>
                                    </p:anim>
                                    <p:anim calcmode="lin" valueType="num">
                                      <p:cBhvr>
                                        <p:cTn id="19" dur="75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anim calcmode="lin" valueType="num">
                                      <p:cBhvr>
                                        <p:cTn id="23" dur="750" fill="hold"/>
                                        <p:tgtEl>
                                          <p:spTgt spid="7"/>
                                        </p:tgtEl>
                                        <p:attrNameLst>
                                          <p:attrName>ppt_x</p:attrName>
                                        </p:attrNameLst>
                                      </p:cBhvr>
                                      <p:tavLst>
                                        <p:tav tm="0">
                                          <p:val>
                                            <p:strVal val="#ppt_x"/>
                                          </p:val>
                                        </p:tav>
                                        <p:tav tm="100000">
                                          <p:val>
                                            <p:strVal val="#ppt_x"/>
                                          </p:val>
                                        </p:tav>
                                      </p:tavLst>
                                    </p:anim>
                                    <p:anim calcmode="lin" valueType="num">
                                      <p:cBhvr>
                                        <p:cTn id="24" dur="75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750"/>
                                        <p:tgtEl>
                                          <p:spTgt spid="13"/>
                                        </p:tgtEl>
                                      </p:cBhvr>
                                    </p:animEffect>
                                    <p:anim calcmode="lin" valueType="num">
                                      <p:cBhvr>
                                        <p:cTn id="28" dur="750" fill="hold"/>
                                        <p:tgtEl>
                                          <p:spTgt spid="13"/>
                                        </p:tgtEl>
                                        <p:attrNameLst>
                                          <p:attrName>ppt_x</p:attrName>
                                        </p:attrNameLst>
                                      </p:cBhvr>
                                      <p:tavLst>
                                        <p:tav tm="0">
                                          <p:val>
                                            <p:strVal val="#ppt_x"/>
                                          </p:val>
                                        </p:tav>
                                        <p:tav tm="100000">
                                          <p:val>
                                            <p:strVal val="#ppt_x"/>
                                          </p:val>
                                        </p:tav>
                                      </p:tavLst>
                                    </p:anim>
                                    <p:anim calcmode="lin" valueType="num">
                                      <p:cBhvr>
                                        <p:cTn id="29" dur="75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p:bldP spid="14"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EC38B81-53AE-49BC-8CFF-FA654BAA93A6}"/>
              </a:ext>
            </a:extLst>
          </p:cNvPr>
          <p:cNvSpPr>
            <a:spLocks noGrp="1"/>
          </p:cNvSpPr>
          <p:nvPr>
            <p:ph type="pic" sz="quarter" idx="14"/>
          </p:nvPr>
        </p:nvSpPr>
        <p:spPr/>
      </p:sp>
      <p:sp>
        <p:nvSpPr>
          <p:cNvPr id="6" name="Picture Placeholder 5">
            <a:extLst>
              <a:ext uri="{FF2B5EF4-FFF2-40B4-BE49-F238E27FC236}">
                <a16:creationId xmlns:a16="http://schemas.microsoft.com/office/drawing/2014/main" id="{B9A1BC41-432D-49A8-A1B7-1F3E0634839F}"/>
              </a:ext>
            </a:extLst>
          </p:cNvPr>
          <p:cNvSpPr>
            <a:spLocks noGrp="1"/>
          </p:cNvSpPr>
          <p:nvPr>
            <p:ph type="pic" sz="quarter" idx="15"/>
          </p:nvPr>
        </p:nvSpPr>
        <p:spPr/>
      </p:sp>
      <p:sp>
        <p:nvSpPr>
          <p:cNvPr id="5" name="TextBox 4">
            <a:extLst>
              <a:ext uri="{FF2B5EF4-FFF2-40B4-BE49-F238E27FC236}">
                <a16:creationId xmlns:a16="http://schemas.microsoft.com/office/drawing/2014/main" id="{38731F8E-82C6-413B-84EB-A7F78821854E}"/>
              </a:ext>
            </a:extLst>
          </p:cNvPr>
          <p:cNvSpPr txBox="1"/>
          <p:nvPr/>
        </p:nvSpPr>
        <p:spPr>
          <a:xfrm>
            <a:off x="624906" y="747595"/>
            <a:ext cx="1626433" cy="1323439"/>
          </a:xfrm>
          <a:prstGeom prst="rect">
            <a:avLst/>
          </a:prstGeom>
          <a:noFill/>
        </p:spPr>
        <p:txBody>
          <a:bodyPr wrap="square" rtlCol="0">
            <a:spAutoFit/>
          </a:bodyPr>
          <a:lstStyle/>
          <a:p>
            <a:pPr algn="r"/>
            <a:r>
              <a:rPr lang="en-US" sz="8000">
                <a:solidFill>
                  <a:schemeClr val="tx1">
                    <a:lumMod val="75000"/>
                    <a:lumOff val="25000"/>
                  </a:schemeClr>
                </a:solidFill>
                <a:latin typeface="+mj-lt"/>
              </a:rPr>
              <a:t>01</a:t>
            </a:r>
            <a:endParaRPr lang="id-ID" sz="9600" b="1">
              <a:solidFill>
                <a:schemeClr val="tx1">
                  <a:lumMod val="75000"/>
                  <a:lumOff val="25000"/>
                </a:schemeClr>
              </a:solidFill>
              <a:latin typeface="+mj-lt"/>
            </a:endParaRPr>
          </a:p>
        </p:txBody>
      </p:sp>
      <p:sp>
        <p:nvSpPr>
          <p:cNvPr id="9" name="TextBox 8">
            <a:extLst>
              <a:ext uri="{FF2B5EF4-FFF2-40B4-BE49-F238E27FC236}">
                <a16:creationId xmlns:a16="http://schemas.microsoft.com/office/drawing/2014/main" id="{7573CF84-D84A-40CD-A6CF-2DF54427F2B1}"/>
              </a:ext>
            </a:extLst>
          </p:cNvPr>
          <p:cNvSpPr txBox="1"/>
          <p:nvPr/>
        </p:nvSpPr>
        <p:spPr>
          <a:xfrm>
            <a:off x="9298582" y="2934963"/>
            <a:ext cx="2078952" cy="1615827"/>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a:t>
            </a:r>
          </a:p>
        </p:txBody>
      </p:sp>
      <p:sp>
        <p:nvSpPr>
          <p:cNvPr id="11" name="TextBox 10">
            <a:extLst>
              <a:ext uri="{FF2B5EF4-FFF2-40B4-BE49-F238E27FC236}">
                <a16:creationId xmlns:a16="http://schemas.microsoft.com/office/drawing/2014/main" id="{772D8DA3-1546-4BE0-97A0-8F01F7DF69E4}"/>
              </a:ext>
            </a:extLst>
          </p:cNvPr>
          <p:cNvSpPr txBox="1"/>
          <p:nvPr/>
        </p:nvSpPr>
        <p:spPr>
          <a:xfrm>
            <a:off x="3587329" y="3293276"/>
            <a:ext cx="1464356"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Floral sheel silk </a:t>
            </a:r>
          </a:p>
        </p:txBody>
      </p:sp>
      <p:sp>
        <p:nvSpPr>
          <p:cNvPr id="12" name="Rectangle 11">
            <a:extLst>
              <a:ext uri="{FF2B5EF4-FFF2-40B4-BE49-F238E27FC236}">
                <a16:creationId xmlns:a16="http://schemas.microsoft.com/office/drawing/2014/main" id="{A343DE83-F8B4-4647-8DD8-288CE79B0FC3}"/>
              </a:ext>
            </a:extLst>
          </p:cNvPr>
          <p:cNvSpPr/>
          <p:nvPr/>
        </p:nvSpPr>
        <p:spPr>
          <a:xfrm>
            <a:off x="3587328" y="2877585"/>
            <a:ext cx="1599269"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Blouse</a:t>
            </a:r>
          </a:p>
        </p:txBody>
      </p:sp>
      <p:sp>
        <p:nvSpPr>
          <p:cNvPr id="13" name="TextBox 12">
            <a:extLst>
              <a:ext uri="{FF2B5EF4-FFF2-40B4-BE49-F238E27FC236}">
                <a16:creationId xmlns:a16="http://schemas.microsoft.com/office/drawing/2014/main" id="{71C67D4C-57DC-493A-A626-93BA6F170964}"/>
              </a:ext>
            </a:extLst>
          </p:cNvPr>
          <p:cNvSpPr txBox="1"/>
          <p:nvPr/>
        </p:nvSpPr>
        <p:spPr>
          <a:xfrm>
            <a:off x="3587328" y="3556200"/>
            <a:ext cx="1894727"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Number 0012</a:t>
            </a:r>
          </a:p>
        </p:txBody>
      </p:sp>
      <p:sp>
        <p:nvSpPr>
          <p:cNvPr id="14" name="TextBox 13">
            <a:extLst>
              <a:ext uri="{FF2B5EF4-FFF2-40B4-BE49-F238E27FC236}">
                <a16:creationId xmlns:a16="http://schemas.microsoft.com/office/drawing/2014/main" id="{CBB51888-7BA5-4D96-BFC4-2A5D1624E161}"/>
              </a:ext>
            </a:extLst>
          </p:cNvPr>
          <p:cNvSpPr txBox="1"/>
          <p:nvPr/>
        </p:nvSpPr>
        <p:spPr>
          <a:xfrm>
            <a:off x="3587329" y="4828509"/>
            <a:ext cx="1464356"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Floral sheel silk </a:t>
            </a:r>
          </a:p>
        </p:txBody>
      </p:sp>
      <p:sp>
        <p:nvSpPr>
          <p:cNvPr id="15" name="Rectangle 14">
            <a:extLst>
              <a:ext uri="{FF2B5EF4-FFF2-40B4-BE49-F238E27FC236}">
                <a16:creationId xmlns:a16="http://schemas.microsoft.com/office/drawing/2014/main" id="{382C9345-6128-40C3-87C9-322A17D9694F}"/>
              </a:ext>
            </a:extLst>
          </p:cNvPr>
          <p:cNvSpPr/>
          <p:nvPr/>
        </p:nvSpPr>
        <p:spPr>
          <a:xfrm>
            <a:off x="3587328" y="4412818"/>
            <a:ext cx="1599269"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Pants</a:t>
            </a:r>
          </a:p>
        </p:txBody>
      </p:sp>
      <p:sp>
        <p:nvSpPr>
          <p:cNvPr id="16" name="TextBox 15">
            <a:extLst>
              <a:ext uri="{FF2B5EF4-FFF2-40B4-BE49-F238E27FC236}">
                <a16:creationId xmlns:a16="http://schemas.microsoft.com/office/drawing/2014/main" id="{82EB0099-D81D-490E-AAD5-232968F885CB}"/>
              </a:ext>
            </a:extLst>
          </p:cNvPr>
          <p:cNvSpPr txBox="1"/>
          <p:nvPr/>
        </p:nvSpPr>
        <p:spPr>
          <a:xfrm>
            <a:off x="3587328" y="5091433"/>
            <a:ext cx="1894727"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Number 0012</a:t>
            </a:r>
          </a:p>
        </p:txBody>
      </p:sp>
      <p:sp>
        <p:nvSpPr>
          <p:cNvPr id="17" name="Rectangle 16">
            <a:extLst>
              <a:ext uri="{FF2B5EF4-FFF2-40B4-BE49-F238E27FC236}">
                <a16:creationId xmlns:a16="http://schemas.microsoft.com/office/drawing/2014/main" id="{4423F2F9-4850-4EC7-BFAF-33D9C00D9C25}"/>
              </a:ext>
            </a:extLst>
          </p:cNvPr>
          <p:cNvSpPr/>
          <p:nvPr/>
        </p:nvSpPr>
        <p:spPr>
          <a:xfrm>
            <a:off x="5959539" y="650198"/>
            <a:ext cx="1626433" cy="1540240"/>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a:extLst>
              <a:ext uri="{FF2B5EF4-FFF2-40B4-BE49-F238E27FC236}">
                <a16:creationId xmlns:a16="http://schemas.microsoft.com/office/drawing/2014/main" id="{70F0E9BF-D241-441F-A8AF-C44295E91D63}"/>
              </a:ext>
            </a:extLst>
          </p:cNvPr>
          <p:cNvSpPr txBox="1"/>
          <p:nvPr/>
        </p:nvSpPr>
        <p:spPr>
          <a:xfrm>
            <a:off x="6336159" y="747595"/>
            <a:ext cx="1626433" cy="1323439"/>
          </a:xfrm>
          <a:prstGeom prst="rect">
            <a:avLst/>
          </a:prstGeom>
          <a:noFill/>
        </p:spPr>
        <p:txBody>
          <a:bodyPr wrap="square" rtlCol="0">
            <a:spAutoFit/>
          </a:bodyPr>
          <a:lstStyle/>
          <a:p>
            <a:pPr algn="r"/>
            <a:r>
              <a:rPr lang="en-US" sz="8000">
                <a:solidFill>
                  <a:schemeClr val="tx1">
                    <a:lumMod val="75000"/>
                    <a:lumOff val="25000"/>
                  </a:schemeClr>
                </a:solidFill>
                <a:latin typeface="+mj-lt"/>
              </a:rPr>
              <a:t>02</a:t>
            </a:r>
            <a:endParaRPr lang="id-ID" sz="9600" b="1">
              <a:solidFill>
                <a:schemeClr val="tx1">
                  <a:lumMod val="75000"/>
                  <a:lumOff val="25000"/>
                </a:schemeClr>
              </a:solidFill>
              <a:latin typeface="+mj-lt"/>
            </a:endParaRPr>
          </a:p>
        </p:txBody>
      </p:sp>
      <p:sp>
        <p:nvSpPr>
          <p:cNvPr id="19" name="Rectangle 18">
            <a:extLst>
              <a:ext uri="{FF2B5EF4-FFF2-40B4-BE49-F238E27FC236}">
                <a16:creationId xmlns:a16="http://schemas.microsoft.com/office/drawing/2014/main" id="{059F4DAB-6A30-421D-9B92-ED9B42E666EE}"/>
              </a:ext>
            </a:extLst>
          </p:cNvPr>
          <p:cNvSpPr/>
          <p:nvPr/>
        </p:nvSpPr>
        <p:spPr>
          <a:xfrm>
            <a:off x="624905" y="4412818"/>
            <a:ext cx="1093963" cy="1540240"/>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1879018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750"/>
                                        <p:tgtEl>
                                          <p:spTgt spid="11"/>
                                        </p:tgtEl>
                                      </p:cBhvr>
                                    </p:animEffect>
                                    <p:anim calcmode="lin" valueType="num">
                                      <p:cBhvr>
                                        <p:cTn id="13" dur="750" fill="hold"/>
                                        <p:tgtEl>
                                          <p:spTgt spid="11"/>
                                        </p:tgtEl>
                                        <p:attrNameLst>
                                          <p:attrName>ppt_x</p:attrName>
                                        </p:attrNameLst>
                                      </p:cBhvr>
                                      <p:tavLst>
                                        <p:tav tm="0">
                                          <p:val>
                                            <p:strVal val="#ppt_x"/>
                                          </p:val>
                                        </p:tav>
                                        <p:tav tm="100000">
                                          <p:val>
                                            <p:strVal val="#ppt_x"/>
                                          </p:val>
                                        </p:tav>
                                      </p:tavLst>
                                    </p:anim>
                                    <p:anim calcmode="lin" valueType="num">
                                      <p:cBhvr>
                                        <p:cTn id="14" dur="75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750"/>
                                        <p:tgtEl>
                                          <p:spTgt spid="12"/>
                                        </p:tgtEl>
                                      </p:cBhvr>
                                    </p:animEffect>
                                    <p:anim calcmode="lin" valueType="num">
                                      <p:cBhvr>
                                        <p:cTn id="18" dur="750" fill="hold"/>
                                        <p:tgtEl>
                                          <p:spTgt spid="12"/>
                                        </p:tgtEl>
                                        <p:attrNameLst>
                                          <p:attrName>ppt_x</p:attrName>
                                        </p:attrNameLst>
                                      </p:cBhvr>
                                      <p:tavLst>
                                        <p:tav tm="0">
                                          <p:val>
                                            <p:strVal val="#ppt_x"/>
                                          </p:val>
                                        </p:tav>
                                        <p:tav tm="100000">
                                          <p:val>
                                            <p:strVal val="#ppt_x"/>
                                          </p:val>
                                        </p:tav>
                                      </p:tavLst>
                                    </p:anim>
                                    <p:anim calcmode="lin" valueType="num">
                                      <p:cBhvr>
                                        <p:cTn id="19" dur="75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750"/>
                                        <p:tgtEl>
                                          <p:spTgt spid="13"/>
                                        </p:tgtEl>
                                      </p:cBhvr>
                                    </p:animEffect>
                                    <p:anim calcmode="lin" valueType="num">
                                      <p:cBhvr>
                                        <p:cTn id="23" dur="750" fill="hold"/>
                                        <p:tgtEl>
                                          <p:spTgt spid="13"/>
                                        </p:tgtEl>
                                        <p:attrNameLst>
                                          <p:attrName>ppt_x</p:attrName>
                                        </p:attrNameLst>
                                      </p:cBhvr>
                                      <p:tavLst>
                                        <p:tav tm="0">
                                          <p:val>
                                            <p:strVal val="#ppt_x"/>
                                          </p:val>
                                        </p:tav>
                                        <p:tav tm="100000">
                                          <p:val>
                                            <p:strVal val="#ppt_x"/>
                                          </p:val>
                                        </p:tav>
                                      </p:tavLst>
                                    </p:anim>
                                    <p:anim calcmode="lin" valueType="num">
                                      <p:cBhvr>
                                        <p:cTn id="24" dur="75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750"/>
                                        <p:tgtEl>
                                          <p:spTgt spid="14"/>
                                        </p:tgtEl>
                                      </p:cBhvr>
                                    </p:animEffect>
                                    <p:anim calcmode="lin" valueType="num">
                                      <p:cBhvr>
                                        <p:cTn id="28" dur="750" fill="hold"/>
                                        <p:tgtEl>
                                          <p:spTgt spid="14"/>
                                        </p:tgtEl>
                                        <p:attrNameLst>
                                          <p:attrName>ppt_x</p:attrName>
                                        </p:attrNameLst>
                                      </p:cBhvr>
                                      <p:tavLst>
                                        <p:tav tm="0">
                                          <p:val>
                                            <p:strVal val="#ppt_x"/>
                                          </p:val>
                                        </p:tav>
                                        <p:tav tm="100000">
                                          <p:val>
                                            <p:strVal val="#ppt_x"/>
                                          </p:val>
                                        </p:tav>
                                      </p:tavLst>
                                    </p:anim>
                                    <p:anim calcmode="lin" valueType="num">
                                      <p:cBhvr>
                                        <p:cTn id="29" dur="75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750"/>
                                        <p:tgtEl>
                                          <p:spTgt spid="15"/>
                                        </p:tgtEl>
                                      </p:cBhvr>
                                    </p:animEffect>
                                    <p:anim calcmode="lin" valueType="num">
                                      <p:cBhvr>
                                        <p:cTn id="33" dur="750" fill="hold"/>
                                        <p:tgtEl>
                                          <p:spTgt spid="15"/>
                                        </p:tgtEl>
                                        <p:attrNameLst>
                                          <p:attrName>ppt_x</p:attrName>
                                        </p:attrNameLst>
                                      </p:cBhvr>
                                      <p:tavLst>
                                        <p:tav tm="0">
                                          <p:val>
                                            <p:strVal val="#ppt_x"/>
                                          </p:val>
                                        </p:tav>
                                        <p:tav tm="100000">
                                          <p:val>
                                            <p:strVal val="#ppt_x"/>
                                          </p:val>
                                        </p:tav>
                                      </p:tavLst>
                                    </p:anim>
                                    <p:anim calcmode="lin" valueType="num">
                                      <p:cBhvr>
                                        <p:cTn id="34" dur="750" fill="hold"/>
                                        <p:tgtEl>
                                          <p:spTgt spid="1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750"/>
                                        <p:tgtEl>
                                          <p:spTgt spid="16"/>
                                        </p:tgtEl>
                                      </p:cBhvr>
                                    </p:animEffect>
                                    <p:anim calcmode="lin" valueType="num">
                                      <p:cBhvr>
                                        <p:cTn id="38" dur="750" fill="hold"/>
                                        <p:tgtEl>
                                          <p:spTgt spid="16"/>
                                        </p:tgtEl>
                                        <p:attrNameLst>
                                          <p:attrName>ppt_x</p:attrName>
                                        </p:attrNameLst>
                                      </p:cBhvr>
                                      <p:tavLst>
                                        <p:tav tm="0">
                                          <p:val>
                                            <p:strVal val="#ppt_x"/>
                                          </p:val>
                                        </p:tav>
                                        <p:tav tm="100000">
                                          <p:val>
                                            <p:strVal val="#ppt_x"/>
                                          </p:val>
                                        </p:tav>
                                      </p:tavLst>
                                    </p:anim>
                                    <p:anim calcmode="lin" valueType="num">
                                      <p:cBhvr>
                                        <p:cTn id="39" dur="750" fill="hold"/>
                                        <p:tgtEl>
                                          <p:spTgt spid="1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50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750"/>
                                        <p:tgtEl>
                                          <p:spTgt spid="10"/>
                                        </p:tgtEl>
                                      </p:cBhvr>
                                    </p:animEffect>
                                    <p:anim calcmode="lin" valueType="num">
                                      <p:cBhvr>
                                        <p:cTn id="43" dur="750" fill="hold"/>
                                        <p:tgtEl>
                                          <p:spTgt spid="10"/>
                                        </p:tgtEl>
                                        <p:attrNameLst>
                                          <p:attrName>ppt_x</p:attrName>
                                        </p:attrNameLst>
                                      </p:cBhvr>
                                      <p:tavLst>
                                        <p:tav tm="0">
                                          <p:val>
                                            <p:strVal val="#ppt_x"/>
                                          </p:val>
                                        </p:tav>
                                        <p:tav tm="100000">
                                          <p:val>
                                            <p:strVal val="#ppt_x"/>
                                          </p:val>
                                        </p:tav>
                                      </p:tavLst>
                                    </p:anim>
                                    <p:anim calcmode="lin" valueType="num">
                                      <p:cBhvr>
                                        <p:cTn id="44" dur="750" fill="hold"/>
                                        <p:tgtEl>
                                          <p:spTgt spid="1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50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750"/>
                                        <p:tgtEl>
                                          <p:spTgt spid="9"/>
                                        </p:tgtEl>
                                      </p:cBhvr>
                                    </p:animEffect>
                                    <p:anim calcmode="lin" valueType="num">
                                      <p:cBhvr>
                                        <p:cTn id="48" dur="750" fill="hold"/>
                                        <p:tgtEl>
                                          <p:spTgt spid="9"/>
                                        </p:tgtEl>
                                        <p:attrNameLst>
                                          <p:attrName>ppt_x</p:attrName>
                                        </p:attrNameLst>
                                      </p:cBhvr>
                                      <p:tavLst>
                                        <p:tav tm="0">
                                          <p:val>
                                            <p:strVal val="#ppt_x"/>
                                          </p:val>
                                        </p:tav>
                                        <p:tav tm="100000">
                                          <p:val>
                                            <p:strVal val="#ppt_x"/>
                                          </p:val>
                                        </p:tav>
                                      </p:tavLst>
                                    </p:anim>
                                    <p:anim calcmode="lin" valueType="num">
                                      <p:cBhvr>
                                        <p:cTn id="49" dur="75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1" grpId="0"/>
      <p:bldP spid="12" grpId="0"/>
      <p:bldP spid="13" grpId="0"/>
      <p:bldP spid="14" grpId="0"/>
      <p:bldP spid="15" grpId="0"/>
      <p:bldP spid="16"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4E1B2B59-8DD5-4B85-8688-CB4FD31A1F64}"/>
              </a:ext>
            </a:extLst>
          </p:cNvPr>
          <p:cNvSpPr>
            <a:spLocks noGrp="1"/>
          </p:cNvSpPr>
          <p:nvPr>
            <p:ph type="pic" sz="quarter" idx="14"/>
          </p:nvPr>
        </p:nvSpPr>
        <p:spPr/>
      </p:sp>
      <p:sp>
        <p:nvSpPr>
          <p:cNvPr id="2" name="Rectangle 1">
            <a:extLst>
              <a:ext uri="{FF2B5EF4-FFF2-40B4-BE49-F238E27FC236}">
                <a16:creationId xmlns:a16="http://schemas.microsoft.com/office/drawing/2014/main" id="{CA8DB7E8-4656-4FB2-9BF9-41E715E78F48}"/>
              </a:ext>
            </a:extLst>
          </p:cNvPr>
          <p:cNvSpPr/>
          <p:nvPr/>
        </p:nvSpPr>
        <p:spPr>
          <a:xfrm>
            <a:off x="0" y="1986196"/>
            <a:ext cx="4871804" cy="4871804"/>
          </a:xfrm>
          <a:custGeom>
            <a:avLst/>
            <a:gdLst>
              <a:gd name="connsiteX0" fmla="*/ 0 w 5126636"/>
              <a:gd name="connsiteY0" fmla="*/ 0 h 5126636"/>
              <a:gd name="connsiteX1" fmla="*/ 5126636 w 5126636"/>
              <a:gd name="connsiteY1" fmla="*/ 0 h 5126636"/>
              <a:gd name="connsiteX2" fmla="*/ 5126636 w 5126636"/>
              <a:gd name="connsiteY2" fmla="*/ 5126636 h 5126636"/>
              <a:gd name="connsiteX3" fmla="*/ 0 w 5126636"/>
              <a:gd name="connsiteY3" fmla="*/ 5126636 h 5126636"/>
              <a:gd name="connsiteX4" fmla="*/ 0 w 5126636"/>
              <a:gd name="connsiteY4" fmla="*/ 0 h 5126636"/>
              <a:gd name="connsiteX0" fmla="*/ 0 w 5126636"/>
              <a:gd name="connsiteY0" fmla="*/ 0 h 5126636"/>
              <a:gd name="connsiteX1" fmla="*/ 2218544 w 5126636"/>
              <a:gd name="connsiteY1" fmla="*/ 2428406 h 5126636"/>
              <a:gd name="connsiteX2" fmla="*/ 5126636 w 5126636"/>
              <a:gd name="connsiteY2" fmla="*/ 5126636 h 5126636"/>
              <a:gd name="connsiteX3" fmla="*/ 0 w 5126636"/>
              <a:gd name="connsiteY3" fmla="*/ 5126636 h 5126636"/>
              <a:gd name="connsiteX4" fmla="*/ 0 w 5126636"/>
              <a:gd name="connsiteY4" fmla="*/ 0 h 5126636"/>
              <a:gd name="connsiteX0" fmla="*/ 0 w 5126636"/>
              <a:gd name="connsiteY0" fmla="*/ 0 h 5126636"/>
              <a:gd name="connsiteX1" fmla="*/ 2308485 w 5126636"/>
              <a:gd name="connsiteY1" fmla="*/ 2428406 h 5126636"/>
              <a:gd name="connsiteX2" fmla="*/ 5126636 w 5126636"/>
              <a:gd name="connsiteY2" fmla="*/ 5126636 h 5126636"/>
              <a:gd name="connsiteX3" fmla="*/ 0 w 5126636"/>
              <a:gd name="connsiteY3" fmla="*/ 5126636 h 5126636"/>
              <a:gd name="connsiteX4" fmla="*/ 0 w 5126636"/>
              <a:gd name="connsiteY4" fmla="*/ 0 h 5126636"/>
              <a:gd name="connsiteX0" fmla="*/ 0 w 5126636"/>
              <a:gd name="connsiteY0" fmla="*/ 0 h 5126636"/>
              <a:gd name="connsiteX1" fmla="*/ 2587238 w 5126636"/>
              <a:gd name="connsiteY1" fmla="*/ 2585962 h 5126636"/>
              <a:gd name="connsiteX2" fmla="*/ 5126636 w 5126636"/>
              <a:gd name="connsiteY2" fmla="*/ 5126636 h 5126636"/>
              <a:gd name="connsiteX3" fmla="*/ 0 w 5126636"/>
              <a:gd name="connsiteY3" fmla="*/ 5126636 h 5126636"/>
              <a:gd name="connsiteX4" fmla="*/ 0 w 5126636"/>
              <a:gd name="connsiteY4" fmla="*/ 0 h 5126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6636" h="5126636">
                <a:moveTo>
                  <a:pt x="0" y="0"/>
                </a:moveTo>
                <a:lnTo>
                  <a:pt x="2587238" y="2585962"/>
                </a:lnTo>
                <a:lnTo>
                  <a:pt x="5126636" y="5126636"/>
                </a:lnTo>
                <a:lnTo>
                  <a:pt x="0" y="5126636"/>
                </a:lnTo>
                <a:lnTo>
                  <a:pt x="0" y="0"/>
                </a:lnTo>
                <a:close/>
              </a:path>
            </a:pathLst>
          </a:cu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Freeform 5">
            <a:extLst>
              <a:ext uri="{FF2B5EF4-FFF2-40B4-BE49-F238E27FC236}">
                <a16:creationId xmlns:a16="http://schemas.microsoft.com/office/drawing/2014/main" id="{56794EF8-8273-40E1-877F-2FADB7B4BE4D}"/>
              </a:ext>
            </a:extLst>
          </p:cNvPr>
          <p:cNvSpPr>
            <a:spLocks noEditPoints="1"/>
          </p:cNvSpPr>
          <p:nvPr/>
        </p:nvSpPr>
        <p:spPr bwMode="auto">
          <a:xfrm>
            <a:off x="8572353" y="4056483"/>
            <a:ext cx="355789" cy="355789"/>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6" name="Group 5">
            <a:extLst>
              <a:ext uri="{FF2B5EF4-FFF2-40B4-BE49-F238E27FC236}">
                <a16:creationId xmlns:a16="http://schemas.microsoft.com/office/drawing/2014/main" id="{39473D01-D429-4E13-8F24-785F45EE8A63}"/>
              </a:ext>
            </a:extLst>
          </p:cNvPr>
          <p:cNvGrpSpPr/>
          <p:nvPr/>
        </p:nvGrpSpPr>
        <p:grpSpPr>
          <a:xfrm>
            <a:off x="5580147" y="4085756"/>
            <a:ext cx="381484" cy="384010"/>
            <a:chOff x="9344026" y="2587626"/>
            <a:chExt cx="239713" cy="241300"/>
          </a:xfrm>
          <a:solidFill>
            <a:schemeClr val="tx1">
              <a:lumMod val="75000"/>
              <a:lumOff val="25000"/>
            </a:schemeClr>
          </a:solidFill>
        </p:grpSpPr>
        <p:sp>
          <p:nvSpPr>
            <p:cNvPr id="7" name="Oval 339">
              <a:extLst>
                <a:ext uri="{FF2B5EF4-FFF2-40B4-BE49-F238E27FC236}">
                  <a16:creationId xmlns:a16="http://schemas.microsoft.com/office/drawing/2014/main" id="{D6C11E36-26C0-4306-8FD3-9DCE9765B7EE}"/>
                </a:ext>
              </a:extLst>
            </p:cNvPr>
            <p:cNvSpPr>
              <a:spLocks noChangeArrowheads="1"/>
            </p:cNvSpPr>
            <p:nvPr/>
          </p:nvSpPr>
          <p:spPr bwMode="auto">
            <a:xfrm>
              <a:off x="9380538"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 name="Oval 340">
              <a:extLst>
                <a:ext uri="{FF2B5EF4-FFF2-40B4-BE49-F238E27FC236}">
                  <a16:creationId xmlns:a16="http://schemas.microsoft.com/office/drawing/2014/main" id="{E13DAA39-5D0F-4466-AAA5-6CDDA091FA48}"/>
                </a:ext>
              </a:extLst>
            </p:cNvPr>
            <p:cNvSpPr>
              <a:spLocks noChangeArrowheads="1"/>
            </p:cNvSpPr>
            <p:nvPr/>
          </p:nvSpPr>
          <p:spPr bwMode="auto">
            <a:xfrm>
              <a:off x="9410701"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 name="Oval 341">
              <a:extLst>
                <a:ext uri="{FF2B5EF4-FFF2-40B4-BE49-F238E27FC236}">
                  <a16:creationId xmlns:a16="http://schemas.microsoft.com/office/drawing/2014/main" id="{3705A5A5-E4C7-4D9D-877F-12115030D1EA}"/>
                </a:ext>
              </a:extLst>
            </p:cNvPr>
            <p:cNvSpPr>
              <a:spLocks noChangeArrowheads="1"/>
            </p:cNvSpPr>
            <p:nvPr/>
          </p:nvSpPr>
          <p:spPr bwMode="auto">
            <a:xfrm>
              <a:off x="9440863"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 name="Freeform 342">
              <a:extLst>
                <a:ext uri="{FF2B5EF4-FFF2-40B4-BE49-F238E27FC236}">
                  <a16:creationId xmlns:a16="http://schemas.microsoft.com/office/drawing/2014/main" id="{2640B9E5-E281-40A7-857F-EB8804E538D6}"/>
                </a:ext>
              </a:extLst>
            </p:cNvPr>
            <p:cNvSpPr>
              <a:spLocks noEditPoints="1"/>
            </p:cNvSpPr>
            <p:nvPr/>
          </p:nvSpPr>
          <p:spPr bwMode="auto">
            <a:xfrm>
              <a:off x="9344026" y="2587626"/>
              <a:ext cx="239713" cy="241300"/>
            </a:xfrm>
            <a:custGeom>
              <a:avLst/>
              <a:gdLst>
                <a:gd name="T0" fmla="*/ 56 w 64"/>
                <a:gd name="T1" fmla="*/ 12 h 64"/>
                <a:gd name="T2" fmla="*/ 52 w 64"/>
                <a:gd name="T3" fmla="*/ 12 h 64"/>
                <a:gd name="T4" fmla="*/ 52 w 64"/>
                <a:gd name="T5" fmla="*/ 8 h 64"/>
                <a:gd name="T6" fmla="*/ 44 w 64"/>
                <a:gd name="T7" fmla="*/ 0 h 64"/>
                <a:gd name="T8" fmla="*/ 8 w 64"/>
                <a:gd name="T9" fmla="*/ 0 h 64"/>
                <a:gd name="T10" fmla="*/ 0 w 64"/>
                <a:gd name="T11" fmla="*/ 8 h 64"/>
                <a:gd name="T12" fmla="*/ 0 w 64"/>
                <a:gd name="T13" fmla="*/ 44 h 64"/>
                <a:gd name="T14" fmla="*/ 8 w 64"/>
                <a:gd name="T15" fmla="*/ 52 h 64"/>
                <a:gd name="T16" fmla="*/ 12 w 64"/>
                <a:gd name="T17" fmla="*/ 52 h 64"/>
                <a:gd name="T18" fmla="*/ 12 w 64"/>
                <a:gd name="T19" fmla="*/ 56 h 64"/>
                <a:gd name="T20" fmla="*/ 20 w 64"/>
                <a:gd name="T21" fmla="*/ 64 h 64"/>
                <a:gd name="T22" fmla="*/ 56 w 64"/>
                <a:gd name="T23" fmla="*/ 64 h 64"/>
                <a:gd name="T24" fmla="*/ 64 w 64"/>
                <a:gd name="T25" fmla="*/ 56 h 64"/>
                <a:gd name="T26" fmla="*/ 64 w 64"/>
                <a:gd name="T27" fmla="*/ 20 h 64"/>
                <a:gd name="T28" fmla="*/ 56 w 64"/>
                <a:gd name="T29" fmla="*/ 12 h 64"/>
                <a:gd name="T30" fmla="*/ 4 w 64"/>
                <a:gd name="T31" fmla="*/ 8 h 64"/>
                <a:gd name="T32" fmla="*/ 8 w 64"/>
                <a:gd name="T33" fmla="*/ 4 h 64"/>
                <a:gd name="T34" fmla="*/ 44 w 64"/>
                <a:gd name="T35" fmla="*/ 4 h 64"/>
                <a:gd name="T36" fmla="*/ 48 w 64"/>
                <a:gd name="T37" fmla="*/ 8 h 64"/>
                <a:gd name="T38" fmla="*/ 48 w 64"/>
                <a:gd name="T39" fmla="*/ 16 h 64"/>
                <a:gd name="T40" fmla="*/ 4 w 64"/>
                <a:gd name="T41" fmla="*/ 16 h 64"/>
                <a:gd name="T42" fmla="*/ 4 w 64"/>
                <a:gd name="T43" fmla="*/ 8 h 64"/>
                <a:gd name="T44" fmla="*/ 8 w 64"/>
                <a:gd name="T45" fmla="*/ 48 h 64"/>
                <a:gd name="T46" fmla="*/ 4 w 64"/>
                <a:gd name="T47" fmla="*/ 44 h 64"/>
                <a:gd name="T48" fmla="*/ 4 w 64"/>
                <a:gd name="T49" fmla="*/ 20 h 64"/>
                <a:gd name="T50" fmla="*/ 48 w 64"/>
                <a:gd name="T51" fmla="*/ 20 h 64"/>
                <a:gd name="T52" fmla="*/ 48 w 64"/>
                <a:gd name="T53" fmla="*/ 44 h 64"/>
                <a:gd name="T54" fmla="*/ 44 w 64"/>
                <a:gd name="T55" fmla="*/ 48 h 64"/>
                <a:gd name="T56" fmla="*/ 8 w 64"/>
                <a:gd name="T57" fmla="*/ 48 h 64"/>
                <a:gd name="T58" fmla="*/ 60 w 64"/>
                <a:gd name="T59" fmla="*/ 56 h 64"/>
                <a:gd name="T60" fmla="*/ 56 w 64"/>
                <a:gd name="T61" fmla="*/ 60 h 64"/>
                <a:gd name="T62" fmla="*/ 20 w 64"/>
                <a:gd name="T63" fmla="*/ 60 h 64"/>
                <a:gd name="T64" fmla="*/ 16 w 64"/>
                <a:gd name="T65" fmla="*/ 56 h 64"/>
                <a:gd name="T66" fmla="*/ 16 w 64"/>
                <a:gd name="T67" fmla="*/ 52 h 64"/>
                <a:gd name="T68" fmla="*/ 44 w 64"/>
                <a:gd name="T69" fmla="*/ 52 h 64"/>
                <a:gd name="T70" fmla="*/ 52 w 64"/>
                <a:gd name="T71" fmla="*/ 44 h 64"/>
                <a:gd name="T72" fmla="*/ 52 w 64"/>
                <a:gd name="T73" fmla="*/ 28 h 64"/>
                <a:gd name="T74" fmla="*/ 60 w 64"/>
                <a:gd name="T75" fmla="*/ 28 h 64"/>
                <a:gd name="T76" fmla="*/ 60 w 64"/>
                <a:gd name="T77" fmla="*/ 56 h 64"/>
                <a:gd name="T78" fmla="*/ 60 w 64"/>
                <a:gd name="T79" fmla="*/ 24 h 64"/>
                <a:gd name="T80" fmla="*/ 52 w 64"/>
                <a:gd name="T81" fmla="*/ 24 h 64"/>
                <a:gd name="T82" fmla="*/ 52 w 64"/>
                <a:gd name="T83" fmla="*/ 16 h 64"/>
                <a:gd name="T84" fmla="*/ 56 w 64"/>
                <a:gd name="T85" fmla="*/ 16 h 64"/>
                <a:gd name="T86" fmla="*/ 60 w 64"/>
                <a:gd name="T87" fmla="*/ 20 h 64"/>
                <a:gd name="T88" fmla="*/ 60 w 64"/>
                <a:gd name="T89"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4" h="64">
                  <a:moveTo>
                    <a:pt x="56" y="12"/>
                  </a:moveTo>
                  <a:cubicBezTo>
                    <a:pt x="52" y="12"/>
                    <a:pt x="52" y="12"/>
                    <a:pt x="52" y="12"/>
                  </a:cubicBezTo>
                  <a:cubicBezTo>
                    <a:pt x="52" y="8"/>
                    <a:pt x="52" y="8"/>
                    <a:pt x="52" y="8"/>
                  </a:cubicBezTo>
                  <a:cubicBezTo>
                    <a:pt x="52" y="4"/>
                    <a:pt x="48" y="0"/>
                    <a:pt x="44" y="0"/>
                  </a:cubicBezTo>
                  <a:cubicBezTo>
                    <a:pt x="8" y="0"/>
                    <a:pt x="8" y="0"/>
                    <a:pt x="8" y="0"/>
                  </a:cubicBezTo>
                  <a:cubicBezTo>
                    <a:pt x="4" y="0"/>
                    <a:pt x="0" y="4"/>
                    <a:pt x="0" y="8"/>
                  </a:cubicBezTo>
                  <a:cubicBezTo>
                    <a:pt x="0" y="44"/>
                    <a:pt x="0" y="44"/>
                    <a:pt x="0" y="44"/>
                  </a:cubicBezTo>
                  <a:cubicBezTo>
                    <a:pt x="0" y="48"/>
                    <a:pt x="4" y="52"/>
                    <a:pt x="8" y="52"/>
                  </a:cubicBezTo>
                  <a:cubicBezTo>
                    <a:pt x="12" y="52"/>
                    <a:pt x="12" y="52"/>
                    <a:pt x="12" y="52"/>
                  </a:cubicBezTo>
                  <a:cubicBezTo>
                    <a:pt x="12" y="56"/>
                    <a:pt x="12" y="56"/>
                    <a:pt x="12" y="56"/>
                  </a:cubicBezTo>
                  <a:cubicBezTo>
                    <a:pt x="12" y="60"/>
                    <a:pt x="16" y="64"/>
                    <a:pt x="20" y="64"/>
                  </a:cubicBezTo>
                  <a:cubicBezTo>
                    <a:pt x="56" y="64"/>
                    <a:pt x="56" y="64"/>
                    <a:pt x="56" y="64"/>
                  </a:cubicBezTo>
                  <a:cubicBezTo>
                    <a:pt x="60" y="64"/>
                    <a:pt x="64" y="60"/>
                    <a:pt x="64" y="56"/>
                  </a:cubicBezTo>
                  <a:cubicBezTo>
                    <a:pt x="64" y="20"/>
                    <a:pt x="64" y="20"/>
                    <a:pt x="64" y="20"/>
                  </a:cubicBezTo>
                  <a:cubicBezTo>
                    <a:pt x="64" y="16"/>
                    <a:pt x="60" y="12"/>
                    <a:pt x="56" y="12"/>
                  </a:cubicBezTo>
                  <a:close/>
                  <a:moveTo>
                    <a:pt x="4" y="8"/>
                  </a:moveTo>
                  <a:cubicBezTo>
                    <a:pt x="4" y="6"/>
                    <a:pt x="6" y="4"/>
                    <a:pt x="8" y="4"/>
                  </a:cubicBezTo>
                  <a:cubicBezTo>
                    <a:pt x="44" y="4"/>
                    <a:pt x="44" y="4"/>
                    <a:pt x="44" y="4"/>
                  </a:cubicBezTo>
                  <a:cubicBezTo>
                    <a:pt x="46" y="4"/>
                    <a:pt x="48" y="6"/>
                    <a:pt x="48" y="8"/>
                  </a:cubicBezTo>
                  <a:cubicBezTo>
                    <a:pt x="48" y="16"/>
                    <a:pt x="48" y="16"/>
                    <a:pt x="48" y="16"/>
                  </a:cubicBezTo>
                  <a:cubicBezTo>
                    <a:pt x="4" y="16"/>
                    <a:pt x="4" y="16"/>
                    <a:pt x="4" y="16"/>
                  </a:cubicBezTo>
                  <a:lnTo>
                    <a:pt x="4" y="8"/>
                  </a:lnTo>
                  <a:close/>
                  <a:moveTo>
                    <a:pt x="8" y="48"/>
                  </a:moveTo>
                  <a:cubicBezTo>
                    <a:pt x="6" y="48"/>
                    <a:pt x="4" y="46"/>
                    <a:pt x="4" y="44"/>
                  </a:cubicBezTo>
                  <a:cubicBezTo>
                    <a:pt x="4" y="20"/>
                    <a:pt x="4" y="20"/>
                    <a:pt x="4" y="20"/>
                  </a:cubicBezTo>
                  <a:cubicBezTo>
                    <a:pt x="48" y="20"/>
                    <a:pt x="48" y="20"/>
                    <a:pt x="48" y="20"/>
                  </a:cubicBezTo>
                  <a:cubicBezTo>
                    <a:pt x="48" y="44"/>
                    <a:pt x="48" y="44"/>
                    <a:pt x="48" y="44"/>
                  </a:cubicBezTo>
                  <a:cubicBezTo>
                    <a:pt x="48" y="46"/>
                    <a:pt x="46" y="48"/>
                    <a:pt x="44" y="48"/>
                  </a:cubicBezTo>
                  <a:lnTo>
                    <a:pt x="8" y="48"/>
                  </a:lnTo>
                  <a:close/>
                  <a:moveTo>
                    <a:pt x="60" y="56"/>
                  </a:moveTo>
                  <a:cubicBezTo>
                    <a:pt x="60" y="58"/>
                    <a:pt x="58" y="60"/>
                    <a:pt x="56" y="60"/>
                  </a:cubicBezTo>
                  <a:cubicBezTo>
                    <a:pt x="20" y="60"/>
                    <a:pt x="20" y="60"/>
                    <a:pt x="20" y="60"/>
                  </a:cubicBezTo>
                  <a:cubicBezTo>
                    <a:pt x="18" y="60"/>
                    <a:pt x="16" y="58"/>
                    <a:pt x="16" y="56"/>
                  </a:cubicBezTo>
                  <a:cubicBezTo>
                    <a:pt x="16" y="52"/>
                    <a:pt x="16" y="52"/>
                    <a:pt x="16" y="52"/>
                  </a:cubicBezTo>
                  <a:cubicBezTo>
                    <a:pt x="44" y="52"/>
                    <a:pt x="44" y="52"/>
                    <a:pt x="44" y="52"/>
                  </a:cubicBezTo>
                  <a:cubicBezTo>
                    <a:pt x="48" y="52"/>
                    <a:pt x="52" y="48"/>
                    <a:pt x="52" y="44"/>
                  </a:cubicBezTo>
                  <a:cubicBezTo>
                    <a:pt x="52" y="28"/>
                    <a:pt x="52" y="28"/>
                    <a:pt x="52" y="28"/>
                  </a:cubicBezTo>
                  <a:cubicBezTo>
                    <a:pt x="60" y="28"/>
                    <a:pt x="60" y="28"/>
                    <a:pt x="60" y="28"/>
                  </a:cubicBezTo>
                  <a:lnTo>
                    <a:pt x="60" y="56"/>
                  </a:lnTo>
                  <a:close/>
                  <a:moveTo>
                    <a:pt x="60" y="24"/>
                  </a:moveTo>
                  <a:cubicBezTo>
                    <a:pt x="52" y="24"/>
                    <a:pt x="52" y="24"/>
                    <a:pt x="52" y="24"/>
                  </a:cubicBezTo>
                  <a:cubicBezTo>
                    <a:pt x="52" y="16"/>
                    <a:pt x="52" y="16"/>
                    <a:pt x="52" y="16"/>
                  </a:cubicBezTo>
                  <a:cubicBezTo>
                    <a:pt x="56" y="16"/>
                    <a:pt x="56" y="16"/>
                    <a:pt x="56" y="16"/>
                  </a:cubicBezTo>
                  <a:cubicBezTo>
                    <a:pt x="58" y="16"/>
                    <a:pt x="60" y="18"/>
                    <a:pt x="60" y="20"/>
                  </a:cubicBezTo>
                  <a:lnTo>
                    <a:pt x="6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1" name="TextBox 10">
            <a:extLst>
              <a:ext uri="{FF2B5EF4-FFF2-40B4-BE49-F238E27FC236}">
                <a16:creationId xmlns:a16="http://schemas.microsoft.com/office/drawing/2014/main" id="{52CE16BF-97FE-4AF7-AE45-F5AA6A35C550}"/>
              </a:ext>
            </a:extLst>
          </p:cNvPr>
          <p:cNvSpPr txBox="1"/>
          <p:nvPr/>
        </p:nvSpPr>
        <p:spPr>
          <a:xfrm>
            <a:off x="9229102" y="3935935"/>
            <a:ext cx="1688734" cy="1107996"/>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a:t>
            </a:r>
          </a:p>
        </p:txBody>
      </p:sp>
      <p:sp>
        <p:nvSpPr>
          <p:cNvPr id="12" name="TextBox 11">
            <a:extLst>
              <a:ext uri="{FF2B5EF4-FFF2-40B4-BE49-F238E27FC236}">
                <a16:creationId xmlns:a16="http://schemas.microsoft.com/office/drawing/2014/main" id="{DB72E26D-F4E2-4507-BF36-08A865C798FD}"/>
              </a:ext>
            </a:extLst>
          </p:cNvPr>
          <p:cNvSpPr txBox="1"/>
          <p:nvPr/>
        </p:nvSpPr>
        <p:spPr>
          <a:xfrm>
            <a:off x="6236896" y="3935935"/>
            <a:ext cx="1688734" cy="1107996"/>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a:t>
            </a:r>
          </a:p>
        </p:txBody>
      </p:sp>
      <p:grpSp>
        <p:nvGrpSpPr>
          <p:cNvPr id="13" name="Group 12">
            <a:extLst>
              <a:ext uri="{FF2B5EF4-FFF2-40B4-BE49-F238E27FC236}">
                <a16:creationId xmlns:a16="http://schemas.microsoft.com/office/drawing/2014/main" id="{77D6A417-8062-49BE-B68F-CCDB3A7EE602}"/>
              </a:ext>
            </a:extLst>
          </p:cNvPr>
          <p:cNvGrpSpPr/>
          <p:nvPr/>
        </p:nvGrpSpPr>
        <p:grpSpPr>
          <a:xfrm>
            <a:off x="9519740" y="-184184"/>
            <a:ext cx="2803161" cy="2803161"/>
            <a:chOff x="684358" y="2902022"/>
            <a:chExt cx="3364308" cy="3364307"/>
          </a:xfrm>
          <a:solidFill>
            <a:schemeClr val="bg1">
              <a:lumMod val="95000"/>
            </a:schemeClr>
          </a:solidFill>
        </p:grpSpPr>
        <p:sp>
          <p:nvSpPr>
            <p:cNvPr id="14" name="Freeform 6">
              <a:extLst>
                <a:ext uri="{FF2B5EF4-FFF2-40B4-BE49-F238E27FC236}">
                  <a16:creationId xmlns:a16="http://schemas.microsoft.com/office/drawing/2014/main" id="{14218FA1-EB6C-4686-84A5-F4FE8E99CA16}"/>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7">
              <a:extLst>
                <a:ext uri="{FF2B5EF4-FFF2-40B4-BE49-F238E27FC236}">
                  <a16:creationId xmlns:a16="http://schemas.microsoft.com/office/drawing/2014/main" id="{20BE3041-36B1-4F5C-AEC1-143A357C5C03}"/>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8">
              <a:extLst>
                <a:ext uri="{FF2B5EF4-FFF2-40B4-BE49-F238E27FC236}">
                  <a16:creationId xmlns:a16="http://schemas.microsoft.com/office/drawing/2014/main" id="{F3301C6C-988F-4475-985F-2D6905DBC961}"/>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9">
              <a:extLst>
                <a:ext uri="{FF2B5EF4-FFF2-40B4-BE49-F238E27FC236}">
                  <a16:creationId xmlns:a16="http://schemas.microsoft.com/office/drawing/2014/main" id="{1A67E095-9221-4B78-9AE1-87933817B6CA}"/>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0">
              <a:extLst>
                <a:ext uri="{FF2B5EF4-FFF2-40B4-BE49-F238E27FC236}">
                  <a16:creationId xmlns:a16="http://schemas.microsoft.com/office/drawing/2014/main" id="{A66291F9-85A6-4DBA-A347-DC7DF6694BC9}"/>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1">
              <a:extLst>
                <a:ext uri="{FF2B5EF4-FFF2-40B4-BE49-F238E27FC236}">
                  <a16:creationId xmlns:a16="http://schemas.microsoft.com/office/drawing/2014/main" id="{78B09502-A5B7-4349-B37C-E1EC6E9B4522}"/>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2">
              <a:extLst>
                <a:ext uri="{FF2B5EF4-FFF2-40B4-BE49-F238E27FC236}">
                  <a16:creationId xmlns:a16="http://schemas.microsoft.com/office/drawing/2014/main" id="{0CB1CED6-0998-49DD-9296-B45DD2701830}"/>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3">
              <a:extLst>
                <a:ext uri="{FF2B5EF4-FFF2-40B4-BE49-F238E27FC236}">
                  <a16:creationId xmlns:a16="http://schemas.microsoft.com/office/drawing/2014/main" id="{8402651F-BAE3-4996-B66D-665C6A7AD152}"/>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4">
              <a:extLst>
                <a:ext uri="{FF2B5EF4-FFF2-40B4-BE49-F238E27FC236}">
                  <a16:creationId xmlns:a16="http://schemas.microsoft.com/office/drawing/2014/main" id="{72A483E1-7376-4D12-A455-2F789C3A5A74}"/>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5">
              <a:extLst>
                <a:ext uri="{FF2B5EF4-FFF2-40B4-BE49-F238E27FC236}">
                  <a16:creationId xmlns:a16="http://schemas.microsoft.com/office/drawing/2014/main" id="{CA016874-62F5-46D5-8937-E04742C707FA}"/>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6">
              <a:extLst>
                <a:ext uri="{FF2B5EF4-FFF2-40B4-BE49-F238E27FC236}">
                  <a16:creationId xmlns:a16="http://schemas.microsoft.com/office/drawing/2014/main" id="{8926071B-0DF9-4955-AA58-31E829D3F458}"/>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7">
              <a:extLst>
                <a:ext uri="{FF2B5EF4-FFF2-40B4-BE49-F238E27FC236}">
                  <a16:creationId xmlns:a16="http://schemas.microsoft.com/office/drawing/2014/main" id="{E309F639-16F1-455F-9923-996D1D5E6DA3}"/>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8">
              <a:extLst>
                <a:ext uri="{FF2B5EF4-FFF2-40B4-BE49-F238E27FC236}">
                  <a16:creationId xmlns:a16="http://schemas.microsoft.com/office/drawing/2014/main" id="{756DD72D-DE64-41D6-BA6C-091464662F10}"/>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19">
              <a:extLst>
                <a:ext uri="{FF2B5EF4-FFF2-40B4-BE49-F238E27FC236}">
                  <a16:creationId xmlns:a16="http://schemas.microsoft.com/office/drawing/2014/main" id="{ABB2BA7B-89D1-40A6-A89D-A8A85BC73F39}"/>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0">
              <a:extLst>
                <a:ext uri="{FF2B5EF4-FFF2-40B4-BE49-F238E27FC236}">
                  <a16:creationId xmlns:a16="http://schemas.microsoft.com/office/drawing/2014/main" id="{3FFE04E7-7F7C-43E4-9E79-1FED66242EDF}"/>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1">
              <a:extLst>
                <a:ext uri="{FF2B5EF4-FFF2-40B4-BE49-F238E27FC236}">
                  <a16:creationId xmlns:a16="http://schemas.microsoft.com/office/drawing/2014/main" id="{F90386A1-4A87-4DE7-AC65-02272822558E}"/>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2">
              <a:extLst>
                <a:ext uri="{FF2B5EF4-FFF2-40B4-BE49-F238E27FC236}">
                  <a16:creationId xmlns:a16="http://schemas.microsoft.com/office/drawing/2014/main" id="{2C277919-4462-4E23-9411-1243C230C2ED}"/>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3">
              <a:extLst>
                <a:ext uri="{FF2B5EF4-FFF2-40B4-BE49-F238E27FC236}">
                  <a16:creationId xmlns:a16="http://schemas.microsoft.com/office/drawing/2014/main" id="{297D2266-0CC4-46B7-9C1F-ED3253EF5E7E}"/>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4">
              <a:extLst>
                <a:ext uri="{FF2B5EF4-FFF2-40B4-BE49-F238E27FC236}">
                  <a16:creationId xmlns:a16="http://schemas.microsoft.com/office/drawing/2014/main" id="{B71B4159-0820-42BE-AB24-21134B70B34E}"/>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5">
              <a:extLst>
                <a:ext uri="{FF2B5EF4-FFF2-40B4-BE49-F238E27FC236}">
                  <a16:creationId xmlns:a16="http://schemas.microsoft.com/office/drawing/2014/main" id="{B7313C79-01A8-4BB0-B1F1-2B10B2ADD703}"/>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6">
              <a:extLst>
                <a:ext uri="{FF2B5EF4-FFF2-40B4-BE49-F238E27FC236}">
                  <a16:creationId xmlns:a16="http://schemas.microsoft.com/office/drawing/2014/main" id="{07646DF8-C5D3-4BB3-971C-813DC33B4F8B}"/>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7">
              <a:extLst>
                <a:ext uri="{FF2B5EF4-FFF2-40B4-BE49-F238E27FC236}">
                  <a16:creationId xmlns:a16="http://schemas.microsoft.com/office/drawing/2014/main" id="{FEAE1559-D097-468F-9555-1ECBC895D6ED}"/>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8">
              <a:extLst>
                <a:ext uri="{FF2B5EF4-FFF2-40B4-BE49-F238E27FC236}">
                  <a16:creationId xmlns:a16="http://schemas.microsoft.com/office/drawing/2014/main" id="{A8032BD3-D788-4033-A1DE-4D40057D3155}"/>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29">
              <a:extLst>
                <a:ext uri="{FF2B5EF4-FFF2-40B4-BE49-F238E27FC236}">
                  <a16:creationId xmlns:a16="http://schemas.microsoft.com/office/drawing/2014/main" id="{A2B5F09E-9580-4C17-AAD2-55B46DCA5860}"/>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30">
              <a:extLst>
                <a:ext uri="{FF2B5EF4-FFF2-40B4-BE49-F238E27FC236}">
                  <a16:creationId xmlns:a16="http://schemas.microsoft.com/office/drawing/2014/main" id="{E95F3B3B-67B1-44A0-8378-CC86617C256D}"/>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39" name="TextBox 38">
            <a:extLst>
              <a:ext uri="{FF2B5EF4-FFF2-40B4-BE49-F238E27FC236}">
                <a16:creationId xmlns:a16="http://schemas.microsoft.com/office/drawing/2014/main" id="{15E9CFEC-6373-4E94-9F4B-E070CD3A3DC3}"/>
              </a:ext>
            </a:extLst>
          </p:cNvPr>
          <p:cNvSpPr txBox="1"/>
          <p:nvPr/>
        </p:nvSpPr>
        <p:spPr>
          <a:xfrm>
            <a:off x="5476235" y="1260072"/>
            <a:ext cx="5441601" cy="1107996"/>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
        <p:nvSpPr>
          <p:cNvPr id="40" name="TextBox 39">
            <a:extLst>
              <a:ext uri="{FF2B5EF4-FFF2-40B4-BE49-F238E27FC236}">
                <a16:creationId xmlns:a16="http://schemas.microsoft.com/office/drawing/2014/main" id="{58826C25-0D05-4709-B685-513A81C4BF0C}"/>
              </a:ext>
            </a:extLst>
          </p:cNvPr>
          <p:cNvSpPr txBox="1"/>
          <p:nvPr/>
        </p:nvSpPr>
        <p:spPr>
          <a:xfrm>
            <a:off x="5476235" y="2426383"/>
            <a:ext cx="5441601"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Praesent lacinia tellus augue, eget tincidunt urna mattis a. Proin ac massa</a:t>
            </a:r>
          </a:p>
        </p:txBody>
      </p:sp>
      <p:sp>
        <p:nvSpPr>
          <p:cNvPr id="4" name="TextBox 3">
            <a:extLst>
              <a:ext uri="{FF2B5EF4-FFF2-40B4-BE49-F238E27FC236}">
                <a16:creationId xmlns:a16="http://schemas.microsoft.com/office/drawing/2014/main" id="{B466C50C-1D66-4224-A45D-9AADA84B3681}"/>
              </a:ext>
            </a:extLst>
          </p:cNvPr>
          <p:cNvSpPr txBox="1"/>
          <p:nvPr/>
        </p:nvSpPr>
        <p:spPr>
          <a:xfrm>
            <a:off x="983526" y="3935935"/>
            <a:ext cx="4008004" cy="2123658"/>
          </a:xfrm>
          <a:prstGeom prst="rect">
            <a:avLst/>
          </a:prstGeom>
          <a:noFill/>
        </p:spPr>
        <p:txBody>
          <a:bodyPr wrap="square" rtlCol="0">
            <a:spAutoFit/>
          </a:bodyPr>
          <a:lstStyle/>
          <a:p>
            <a:r>
              <a:rPr lang="en-US" sz="4400">
                <a:solidFill>
                  <a:schemeClr val="tx1">
                    <a:lumMod val="75000"/>
                    <a:lumOff val="25000"/>
                  </a:schemeClr>
                </a:solidFill>
                <a:latin typeface="+mj-lt"/>
              </a:rPr>
              <a:t>Exploring Different Design Style</a:t>
            </a:r>
            <a:endParaRPr lang="id-ID" sz="5400" b="1">
              <a:solidFill>
                <a:schemeClr val="tx1">
                  <a:lumMod val="75000"/>
                  <a:lumOff val="25000"/>
                </a:schemeClr>
              </a:solidFill>
              <a:latin typeface="+mj-lt"/>
            </a:endParaRPr>
          </a:p>
        </p:txBody>
      </p:sp>
    </p:spTree>
    <p:extLst>
      <p:ext uri="{BB962C8B-B14F-4D97-AF65-F5344CB8AC3E}">
        <p14:creationId xmlns:p14="http://schemas.microsoft.com/office/powerpoint/2010/main" val="314284329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750"/>
                                        <p:tgtEl>
                                          <p:spTgt spid="39"/>
                                        </p:tgtEl>
                                      </p:cBhvr>
                                    </p:animEffect>
                                    <p:anim calcmode="lin" valueType="num">
                                      <p:cBhvr>
                                        <p:cTn id="13" dur="750" fill="hold"/>
                                        <p:tgtEl>
                                          <p:spTgt spid="39"/>
                                        </p:tgtEl>
                                        <p:attrNameLst>
                                          <p:attrName>ppt_x</p:attrName>
                                        </p:attrNameLst>
                                      </p:cBhvr>
                                      <p:tavLst>
                                        <p:tav tm="0">
                                          <p:val>
                                            <p:strVal val="#ppt_x"/>
                                          </p:val>
                                        </p:tav>
                                        <p:tav tm="100000">
                                          <p:val>
                                            <p:strVal val="#ppt_x"/>
                                          </p:val>
                                        </p:tav>
                                      </p:tavLst>
                                    </p:anim>
                                    <p:anim calcmode="lin" valueType="num">
                                      <p:cBhvr>
                                        <p:cTn id="14" dur="75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750"/>
                                        <p:tgtEl>
                                          <p:spTgt spid="40"/>
                                        </p:tgtEl>
                                      </p:cBhvr>
                                    </p:animEffect>
                                    <p:anim calcmode="lin" valueType="num">
                                      <p:cBhvr>
                                        <p:cTn id="18" dur="750" fill="hold"/>
                                        <p:tgtEl>
                                          <p:spTgt spid="40"/>
                                        </p:tgtEl>
                                        <p:attrNameLst>
                                          <p:attrName>ppt_x</p:attrName>
                                        </p:attrNameLst>
                                      </p:cBhvr>
                                      <p:tavLst>
                                        <p:tav tm="0">
                                          <p:val>
                                            <p:strVal val="#ppt_x"/>
                                          </p:val>
                                        </p:tav>
                                        <p:tav tm="100000">
                                          <p:val>
                                            <p:strVal val="#ppt_x"/>
                                          </p:val>
                                        </p:tav>
                                      </p:tavLst>
                                    </p:anim>
                                    <p:anim calcmode="lin" valueType="num">
                                      <p:cBhvr>
                                        <p:cTn id="19" dur="75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0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750"/>
                                        <p:tgtEl>
                                          <p:spTgt spid="5"/>
                                        </p:tgtEl>
                                      </p:cBhvr>
                                    </p:animEffect>
                                    <p:anim calcmode="lin" valueType="num">
                                      <p:cBhvr>
                                        <p:cTn id="23" dur="750" fill="hold"/>
                                        <p:tgtEl>
                                          <p:spTgt spid="5"/>
                                        </p:tgtEl>
                                        <p:attrNameLst>
                                          <p:attrName>ppt_x</p:attrName>
                                        </p:attrNameLst>
                                      </p:cBhvr>
                                      <p:tavLst>
                                        <p:tav tm="0">
                                          <p:val>
                                            <p:strVal val="#ppt_x"/>
                                          </p:val>
                                        </p:tav>
                                        <p:tav tm="100000">
                                          <p:val>
                                            <p:strVal val="#ppt_x"/>
                                          </p:val>
                                        </p:tav>
                                      </p:tavLst>
                                    </p:anim>
                                    <p:anim calcmode="lin" valueType="num">
                                      <p:cBhvr>
                                        <p:cTn id="24" dur="75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100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750"/>
                                        <p:tgtEl>
                                          <p:spTgt spid="6"/>
                                        </p:tgtEl>
                                      </p:cBhvr>
                                    </p:animEffect>
                                    <p:anim calcmode="lin" valueType="num">
                                      <p:cBhvr>
                                        <p:cTn id="28" dur="750" fill="hold"/>
                                        <p:tgtEl>
                                          <p:spTgt spid="6"/>
                                        </p:tgtEl>
                                        <p:attrNameLst>
                                          <p:attrName>ppt_x</p:attrName>
                                        </p:attrNameLst>
                                      </p:cBhvr>
                                      <p:tavLst>
                                        <p:tav tm="0">
                                          <p:val>
                                            <p:strVal val="#ppt_x"/>
                                          </p:val>
                                        </p:tav>
                                        <p:tav tm="100000">
                                          <p:val>
                                            <p:strVal val="#ppt_x"/>
                                          </p:val>
                                        </p:tav>
                                      </p:tavLst>
                                    </p:anim>
                                    <p:anim calcmode="lin" valueType="num">
                                      <p:cBhvr>
                                        <p:cTn id="29" dur="75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00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750"/>
                                        <p:tgtEl>
                                          <p:spTgt spid="11"/>
                                        </p:tgtEl>
                                      </p:cBhvr>
                                    </p:animEffect>
                                    <p:anim calcmode="lin" valueType="num">
                                      <p:cBhvr>
                                        <p:cTn id="33" dur="750" fill="hold"/>
                                        <p:tgtEl>
                                          <p:spTgt spid="11"/>
                                        </p:tgtEl>
                                        <p:attrNameLst>
                                          <p:attrName>ppt_x</p:attrName>
                                        </p:attrNameLst>
                                      </p:cBhvr>
                                      <p:tavLst>
                                        <p:tav tm="0">
                                          <p:val>
                                            <p:strVal val="#ppt_x"/>
                                          </p:val>
                                        </p:tav>
                                        <p:tav tm="100000">
                                          <p:val>
                                            <p:strVal val="#ppt_x"/>
                                          </p:val>
                                        </p:tav>
                                      </p:tavLst>
                                    </p:anim>
                                    <p:anim calcmode="lin" valueType="num">
                                      <p:cBhvr>
                                        <p:cTn id="34" dur="75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00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750"/>
                                        <p:tgtEl>
                                          <p:spTgt spid="12"/>
                                        </p:tgtEl>
                                      </p:cBhvr>
                                    </p:animEffect>
                                    <p:anim calcmode="lin" valueType="num">
                                      <p:cBhvr>
                                        <p:cTn id="38" dur="750" fill="hold"/>
                                        <p:tgtEl>
                                          <p:spTgt spid="12"/>
                                        </p:tgtEl>
                                        <p:attrNameLst>
                                          <p:attrName>ppt_x</p:attrName>
                                        </p:attrNameLst>
                                      </p:cBhvr>
                                      <p:tavLst>
                                        <p:tav tm="0">
                                          <p:val>
                                            <p:strVal val="#ppt_x"/>
                                          </p:val>
                                        </p:tav>
                                        <p:tav tm="100000">
                                          <p:val>
                                            <p:strVal val="#ppt_x"/>
                                          </p:val>
                                        </p:tav>
                                      </p:tavLst>
                                    </p:anim>
                                    <p:anim calcmode="lin" valueType="num">
                                      <p:cBhvr>
                                        <p:cTn id="3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p:bldP spid="39" grpId="0"/>
      <p:bldP spid="40"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E3DA69A-8BEA-47CA-8D76-E3258ECA5563}"/>
              </a:ext>
            </a:extLst>
          </p:cNvPr>
          <p:cNvGrpSpPr/>
          <p:nvPr/>
        </p:nvGrpSpPr>
        <p:grpSpPr>
          <a:xfrm>
            <a:off x="2304736" y="2256021"/>
            <a:ext cx="2405924" cy="2405920"/>
            <a:chOff x="684358" y="2902022"/>
            <a:chExt cx="3364308" cy="3364307"/>
          </a:xfrm>
          <a:solidFill>
            <a:schemeClr val="bg1">
              <a:lumMod val="95000"/>
            </a:schemeClr>
          </a:solidFill>
        </p:grpSpPr>
        <p:sp>
          <p:nvSpPr>
            <p:cNvPr id="13" name="Freeform 6">
              <a:extLst>
                <a:ext uri="{FF2B5EF4-FFF2-40B4-BE49-F238E27FC236}">
                  <a16:creationId xmlns:a16="http://schemas.microsoft.com/office/drawing/2014/main" id="{AB342A94-70F9-4390-98AA-1AC46992FF75}"/>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7">
              <a:extLst>
                <a:ext uri="{FF2B5EF4-FFF2-40B4-BE49-F238E27FC236}">
                  <a16:creationId xmlns:a16="http://schemas.microsoft.com/office/drawing/2014/main" id="{ED45D55F-5855-446D-9158-44E50AF46519}"/>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8">
              <a:extLst>
                <a:ext uri="{FF2B5EF4-FFF2-40B4-BE49-F238E27FC236}">
                  <a16:creationId xmlns:a16="http://schemas.microsoft.com/office/drawing/2014/main" id="{669190D8-0110-46FC-8295-B2D971E6C800}"/>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9">
              <a:extLst>
                <a:ext uri="{FF2B5EF4-FFF2-40B4-BE49-F238E27FC236}">
                  <a16:creationId xmlns:a16="http://schemas.microsoft.com/office/drawing/2014/main" id="{8DCD1E5A-E862-4280-88CF-792068D918E8}"/>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10">
              <a:extLst>
                <a:ext uri="{FF2B5EF4-FFF2-40B4-BE49-F238E27FC236}">
                  <a16:creationId xmlns:a16="http://schemas.microsoft.com/office/drawing/2014/main" id="{8A848412-C2FD-4A79-BE2B-1F36F1DBEA5D}"/>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1">
              <a:extLst>
                <a:ext uri="{FF2B5EF4-FFF2-40B4-BE49-F238E27FC236}">
                  <a16:creationId xmlns:a16="http://schemas.microsoft.com/office/drawing/2014/main" id="{80F18D5E-05E5-40A9-918D-D8EEF64D042A}"/>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2">
              <a:extLst>
                <a:ext uri="{FF2B5EF4-FFF2-40B4-BE49-F238E27FC236}">
                  <a16:creationId xmlns:a16="http://schemas.microsoft.com/office/drawing/2014/main" id="{A282E751-EA12-490A-BA6A-4D65FEFC1FA9}"/>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3">
              <a:extLst>
                <a:ext uri="{FF2B5EF4-FFF2-40B4-BE49-F238E27FC236}">
                  <a16:creationId xmlns:a16="http://schemas.microsoft.com/office/drawing/2014/main" id="{C95F0282-0D25-4F61-AF7C-27B8755ADC8D}"/>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4">
              <a:extLst>
                <a:ext uri="{FF2B5EF4-FFF2-40B4-BE49-F238E27FC236}">
                  <a16:creationId xmlns:a16="http://schemas.microsoft.com/office/drawing/2014/main" id="{137FFD9A-8BAF-43B9-9523-648CED8B984F}"/>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5">
              <a:extLst>
                <a:ext uri="{FF2B5EF4-FFF2-40B4-BE49-F238E27FC236}">
                  <a16:creationId xmlns:a16="http://schemas.microsoft.com/office/drawing/2014/main" id="{941F7FB6-A353-450A-91B5-E2DA05C15B80}"/>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6">
              <a:extLst>
                <a:ext uri="{FF2B5EF4-FFF2-40B4-BE49-F238E27FC236}">
                  <a16:creationId xmlns:a16="http://schemas.microsoft.com/office/drawing/2014/main" id="{70276C54-51B8-4F2C-8682-53E49B77A2CC}"/>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7">
              <a:extLst>
                <a:ext uri="{FF2B5EF4-FFF2-40B4-BE49-F238E27FC236}">
                  <a16:creationId xmlns:a16="http://schemas.microsoft.com/office/drawing/2014/main" id="{1CA79299-32AD-43D1-84B5-E8C0397EB8EC}"/>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8">
              <a:extLst>
                <a:ext uri="{FF2B5EF4-FFF2-40B4-BE49-F238E27FC236}">
                  <a16:creationId xmlns:a16="http://schemas.microsoft.com/office/drawing/2014/main" id="{8F233D4B-D028-49FC-807F-B53A9B79A81D}"/>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9">
              <a:extLst>
                <a:ext uri="{FF2B5EF4-FFF2-40B4-BE49-F238E27FC236}">
                  <a16:creationId xmlns:a16="http://schemas.microsoft.com/office/drawing/2014/main" id="{903DE8F2-7422-448B-8A0B-D06FE7D57DAE}"/>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20">
              <a:extLst>
                <a:ext uri="{FF2B5EF4-FFF2-40B4-BE49-F238E27FC236}">
                  <a16:creationId xmlns:a16="http://schemas.microsoft.com/office/drawing/2014/main" id="{CE73E071-D78A-4A40-8388-49BFCFE8D5D7}"/>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1">
              <a:extLst>
                <a:ext uri="{FF2B5EF4-FFF2-40B4-BE49-F238E27FC236}">
                  <a16:creationId xmlns:a16="http://schemas.microsoft.com/office/drawing/2014/main" id="{74249322-B7C6-4B46-9832-B82E96DF0A9A}"/>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2">
              <a:extLst>
                <a:ext uri="{FF2B5EF4-FFF2-40B4-BE49-F238E27FC236}">
                  <a16:creationId xmlns:a16="http://schemas.microsoft.com/office/drawing/2014/main" id="{24617CE5-2469-4E90-A299-B162673B2457}"/>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3">
              <a:extLst>
                <a:ext uri="{FF2B5EF4-FFF2-40B4-BE49-F238E27FC236}">
                  <a16:creationId xmlns:a16="http://schemas.microsoft.com/office/drawing/2014/main" id="{D2CA66FA-B1F3-4C60-9E2B-69760100403C}"/>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4">
              <a:extLst>
                <a:ext uri="{FF2B5EF4-FFF2-40B4-BE49-F238E27FC236}">
                  <a16:creationId xmlns:a16="http://schemas.microsoft.com/office/drawing/2014/main" id="{AC891969-6896-43DC-A3EB-B26250D22F43}"/>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5">
              <a:extLst>
                <a:ext uri="{FF2B5EF4-FFF2-40B4-BE49-F238E27FC236}">
                  <a16:creationId xmlns:a16="http://schemas.microsoft.com/office/drawing/2014/main" id="{C2D1B4E8-E85F-4461-A86D-525830F24B57}"/>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6">
              <a:extLst>
                <a:ext uri="{FF2B5EF4-FFF2-40B4-BE49-F238E27FC236}">
                  <a16:creationId xmlns:a16="http://schemas.microsoft.com/office/drawing/2014/main" id="{5F139F2A-4C9D-48BE-A585-6DBD0A9EBF96}"/>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7">
              <a:extLst>
                <a:ext uri="{FF2B5EF4-FFF2-40B4-BE49-F238E27FC236}">
                  <a16:creationId xmlns:a16="http://schemas.microsoft.com/office/drawing/2014/main" id="{734DB0EE-C957-477A-9B92-475A9B1107CA}"/>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8">
              <a:extLst>
                <a:ext uri="{FF2B5EF4-FFF2-40B4-BE49-F238E27FC236}">
                  <a16:creationId xmlns:a16="http://schemas.microsoft.com/office/drawing/2014/main" id="{4359DFA0-CA3A-4188-9F51-F15824D65A12}"/>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9">
              <a:extLst>
                <a:ext uri="{FF2B5EF4-FFF2-40B4-BE49-F238E27FC236}">
                  <a16:creationId xmlns:a16="http://schemas.microsoft.com/office/drawing/2014/main" id="{C1B4B572-FDF0-45BA-BBB4-A00A758E1E28}"/>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30">
              <a:extLst>
                <a:ext uri="{FF2B5EF4-FFF2-40B4-BE49-F238E27FC236}">
                  <a16:creationId xmlns:a16="http://schemas.microsoft.com/office/drawing/2014/main" id="{2DB07096-0BAC-4B49-9E71-ED2F86F7BCE5}"/>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3" name="Picture Placeholder 2">
            <a:extLst>
              <a:ext uri="{FF2B5EF4-FFF2-40B4-BE49-F238E27FC236}">
                <a16:creationId xmlns:a16="http://schemas.microsoft.com/office/drawing/2014/main" id="{C064BEA0-9996-4627-BD53-00E1A42E1DDF}"/>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2893C675-D90D-4BA8-B543-00644E162DCC}"/>
              </a:ext>
            </a:extLst>
          </p:cNvPr>
          <p:cNvSpPr>
            <a:spLocks noGrp="1"/>
          </p:cNvSpPr>
          <p:nvPr>
            <p:ph type="pic" sz="quarter" idx="15"/>
          </p:nvPr>
        </p:nvSpPr>
        <p:spPr/>
      </p:sp>
      <p:sp>
        <p:nvSpPr>
          <p:cNvPr id="39" name="Picture Placeholder 38">
            <a:extLst>
              <a:ext uri="{FF2B5EF4-FFF2-40B4-BE49-F238E27FC236}">
                <a16:creationId xmlns:a16="http://schemas.microsoft.com/office/drawing/2014/main" id="{3FE9FF19-E20E-43B5-A920-17264F578CB6}"/>
              </a:ext>
            </a:extLst>
          </p:cNvPr>
          <p:cNvSpPr>
            <a:spLocks noGrp="1"/>
          </p:cNvSpPr>
          <p:nvPr>
            <p:ph type="pic" sz="quarter" idx="16"/>
          </p:nvPr>
        </p:nvSpPr>
        <p:spPr/>
      </p:sp>
      <p:sp>
        <p:nvSpPr>
          <p:cNvPr id="6" name="TextBox 5">
            <a:extLst>
              <a:ext uri="{FF2B5EF4-FFF2-40B4-BE49-F238E27FC236}">
                <a16:creationId xmlns:a16="http://schemas.microsoft.com/office/drawing/2014/main" id="{90265AF8-2C34-4BAB-850D-8B780D86FF09}"/>
              </a:ext>
            </a:extLst>
          </p:cNvPr>
          <p:cNvSpPr txBox="1"/>
          <p:nvPr/>
        </p:nvSpPr>
        <p:spPr>
          <a:xfrm>
            <a:off x="359764" y="2621365"/>
            <a:ext cx="1626433" cy="1323439"/>
          </a:xfrm>
          <a:prstGeom prst="rect">
            <a:avLst/>
          </a:prstGeom>
          <a:noFill/>
        </p:spPr>
        <p:txBody>
          <a:bodyPr wrap="square" rtlCol="0">
            <a:spAutoFit/>
          </a:bodyPr>
          <a:lstStyle/>
          <a:p>
            <a:pPr algn="r"/>
            <a:r>
              <a:rPr lang="en-US" sz="8000">
                <a:solidFill>
                  <a:schemeClr val="tx1">
                    <a:lumMod val="75000"/>
                    <a:lumOff val="25000"/>
                  </a:schemeClr>
                </a:solidFill>
                <a:latin typeface="+mj-lt"/>
              </a:rPr>
              <a:t>01</a:t>
            </a:r>
            <a:endParaRPr lang="id-ID" sz="9600" b="1">
              <a:solidFill>
                <a:schemeClr val="tx1">
                  <a:lumMod val="75000"/>
                  <a:lumOff val="25000"/>
                </a:schemeClr>
              </a:solidFill>
              <a:latin typeface="+mj-lt"/>
            </a:endParaRPr>
          </a:p>
        </p:txBody>
      </p:sp>
      <p:sp>
        <p:nvSpPr>
          <p:cNvPr id="7" name="TextBox 6">
            <a:extLst>
              <a:ext uri="{FF2B5EF4-FFF2-40B4-BE49-F238E27FC236}">
                <a16:creationId xmlns:a16="http://schemas.microsoft.com/office/drawing/2014/main" id="{4F900896-08F8-41A5-98AF-55520B8647C3}"/>
              </a:ext>
            </a:extLst>
          </p:cNvPr>
          <p:cNvSpPr txBox="1"/>
          <p:nvPr/>
        </p:nvSpPr>
        <p:spPr>
          <a:xfrm>
            <a:off x="3507698" y="2653736"/>
            <a:ext cx="1626433" cy="1323439"/>
          </a:xfrm>
          <a:prstGeom prst="rect">
            <a:avLst/>
          </a:prstGeom>
          <a:noFill/>
        </p:spPr>
        <p:txBody>
          <a:bodyPr wrap="square" rtlCol="0">
            <a:spAutoFit/>
          </a:bodyPr>
          <a:lstStyle/>
          <a:p>
            <a:pPr algn="r"/>
            <a:r>
              <a:rPr lang="en-US" sz="8000">
                <a:solidFill>
                  <a:schemeClr val="tx1">
                    <a:lumMod val="75000"/>
                    <a:lumOff val="25000"/>
                  </a:schemeClr>
                </a:solidFill>
                <a:latin typeface="+mj-lt"/>
              </a:rPr>
              <a:t>02</a:t>
            </a:r>
            <a:endParaRPr lang="id-ID" sz="9600" b="1">
              <a:solidFill>
                <a:schemeClr val="tx1">
                  <a:lumMod val="75000"/>
                  <a:lumOff val="25000"/>
                </a:schemeClr>
              </a:solidFill>
              <a:latin typeface="+mj-lt"/>
            </a:endParaRPr>
          </a:p>
        </p:txBody>
      </p:sp>
      <p:sp>
        <p:nvSpPr>
          <p:cNvPr id="8" name="TextBox 7">
            <a:extLst>
              <a:ext uri="{FF2B5EF4-FFF2-40B4-BE49-F238E27FC236}">
                <a16:creationId xmlns:a16="http://schemas.microsoft.com/office/drawing/2014/main" id="{AF130D96-62ED-497B-93BB-680D95302E66}"/>
              </a:ext>
            </a:extLst>
          </p:cNvPr>
          <p:cNvSpPr txBox="1"/>
          <p:nvPr/>
        </p:nvSpPr>
        <p:spPr>
          <a:xfrm>
            <a:off x="359764" y="4118907"/>
            <a:ext cx="2567997" cy="85408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a:t>
            </a:r>
          </a:p>
        </p:txBody>
      </p:sp>
      <p:sp>
        <p:nvSpPr>
          <p:cNvPr id="9" name="TextBox 8">
            <a:extLst>
              <a:ext uri="{FF2B5EF4-FFF2-40B4-BE49-F238E27FC236}">
                <a16:creationId xmlns:a16="http://schemas.microsoft.com/office/drawing/2014/main" id="{B3355DE0-09FF-4399-BE2F-042785BDE01E}"/>
              </a:ext>
            </a:extLst>
          </p:cNvPr>
          <p:cNvSpPr txBox="1"/>
          <p:nvPr/>
        </p:nvSpPr>
        <p:spPr>
          <a:xfrm>
            <a:off x="3797666" y="1799656"/>
            <a:ext cx="2567997" cy="85408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a:t>
            </a:r>
          </a:p>
        </p:txBody>
      </p:sp>
      <p:sp>
        <p:nvSpPr>
          <p:cNvPr id="10" name="TextBox 9">
            <a:extLst>
              <a:ext uri="{FF2B5EF4-FFF2-40B4-BE49-F238E27FC236}">
                <a16:creationId xmlns:a16="http://schemas.microsoft.com/office/drawing/2014/main" id="{CAC200E5-B9A0-4ED4-A685-75932F92C9B9}"/>
              </a:ext>
            </a:extLst>
          </p:cNvPr>
          <p:cNvSpPr txBox="1"/>
          <p:nvPr/>
        </p:nvSpPr>
        <p:spPr>
          <a:xfrm>
            <a:off x="7235569" y="2429524"/>
            <a:ext cx="3647290" cy="1938992"/>
          </a:xfrm>
          <a:prstGeom prst="rect">
            <a:avLst/>
          </a:prstGeom>
          <a:noFill/>
        </p:spPr>
        <p:txBody>
          <a:bodyPr wrap="square" rtlCol="0">
            <a:spAutoFit/>
          </a:bodyPr>
          <a:lstStyle/>
          <a:p>
            <a:r>
              <a:rPr lang="en-US" sz="4000">
                <a:solidFill>
                  <a:schemeClr val="tx1">
                    <a:lumMod val="75000"/>
                    <a:lumOff val="25000"/>
                  </a:schemeClr>
                </a:solidFill>
                <a:latin typeface="+mj-lt"/>
              </a:rPr>
              <a:t>Exploring Different Design Style</a:t>
            </a:r>
            <a:endParaRPr lang="id-ID" sz="4800" b="1">
              <a:solidFill>
                <a:schemeClr val="tx1">
                  <a:lumMod val="75000"/>
                  <a:lumOff val="25000"/>
                </a:schemeClr>
              </a:solidFill>
              <a:latin typeface="+mj-lt"/>
            </a:endParaRPr>
          </a:p>
        </p:txBody>
      </p:sp>
      <p:sp>
        <p:nvSpPr>
          <p:cNvPr id="11" name="TextBox 10">
            <a:extLst>
              <a:ext uri="{FF2B5EF4-FFF2-40B4-BE49-F238E27FC236}">
                <a16:creationId xmlns:a16="http://schemas.microsoft.com/office/drawing/2014/main" id="{3B09673B-4C25-4FFD-B723-19D966B51C11}"/>
              </a:ext>
            </a:extLst>
          </p:cNvPr>
          <p:cNvSpPr txBox="1"/>
          <p:nvPr/>
        </p:nvSpPr>
        <p:spPr>
          <a:xfrm>
            <a:off x="7235569" y="251086"/>
            <a:ext cx="4596666" cy="1361911"/>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Tree>
    <p:extLst>
      <p:ext uri="{BB962C8B-B14F-4D97-AF65-F5344CB8AC3E}">
        <p14:creationId xmlns:p14="http://schemas.microsoft.com/office/powerpoint/2010/main" val="2565185538"/>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anim calcmode="lin" valueType="num">
                                      <p:cBhvr>
                                        <p:cTn id="8" dur="750" fill="hold"/>
                                        <p:tgtEl>
                                          <p:spTgt spid="6"/>
                                        </p:tgtEl>
                                        <p:attrNameLst>
                                          <p:attrName>ppt_x</p:attrName>
                                        </p:attrNameLst>
                                      </p:cBhvr>
                                      <p:tavLst>
                                        <p:tav tm="0">
                                          <p:val>
                                            <p:strVal val="#ppt_x"/>
                                          </p:val>
                                        </p:tav>
                                        <p:tav tm="100000">
                                          <p:val>
                                            <p:strVal val="#ppt_x"/>
                                          </p:val>
                                        </p:tav>
                                      </p:tavLst>
                                    </p:anim>
                                    <p:anim calcmode="lin" valueType="num">
                                      <p:cBhvr>
                                        <p:cTn id="9" dur="75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anim calcmode="lin" valueType="num">
                                      <p:cBhvr>
                                        <p:cTn id="13" dur="750" fill="hold"/>
                                        <p:tgtEl>
                                          <p:spTgt spid="8"/>
                                        </p:tgtEl>
                                        <p:attrNameLst>
                                          <p:attrName>ppt_x</p:attrName>
                                        </p:attrNameLst>
                                      </p:cBhvr>
                                      <p:tavLst>
                                        <p:tav tm="0">
                                          <p:val>
                                            <p:strVal val="#ppt_x"/>
                                          </p:val>
                                        </p:tav>
                                        <p:tav tm="100000">
                                          <p:val>
                                            <p:strVal val="#ppt_x"/>
                                          </p:val>
                                        </p:tav>
                                      </p:tavLst>
                                    </p:anim>
                                    <p:anim calcmode="lin" valueType="num">
                                      <p:cBhvr>
                                        <p:cTn id="14" dur="75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750"/>
                                        <p:tgtEl>
                                          <p:spTgt spid="7"/>
                                        </p:tgtEl>
                                      </p:cBhvr>
                                    </p:animEffect>
                                    <p:anim calcmode="lin" valueType="num">
                                      <p:cBhvr>
                                        <p:cTn id="18" dur="750" fill="hold"/>
                                        <p:tgtEl>
                                          <p:spTgt spid="7"/>
                                        </p:tgtEl>
                                        <p:attrNameLst>
                                          <p:attrName>ppt_x</p:attrName>
                                        </p:attrNameLst>
                                      </p:cBhvr>
                                      <p:tavLst>
                                        <p:tav tm="0">
                                          <p:val>
                                            <p:strVal val="#ppt_x"/>
                                          </p:val>
                                        </p:tav>
                                        <p:tav tm="100000">
                                          <p:val>
                                            <p:strVal val="#ppt_x"/>
                                          </p:val>
                                        </p:tav>
                                      </p:tavLst>
                                    </p:anim>
                                    <p:anim calcmode="lin" valueType="num">
                                      <p:cBhvr>
                                        <p:cTn id="19" dur="75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750"/>
                                        <p:tgtEl>
                                          <p:spTgt spid="9"/>
                                        </p:tgtEl>
                                      </p:cBhvr>
                                    </p:animEffect>
                                    <p:anim calcmode="lin" valueType="num">
                                      <p:cBhvr>
                                        <p:cTn id="23" dur="750" fill="hold"/>
                                        <p:tgtEl>
                                          <p:spTgt spid="9"/>
                                        </p:tgtEl>
                                        <p:attrNameLst>
                                          <p:attrName>ppt_x</p:attrName>
                                        </p:attrNameLst>
                                      </p:cBhvr>
                                      <p:tavLst>
                                        <p:tav tm="0">
                                          <p:val>
                                            <p:strVal val="#ppt_x"/>
                                          </p:val>
                                        </p:tav>
                                        <p:tav tm="100000">
                                          <p:val>
                                            <p:strVal val="#ppt_x"/>
                                          </p:val>
                                        </p:tav>
                                      </p:tavLst>
                                    </p:anim>
                                    <p:anim calcmode="lin" valueType="num">
                                      <p:cBhvr>
                                        <p:cTn id="24" dur="75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750"/>
                                        <p:tgtEl>
                                          <p:spTgt spid="11"/>
                                        </p:tgtEl>
                                      </p:cBhvr>
                                    </p:animEffect>
                                    <p:anim calcmode="lin" valueType="num">
                                      <p:cBhvr>
                                        <p:cTn id="28" dur="750" fill="hold"/>
                                        <p:tgtEl>
                                          <p:spTgt spid="11"/>
                                        </p:tgtEl>
                                        <p:attrNameLst>
                                          <p:attrName>ppt_x</p:attrName>
                                        </p:attrNameLst>
                                      </p:cBhvr>
                                      <p:tavLst>
                                        <p:tav tm="0">
                                          <p:val>
                                            <p:strVal val="#ppt_x"/>
                                          </p:val>
                                        </p:tav>
                                        <p:tav tm="100000">
                                          <p:val>
                                            <p:strVal val="#ppt_x"/>
                                          </p:val>
                                        </p:tav>
                                      </p:tavLst>
                                    </p:anim>
                                    <p:anim calcmode="lin" valueType="num">
                                      <p:cBhvr>
                                        <p:cTn id="29" dur="75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0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750"/>
                                        <p:tgtEl>
                                          <p:spTgt spid="10"/>
                                        </p:tgtEl>
                                      </p:cBhvr>
                                    </p:animEffect>
                                    <p:anim calcmode="lin" valueType="num">
                                      <p:cBhvr>
                                        <p:cTn id="33" dur="750" fill="hold"/>
                                        <p:tgtEl>
                                          <p:spTgt spid="10"/>
                                        </p:tgtEl>
                                        <p:attrNameLst>
                                          <p:attrName>ppt_x</p:attrName>
                                        </p:attrNameLst>
                                      </p:cBhvr>
                                      <p:tavLst>
                                        <p:tav tm="0">
                                          <p:val>
                                            <p:strVal val="#ppt_x"/>
                                          </p:val>
                                        </p:tav>
                                        <p:tav tm="100000">
                                          <p:val>
                                            <p:strVal val="#ppt_x"/>
                                          </p:val>
                                        </p:tav>
                                      </p:tavLst>
                                    </p:anim>
                                    <p:anim calcmode="lin" valueType="num">
                                      <p:cBhvr>
                                        <p:cTn id="34" dur="75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058459B-1D96-4D20-9159-69EFD893B587}"/>
              </a:ext>
            </a:extLst>
          </p:cNvPr>
          <p:cNvSpPr/>
          <p:nvPr/>
        </p:nvSpPr>
        <p:spPr>
          <a:xfrm>
            <a:off x="0" y="0"/>
            <a:ext cx="5336498" cy="1556041"/>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5">
            <a:extLst>
              <a:ext uri="{FF2B5EF4-FFF2-40B4-BE49-F238E27FC236}">
                <a16:creationId xmlns:a16="http://schemas.microsoft.com/office/drawing/2014/main" id="{E124D14D-0462-4F2C-8DFF-69577579BFD5}"/>
              </a:ext>
            </a:extLst>
          </p:cNvPr>
          <p:cNvSpPr>
            <a:spLocks noGrp="1"/>
          </p:cNvSpPr>
          <p:nvPr>
            <p:ph type="pic" sz="quarter" idx="14"/>
          </p:nvPr>
        </p:nvSpPr>
        <p:spPr/>
      </p:sp>
      <p:grpSp>
        <p:nvGrpSpPr>
          <p:cNvPr id="13" name="Group 12">
            <a:extLst>
              <a:ext uri="{FF2B5EF4-FFF2-40B4-BE49-F238E27FC236}">
                <a16:creationId xmlns:a16="http://schemas.microsoft.com/office/drawing/2014/main" id="{8E275C76-1EE6-4C9C-9B9D-192A389256C3}"/>
              </a:ext>
            </a:extLst>
          </p:cNvPr>
          <p:cNvGrpSpPr/>
          <p:nvPr/>
        </p:nvGrpSpPr>
        <p:grpSpPr>
          <a:xfrm>
            <a:off x="4139784" y="4386112"/>
            <a:ext cx="2417149" cy="2417149"/>
            <a:chOff x="684358" y="2902022"/>
            <a:chExt cx="3364308" cy="3364307"/>
          </a:xfrm>
          <a:solidFill>
            <a:schemeClr val="bg1">
              <a:lumMod val="95000"/>
            </a:schemeClr>
          </a:solidFill>
        </p:grpSpPr>
        <p:sp>
          <p:nvSpPr>
            <p:cNvPr id="14" name="Freeform 6">
              <a:extLst>
                <a:ext uri="{FF2B5EF4-FFF2-40B4-BE49-F238E27FC236}">
                  <a16:creationId xmlns:a16="http://schemas.microsoft.com/office/drawing/2014/main" id="{F51A22B0-408D-4C0A-8D00-B820A7EDEBFB}"/>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7">
              <a:extLst>
                <a:ext uri="{FF2B5EF4-FFF2-40B4-BE49-F238E27FC236}">
                  <a16:creationId xmlns:a16="http://schemas.microsoft.com/office/drawing/2014/main" id="{3E97FF36-31AB-453B-8677-4D9852ADBC00}"/>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8">
              <a:extLst>
                <a:ext uri="{FF2B5EF4-FFF2-40B4-BE49-F238E27FC236}">
                  <a16:creationId xmlns:a16="http://schemas.microsoft.com/office/drawing/2014/main" id="{4C17D16F-DAD5-4BA5-B295-5CA18198ACA0}"/>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9">
              <a:extLst>
                <a:ext uri="{FF2B5EF4-FFF2-40B4-BE49-F238E27FC236}">
                  <a16:creationId xmlns:a16="http://schemas.microsoft.com/office/drawing/2014/main" id="{3DF45203-035E-4144-BB88-C14104B140DD}"/>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0">
              <a:extLst>
                <a:ext uri="{FF2B5EF4-FFF2-40B4-BE49-F238E27FC236}">
                  <a16:creationId xmlns:a16="http://schemas.microsoft.com/office/drawing/2014/main" id="{6FEFC235-587C-4545-9421-B1F62152D58A}"/>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1">
              <a:extLst>
                <a:ext uri="{FF2B5EF4-FFF2-40B4-BE49-F238E27FC236}">
                  <a16:creationId xmlns:a16="http://schemas.microsoft.com/office/drawing/2014/main" id="{C69A79E5-B907-463A-87FC-FAF46B6F4CCB}"/>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2">
              <a:extLst>
                <a:ext uri="{FF2B5EF4-FFF2-40B4-BE49-F238E27FC236}">
                  <a16:creationId xmlns:a16="http://schemas.microsoft.com/office/drawing/2014/main" id="{76AB412E-2931-4727-A9EA-B50DD228FA4A}"/>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3">
              <a:extLst>
                <a:ext uri="{FF2B5EF4-FFF2-40B4-BE49-F238E27FC236}">
                  <a16:creationId xmlns:a16="http://schemas.microsoft.com/office/drawing/2014/main" id="{E7BACA87-D862-419F-9CE6-F08D630BC5CD}"/>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4">
              <a:extLst>
                <a:ext uri="{FF2B5EF4-FFF2-40B4-BE49-F238E27FC236}">
                  <a16:creationId xmlns:a16="http://schemas.microsoft.com/office/drawing/2014/main" id="{C725350C-A813-46EB-A7F1-439BB8EED8AF}"/>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5">
              <a:extLst>
                <a:ext uri="{FF2B5EF4-FFF2-40B4-BE49-F238E27FC236}">
                  <a16:creationId xmlns:a16="http://schemas.microsoft.com/office/drawing/2014/main" id="{D3CFB018-6411-4512-89DE-2BC7DB91520B}"/>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6">
              <a:extLst>
                <a:ext uri="{FF2B5EF4-FFF2-40B4-BE49-F238E27FC236}">
                  <a16:creationId xmlns:a16="http://schemas.microsoft.com/office/drawing/2014/main" id="{AFBEC93E-C38C-498E-AE0F-1C3EA295C829}"/>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7">
              <a:extLst>
                <a:ext uri="{FF2B5EF4-FFF2-40B4-BE49-F238E27FC236}">
                  <a16:creationId xmlns:a16="http://schemas.microsoft.com/office/drawing/2014/main" id="{BF68F0A8-D016-43DA-B7A0-730FD9C19FA1}"/>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8">
              <a:extLst>
                <a:ext uri="{FF2B5EF4-FFF2-40B4-BE49-F238E27FC236}">
                  <a16:creationId xmlns:a16="http://schemas.microsoft.com/office/drawing/2014/main" id="{7F313907-C6D2-46A3-9ACE-2B21030B4A5E}"/>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19">
              <a:extLst>
                <a:ext uri="{FF2B5EF4-FFF2-40B4-BE49-F238E27FC236}">
                  <a16:creationId xmlns:a16="http://schemas.microsoft.com/office/drawing/2014/main" id="{8E4BF369-A612-4908-80BA-A094ABAC6CCF}"/>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0">
              <a:extLst>
                <a:ext uri="{FF2B5EF4-FFF2-40B4-BE49-F238E27FC236}">
                  <a16:creationId xmlns:a16="http://schemas.microsoft.com/office/drawing/2014/main" id="{35BCFCF7-2A10-49D0-AF25-9270688E9864}"/>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1">
              <a:extLst>
                <a:ext uri="{FF2B5EF4-FFF2-40B4-BE49-F238E27FC236}">
                  <a16:creationId xmlns:a16="http://schemas.microsoft.com/office/drawing/2014/main" id="{2660A3F7-CA9A-4812-9C13-77457CE3AB78}"/>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2">
              <a:extLst>
                <a:ext uri="{FF2B5EF4-FFF2-40B4-BE49-F238E27FC236}">
                  <a16:creationId xmlns:a16="http://schemas.microsoft.com/office/drawing/2014/main" id="{BF9084C6-A0CF-438F-9AA1-D5AD6A8C9F8F}"/>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3">
              <a:extLst>
                <a:ext uri="{FF2B5EF4-FFF2-40B4-BE49-F238E27FC236}">
                  <a16:creationId xmlns:a16="http://schemas.microsoft.com/office/drawing/2014/main" id="{C7499BCC-094F-423B-8AB6-F5261B3F186D}"/>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4">
              <a:extLst>
                <a:ext uri="{FF2B5EF4-FFF2-40B4-BE49-F238E27FC236}">
                  <a16:creationId xmlns:a16="http://schemas.microsoft.com/office/drawing/2014/main" id="{474D8130-AB35-42DB-B172-C6E0272D2C42}"/>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5">
              <a:extLst>
                <a:ext uri="{FF2B5EF4-FFF2-40B4-BE49-F238E27FC236}">
                  <a16:creationId xmlns:a16="http://schemas.microsoft.com/office/drawing/2014/main" id="{40AFF37C-A0F1-4F05-B055-63A9E33EE57E}"/>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6">
              <a:extLst>
                <a:ext uri="{FF2B5EF4-FFF2-40B4-BE49-F238E27FC236}">
                  <a16:creationId xmlns:a16="http://schemas.microsoft.com/office/drawing/2014/main" id="{B4896AB1-3D34-4144-8BF5-8526CD33241D}"/>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7">
              <a:extLst>
                <a:ext uri="{FF2B5EF4-FFF2-40B4-BE49-F238E27FC236}">
                  <a16:creationId xmlns:a16="http://schemas.microsoft.com/office/drawing/2014/main" id="{5D60A131-9D9D-4275-9596-0CF08F80ED31}"/>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8">
              <a:extLst>
                <a:ext uri="{FF2B5EF4-FFF2-40B4-BE49-F238E27FC236}">
                  <a16:creationId xmlns:a16="http://schemas.microsoft.com/office/drawing/2014/main" id="{44865427-19DE-444F-A38D-FF7B06AA0B3A}"/>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29">
              <a:extLst>
                <a:ext uri="{FF2B5EF4-FFF2-40B4-BE49-F238E27FC236}">
                  <a16:creationId xmlns:a16="http://schemas.microsoft.com/office/drawing/2014/main" id="{72C4E3A8-D817-4FB2-A49D-1244FF99FDFD}"/>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30">
              <a:extLst>
                <a:ext uri="{FF2B5EF4-FFF2-40B4-BE49-F238E27FC236}">
                  <a16:creationId xmlns:a16="http://schemas.microsoft.com/office/drawing/2014/main" id="{01FF899B-B77F-467A-8CFA-8B45047EA879}"/>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3" name="TextBox 2">
            <a:extLst>
              <a:ext uri="{FF2B5EF4-FFF2-40B4-BE49-F238E27FC236}">
                <a16:creationId xmlns:a16="http://schemas.microsoft.com/office/drawing/2014/main" id="{2A63781A-5347-4797-A86C-FADCB49F5A90}"/>
              </a:ext>
            </a:extLst>
          </p:cNvPr>
          <p:cNvSpPr txBox="1"/>
          <p:nvPr/>
        </p:nvSpPr>
        <p:spPr>
          <a:xfrm>
            <a:off x="1319135" y="532897"/>
            <a:ext cx="3386371" cy="1938992"/>
          </a:xfrm>
          <a:prstGeom prst="rect">
            <a:avLst/>
          </a:prstGeom>
          <a:noFill/>
        </p:spPr>
        <p:txBody>
          <a:bodyPr wrap="square" rtlCol="0">
            <a:spAutoFit/>
          </a:bodyPr>
          <a:lstStyle/>
          <a:p>
            <a:pPr algn="r"/>
            <a:r>
              <a:rPr lang="en-US" sz="4000">
                <a:solidFill>
                  <a:schemeClr val="tx1">
                    <a:lumMod val="75000"/>
                    <a:lumOff val="25000"/>
                  </a:schemeClr>
                </a:solidFill>
                <a:latin typeface="+mj-lt"/>
              </a:rPr>
              <a:t>Expect Nothing Less Than Perfect </a:t>
            </a:r>
            <a:endParaRPr lang="id-ID" sz="4800" b="1">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34774150-3400-4A1A-85A1-5AC99F412A8B}"/>
              </a:ext>
            </a:extLst>
          </p:cNvPr>
          <p:cNvSpPr txBox="1"/>
          <p:nvPr/>
        </p:nvSpPr>
        <p:spPr>
          <a:xfrm>
            <a:off x="8563118" y="3437693"/>
            <a:ext cx="2723213" cy="2123658"/>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
        <p:nvSpPr>
          <p:cNvPr id="5" name="Rectangle 4">
            <a:extLst>
              <a:ext uri="{FF2B5EF4-FFF2-40B4-BE49-F238E27FC236}">
                <a16:creationId xmlns:a16="http://schemas.microsoft.com/office/drawing/2014/main" id="{7A018D16-DFDA-4A13-8466-6BB9736F1AC1}"/>
              </a:ext>
            </a:extLst>
          </p:cNvPr>
          <p:cNvSpPr/>
          <p:nvPr/>
        </p:nvSpPr>
        <p:spPr>
          <a:xfrm>
            <a:off x="8563117" y="2457197"/>
            <a:ext cx="2081039" cy="830997"/>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Something Important About </a:t>
            </a:r>
          </a:p>
        </p:txBody>
      </p:sp>
      <p:sp>
        <p:nvSpPr>
          <p:cNvPr id="7" name="TextBox 6">
            <a:extLst>
              <a:ext uri="{FF2B5EF4-FFF2-40B4-BE49-F238E27FC236}">
                <a16:creationId xmlns:a16="http://schemas.microsoft.com/office/drawing/2014/main" id="{D4D21687-3063-4E6E-8294-7AAB925DC755}"/>
              </a:ext>
            </a:extLst>
          </p:cNvPr>
          <p:cNvSpPr txBox="1"/>
          <p:nvPr/>
        </p:nvSpPr>
        <p:spPr>
          <a:xfrm>
            <a:off x="2164526" y="3420477"/>
            <a:ext cx="1464356" cy="346249"/>
          </a:xfrm>
          <a:prstGeom prst="rect">
            <a:avLst/>
          </a:prstGeom>
          <a:noFill/>
        </p:spPr>
        <p:txBody>
          <a:bodyPr wrap="square" rtlCol="0">
            <a:spAutoFit/>
          </a:bodyPr>
          <a:lstStyle/>
          <a:p>
            <a:pPr algn="r">
              <a:lnSpc>
                <a:spcPct val="150000"/>
              </a:lnSpc>
            </a:pPr>
            <a:r>
              <a:rPr lang="en-US" sz="1100">
                <a:solidFill>
                  <a:schemeClr val="tx1">
                    <a:lumMod val="50000"/>
                    <a:lumOff val="50000"/>
                  </a:schemeClr>
                </a:solidFill>
              </a:rPr>
              <a:t>Floral sheel silk </a:t>
            </a:r>
          </a:p>
        </p:txBody>
      </p:sp>
      <p:sp>
        <p:nvSpPr>
          <p:cNvPr id="8" name="Rectangle 7">
            <a:extLst>
              <a:ext uri="{FF2B5EF4-FFF2-40B4-BE49-F238E27FC236}">
                <a16:creationId xmlns:a16="http://schemas.microsoft.com/office/drawing/2014/main" id="{4D184E73-21EE-4E11-8445-51CE2EB8F5F4}"/>
              </a:ext>
            </a:extLst>
          </p:cNvPr>
          <p:cNvSpPr/>
          <p:nvPr/>
        </p:nvSpPr>
        <p:spPr>
          <a:xfrm>
            <a:off x="2029613" y="3004786"/>
            <a:ext cx="1599269" cy="461665"/>
          </a:xfrm>
          <a:prstGeom prst="rect">
            <a:avLst/>
          </a:prstGeom>
        </p:spPr>
        <p:txBody>
          <a:bodyPr wrap="square">
            <a:spAutoFit/>
          </a:bodyPr>
          <a:lstStyle/>
          <a:p>
            <a:pPr algn="r">
              <a:lnSpc>
                <a:spcPct val="150000"/>
              </a:lnSpc>
            </a:pPr>
            <a:r>
              <a:rPr lang="en-US" sz="1600">
                <a:solidFill>
                  <a:schemeClr val="tx1">
                    <a:lumMod val="75000"/>
                    <a:lumOff val="25000"/>
                  </a:schemeClr>
                </a:solidFill>
                <a:latin typeface="+mj-lt"/>
                <a:cs typeface="Poppins" panose="02000000000000000000" pitchFamily="2" charset="0"/>
              </a:rPr>
              <a:t>Blouse</a:t>
            </a:r>
          </a:p>
        </p:txBody>
      </p:sp>
      <p:sp>
        <p:nvSpPr>
          <p:cNvPr id="9" name="TextBox 8">
            <a:extLst>
              <a:ext uri="{FF2B5EF4-FFF2-40B4-BE49-F238E27FC236}">
                <a16:creationId xmlns:a16="http://schemas.microsoft.com/office/drawing/2014/main" id="{FB2F7BEA-EF0C-4983-8D0B-EA7165676668}"/>
              </a:ext>
            </a:extLst>
          </p:cNvPr>
          <p:cNvSpPr txBox="1"/>
          <p:nvPr/>
        </p:nvSpPr>
        <p:spPr>
          <a:xfrm>
            <a:off x="1734155" y="3683401"/>
            <a:ext cx="1894727" cy="346249"/>
          </a:xfrm>
          <a:prstGeom prst="rect">
            <a:avLst/>
          </a:prstGeom>
          <a:noFill/>
        </p:spPr>
        <p:txBody>
          <a:bodyPr wrap="square" rtlCol="0">
            <a:spAutoFit/>
          </a:bodyPr>
          <a:lstStyle/>
          <a:p>
            <a:pPr algn="r">
              <a:lnSpc>
                <a:spcPct val="150000"/>
              </a:lnSpc>
            </a:pPr>
            <a:r>
              <a:rPr lang="en-US" sz="1100">
                <a:solidFill>
                  <a:schemeClr val="tx1">
                    <a:lumMod val="50000"/>
                    <a:lumOff val="50000"/>
                  </a:schemeClr>
                </a:solidFill>
              </a:rPr>
              <a:t>Number 0012</a:t>
            </a:r>
          </a:p>
        </p:txBody>
      </p:sp>
      <p:sp>
        <p:nvSpPr>
          <p:cNvPr id="10" name="TextBox 9">
            <a:extLst>
              <a:ext uri="{FF2B5EF4-FFF2-40B4-BE49-F238E27FC236}">
                <a16:creationId xmlns:a16="http://schemas.microsoft.com/office/drawing/2014/main" id="{29231415-10F7-43E8-B55A-977DA2F395C2}"/>
              </a:ext>
            </a:extLst>
          </p:cNvPr>
          <p:cNvSpPr txBox="1"/>
          <p:nvPr/>
        </p:nvSpPr>
        <p:spPr>
          <a:xfrm>
            <a:off x="2164526" y="4955710"/>
            <a:ext cx="1464356" cy="346249"/>
          </a:xfrm>
          <a:prstGeom prst="rect">
            <a:avLst/>
          </a:prstGeom>
          <a:noFill/>
        </p:spPr>
        <p:txBody>
          <a:bodyPr wrap="square" rtlCol="0">
            <a:spAutoFit/>
          </a:bodyPr>
          <a:lstStyle/>
          <a:p>
            <a:pPr algn="r">
              <a:lnSpc>
                <a:spcPct val="150000"/>
              </a:lnSpc>
            </a:pPr>
            <a:r>
              <a:rPr lang="en-US" sz="1100">
                <a:solidFill>
                  <a:schemeClr val="tx1">
                    <a:lumMod val="50000"/>
                    <a:lumOff val="50000"/>
                  </a:schemeClr>
                </a:solidFill>
              </a:rPr>
              <a:t>Floral sheel silk </a:t>
            </a:r>
          </a:p>
        </p:txBody>
      </p:sp>
      <p:sp>
        <p:nvSpPr>
          <p:cNvPr id="11" name="Rectangle 10">
            <a:extLst>
              <a:ext uri="{FF2B5EF4-FFF2-40B4-BE49-F238E27FC236}">
                <a16:creationId xmlns:a16="http://schemas.microsoft.com/office/drawing/2014/main" id="{95D6D535-556B-4A39-8B94-B59F9FCBA471}"/>
              </a:ext>
            </a:extLst>
          </p:cNvPr>
          <p:cNvSpPr/>
          <p:nvPr/>
        </p:nvSpPr>
        <p:spPr>
          <a:xfrm>
            <a:off x="2029613" y="4540019"/>
            <a:ext cx="1599269" cy="461665"/>
          </a:xfrm>
          <a:prstGeom prst="rect">
            <a:avLst/>
          </a:prstGeom>
        </p:spPr>
        <p:txBody>
          <a:bodyPr wrap="square">
            <a:spAutoFit/>
          </a:bodyPr>
          <a:lstStyle/>
          <a:p>
            <a:pPr algn="r">
              <a:lnSpc>
                <a:spcPct val="150000"/>
              </a:lnSpc>
            </a:pPr>
            <a:r>
              <a:rPr lang="en-US" sz="1600">
                <a:solidFill>
                  <a:schemeClr val="tx1">
                    <a:lumMod val="75000"/>
                    <a:lumOff val="25000"/>
                  </a:schemeClr>
                </a:solidFill>
                <a:latin typeface="+mj-lt"/>
                <a:cs typeface="Poppins" panose="02000000000000000000" pitchFamily="2" charset="0"/>
              </a:rPr>
              <a:t>Pants</a:t>
            </a:r>
          </a:p>
        </p:txBody>
      </p:sp>
      <p:sp>
        <p:nvSpPr>
          <p:cNvPr id="12" name="TextBox 11">
            <a:extLst>
              <a:ext uri="{FF2B5EF4-FFF2-40B4-BE49-F238E27FC236}">
                <a16:creationId xmlns:a16="http://schemas.microsoft.com/office/drawing/2014/main" id="{DD3BADA0-2475-4B5D-B248-5D6D91BCFA4E}"/>
              </a:ext>
            </a:extLst>
          </p:cNvPr>
          <p:cNvSpPr txBox="1"/>
          <p:nvPr/>
        </p:nvSpPr>
        <p:spPr>
          <a:xfrm>
            <a:off x="1734155" y="5218634"/>
            <a:ext cx="1894727" cy="346249"/>
          </a:xfrm>
          <a:prstGeom prst="rect">
            <a:avLst/>
          </a:prstGeom>
          <a:noFill/>
        </p:spPr>
        <p:txBody>
          <a:bodyPr wrap="square" rtlCol="0">
            <a:spAutoFit/>
          </a:bodyPr>
          <a:lstStyle/>
          <a:p>
            <a:pPr algn="r">
              <a:lnSpc>
                <a:spcPct val="150000"/>
              </a:lnSpc>
            </a:pPr>
            <a:r>
              <a:rPr lang="en-US" sz="1100">
                <a:solidFill>
                  <a:schemeClr val="tx1">
                    <a:lumMod val="50000"/>
                    <a:lumOff val="50000"/>
                  </a:schemeClr>
                </a:solidFill>
              </a:rPr>
              <a:t>Number 0012</a:t>
            </a:r>
          </a:p>
        </p:txBody>
      </p:sp>
    </p:spTree>
    <p:extLst>
      <p:ext uri="{BB962C8B-B14F-4D97-AF65-F5344CB8AC3E}">
        <p14:creationId xmlns:p14="http://schemas.microsoft.com/office/powerpoint/2010/main" val="38483939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750"/>
                                        <p:tgtEl>
                                          <p:spTgt spid="7"/>
                                        </p:tgtEl>
                                      </p:cBhvr>
                                    </p:animEffect>
                                    <p:anim calcmode="lin" valueType="num">
                                      <p:cBhvr>
                                        <p:cTn id="13" dur="750" fill="hold"/>
                                        <p:tgtEl>
                                          <p:spTgt spid="7"/>
                                        </p:tgtEl>
                                        <p:attrNameLst>
                                          <p:attrName>ppt_x</p:attrName>
                                        </p:attrNameLst>
                                      </p:cBhvr>
                                      <p:tavLst>
                                        <p:tav tm="0">
                                          <p:val>
                                            <p:strVal val="#ppt_x"/>
                                          </p:val>
                                        </p:tav>
                                        <p:tav tm="100000">
                                          <p:val>
                                            <p:strVal val="#ppt_x"/>
                                          </p:val>
                                        </p:tav>
                                      </p:tavLst>
                                    </p:anim>
                                    <p:anim calcmode="lin" valueType="num">
                                      <p:cBhvr>
                                        <p:cTn id="14" dur="75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750"/>
                                        <p:tgtEl>
                                          <p:spTgt spid="9"/>
                                        </p:tgtEl>
                                      </p:cBhvr>
                                    </p:animEffect>
                                    <p:anim calcmode="lin" valueType="num">
                                      <p:cBhvr>
                                        <p:cTn id="18" dur="750" fill="hold"/>
                                        <p:tgtEl>
                                          <p:spTgt spid="9"/>
                                        </p:tgtEl>
                                        <p:attrNameLst>
                                          <p:attrName>ppt_x</p:attrName>
                                        </p:attrNameLst>
                                      </p:cBhvr>
                                      <p:tavLst>
                                        <p:tav tm="0">
                                          <p:val>
                                            <p:strVal val="#ppt_x"/>
                                          </p:val>
                                        </p:tav>
                                        <p:tav tm="100000">
                                          <p:val>
                                            <p:strVal val="#ppt_x"/>
                                          </p:val>
                                        </p:tav>
                                      </p:tavLst>
                                    </p:anim>
                                    <p:anim calcmode="lin" valueType="num">
                                      <p:cBhvr>
                                        <p:cTn id="19" dur="75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50"/>
                                        <p:tgtEl>
                                          <p:spTgt spid="10"/>
                                        </p:tgtEl>
                                      </p:cBhvr>
                                    </p:animEffect>
                                    <p:anim calcmode="lin" valueType="num">
                                      <p:cBhvr>
                                        <p:cTn id="23" dur="750" fill="hold"/>
                                        <p:tgtEl>
                                          <p:spTgt spid="10"/>
                                        </p:tgtEl>
                                        <p:attrNameLst>
                                          <p:attrName>ppt_x</p:attrName>
                                        </p:attrNameLst>
                                      </p:cBhvr>
                                      <p:tavLst>
                                        <p:tav tm="0">
                                          <p:val>
                                            <p:strVal val="#ppt_x"/>
                                          </p:val>
                                        </p:tav>
                                        <p:tav tm="100000">
                                          <p:val>
                                            <p:strVal val="#ppt_x"/>
                                          </p:val>
                                        </p:tav>
                                      </p:tavLst>
                                    </p:anim>
                                    <p:anim calcmode="lin" valueType="num">
                                      <p:cBhvr>
                                        <p:cTn id="24" dur="75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750"/>
                                        <p:tgtEl>
                                          <p:spTgt spid="11"/>
                                        </p:tgtEl>
                                      </p:cBhvr>
                                    </p:animEffect>
                                    <p:anim calcmode="lin" valueType="num">
                                      <p:cBhvr>
                                        <p:cTn id="28" dur="750" fill="hold"/>
                                        <p:tgtEl>
                                          <p:spTgt spid="11"/>
                                        </p:tgtEl>
                                        <p:attrNameLst>
                                          <p:attrName>ppt_x</p:attrName>
                                        </p:attrNameLst>
                                      </p:cBhvr>
                                      <p:tavLst>
                                        <p:tav tm="0">
                                          <p:val>
                                            <p:strVal val="#ppt_x"/>
                                          </p:val>
                                        </p:tav>
                                        <p:tav tm="100000">
                                          <p:val>
                                            <p:strVal val="#ppt_x"/>
                                          </p:val>
                                        </p:tav>
                                      </p:tavLst>
                                    </p:anim>
                                    <p:anim calcmode="lin" valueType="num">
                                      <p:cBhvr>
                                        <p:cTn id="29" dur="75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750"/>
                                        <p:tgtEl>
                                          <p:spTgt spid="12"/>
                                        </p:tgtEl>
                                      </p:cBhvr>
                                    </p:animEffect>
                                    <p:anim calcmode="lin" valueType="num">
                                      <p:cBhvr>
                                        <p:cTn id="33" dur="750" fill="hold"/>
                                        <p:tgtEl>
                                          <p:spTgt spid="12"/>
                                        </p:tgtEl>
                                        <p:attrNameLst>
                                          <p:attrName>ppt_x</p:attrName>
                                        </p:attrNameLst>
                                      </p:cBhvr>
                                      <p:tavLst>
                                        <p:tav tm="0">
                                          <p:val>
                                            <p:strVal val="#ppt_x"/>
                                          </p:val>
                                        </p:tav>
                                        <p:tav tm="100000">
                                          <p:val>
                                            <p:strVal val="#ppt_x"/>
                                          </p:val>
                                        </p:tav>
                                      </p:tavLst>
                                    </p:anim>
                                    <p:anim calcmode="lin" valueType="num">
                                      <p:cBhvr>
                                        <p:cTn id="34" dur="750" fill="hold"/>
                                        <p:tgtEl>
                                          <p:spTgt spid="1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750"/>
                                        <p:tgtEl>
                                          <p:spTgt spid="8"/>
                                        </p:tgtEl>
                                      </p:cBhvr>
                                    </p:animEffect>
                                    <p:anim calcmode="lin" valueType="num">
                                      <p:cBhvr>
                                        <p:cTn id="38" dur="750" fill="hold"/>
                                        <p:tgtEl>
                                          <p:spTgt spid="8"/>
                                        </p:tgtEl>
                                        <p:attrNameLst>
                                          <p:attrName>ppt_x</p:attrName>
                                        </p:attrNameLst>
                                      </p:cBhvr>
                                      <p:tavLst>
                                        <p:tav tm="0">
                                          <p:val>
                                            <p:strVal val="#ppt_x"/>
                                          </p:val>
                                        </p:tav>
                                        <p:tav tm="100000">
                                          <p:val>
                                            <p:strVal val="#ppt_x"/>
                                          </p:val>
                                        </p:tav>
                                      </p:tavLst>
                                    </p:anim>
                                    <p:anim calcmode="lin" valueType="num">
                                      <p:cBhvr>
                                        <p:cTn id="39" dur="75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50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750"/>
                                        <p:tgtEl>
                                          <p:spTgt spid="5"/>
                                        </p:tgtEl>
                                      </p:cBhvr>
                                    </p:animEffect>
                                    <p:anim calcmode="lin" valueType="num">
                                      <p:cBhvr>
                                        <p:cTn id="43" dur="750" fill="hold"/>
                                        <p:tgtEl>
                                          <p:spTgt spid="5"/>
                                        </p:tgtEl>
                                        <p:attrNameLst>
                                          <p:attrName>ppt_x</p:attrName>
                                        </p:attrNameLst>
                                      </p:cBhvr>
                                      <p:tavLst>
                                        <p:tav tm="0">
                                          <p:val>
                                            <p:strVal val="#ppt_x"/>
                                          </p:val>
                                        </p:tav>
                                        <p:tav tm="100000">
                                          <p:val>
                                            <p:strVal val="#ppt_x"/>
                                          </p:val>
                                        </p:tav>
                                      </p:tavLst>
                                    </p:anim>
                                    <p:anim calcmode="lin" valueType="num">
                                      <p:cBhvr>
                                        <p:cTn id="44" dur="750" fill="hold"/>
                                        <p:tgtEl>
                                          <p:spTgt spid="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50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750"/>
                                        <p:tgtEl>
                                          <p:spTgt spid="4"/>
                                        </p:tgtEl>
                                      </p:cBhvr>
                                    </p:animEffect>
                                    <p:anim calcmode="lin" valueType="num">
                                      <p:cBhvr>
                                        <p:cTn id="48" dur="750" fill="hold"/>
                                        <p:tgtEl>
                                          <p:spTgt spid="4"/>
                                        </p:tgtEl>
                                        <p:attrNameLst>
                                          <p:attrName>ppt_x</p:attrName>
                                        </p:attrNameLst>
                                      </p:cBhvr>
                                      <p:tavLst>
                                        <p:tav tm="0">
                                          <p:val>
                                            <p:strVal val="#ppt_x"/>
                                          </p:val>
                                        </p:tav>
                                        <p:tav tm="100000">
                                          <p:val>
                                            <p:strVal val="#ppt_x"/>
                                          </p:val>
                                        </p:tav>
                                      </p:tavLst>
                                    </p:anim>
                                    <p:anim calcmode="lin" valueType="num">
                                      <p:cBhvr>
                                        <p:cTn id="49"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9" grpId="0"/>
      <p:bldP spid="10"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30F3F8A7-D50B-4FE0-B064-BEB1AC3B7F4C}"/>
              </a:ext>
            </a:extLst>
          </p:cNvPr>
          <p:cNvSpPr/>
          <p:nvPr/>
        </p:nvSpPr>
        <p:spPr>
          <a:xfrm>
            <a:off x="4702547" y="867905"/>
            <a:ext cx="7489454" cy="3890075"/>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Picture Placeholder 3">
            <a:extLst>
              <a:ext uri="{FF2B5EF4-FFF2-40B4-BE49-F238E27FC236}">
                <a16:creationId xmlns:a16="http://schemas.microsoft.com/office/drawing/2014/main" id="{4A1BC9EF-EC0E-4B5D-ACA9-A6F0690C3034}"/>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B18DC563-43FA-4011-87F6-3EC712EE170A}"/>
              </a:ext>
            </a:extLst>
          </p:cNvPr>
          <p:cNvSpPr>
            <a:spLocks noGrp="1"/>
          </p:cNvSpPr>
          <p:nvPr>
            <p:ph type="pic" sz="quarter" idx="14"/>
          </p:nvPr>
        </p:nvSpPr>
        <p:spPr/>
      </p:sp>
      <p:sp>
        <p:nvSpPr>
          <p:cNvPr id="47" name="Picture Placeholder 46">
            <a:extLst>
              <a:ext uri="{FF2B5EF4-FFF2-40B4-BE49-F238E27FC236}">
                <a16:creationId xmlns:a16="http://schemas.microsoft.com/office/drawing/2014/main" id="{C553902A-E737-4B82-A4D1-919BA630B11E}"/>
              </a:ext>
            </a:extLst>
          </p:cNvPr>
          <p:cNvSpPr>
            <a:spLocks noGrp="1"/>
          </p:cNvSpPr>
          <p:nvPr>
            <p:ph type="pic" sz="quarter" idx="16"/>
          </p:nvPr>
        </p:nvSpPr>
        <p:spPr/>
      </p:sp>
      <p:sp>
        <p:nvSpPr>
          <p:cNvPr id="2" name="Isosceles Triangle 1">
            <a:extLst>
              <a:ext uri="{FF2B5EF4-FFF2-40B4-BE49-F238E27FC236}">
                <a16:creationId xmlns:a16="http://schemas.microsoft.com/office/drawing/2014/main" id="{334470F1-875F-41DD-AC35-4FAB181B1805}"/>
              </a:ext>
            </a:extLst>
          </p:cNvPr>
          <p:cNvSpPr/>
          <p:nvPr/>
        </p:nvSpPr>
        <p:spPr>
          <a:xfrm rot="5400000">
            <a:off x="-1952787" y="1399991"/>
            <a:ext cx="7787896" cy="405801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62969864-1036-4688-9B7B-AE582F3F80AF}"/>
              </a:ext>
            </a:extLst>
          </p:cNvPr>
          <p:cNvSpPr txBox="1"/>
          <p:nvPr/>
        </p:nvSpPr>
        <p:spPr>
          <a:xfrm>
            <a:off x="405518" y="2644168"/>
            <a:ext cx="2896900" cy="1569660"/>
          </a:xfrm>
          <a:prstGeom prst="rect">
            <a:avLst/>
          </a:prstGeom>
          <a:noFill/>
        </p:spPr>
        <p:txBody>
          <a:bodyPr wrap="square" rtlCol="0">
            <a:spAutoFit/>
          </a:bodyPr>
          <a:lstStyle/>
          <a:p>
            <a:r>
              <a:rPr lang="en-US" sz="3200">
                <a:solidFill>
                  <a:schemeClr val="tx1">
                    <a:lumMod val="75000"/>
                    <a:lumOff val="25000"/>
                  </a:schemeClr>
                </a:solidFill>
                <a:latin typeface="+mj-lt"/>
              </a:rPr>
              <a:t>Expect Nothing Less Than Perfect </a:t>
            </a:r>
            <a:endParaRPr lang="id-ID" sz="4000" b="1">
              <a:solidFill>
                <a:schemeClr val="tx1">
                  <a:lumMod val="75000"/>
                  <a:lumOff val="25000"/>
                </a:schemeClr>
              </a:solidFill>
              <a:latin typeface="+mj-lt"/>
            </a:endParaRPr>
          </a:p>
        </p:txBody>
      </p:sp>
      <p:sp>
        <p:nvSpPr>
          <p:cNvPr id="9" name="Freeform 5">
            <a:extLst>
              <a:ext uri="{FF2B5EF4-FFF2-40B4-BE49-F238E27FC236}">
                <a16:creationId xmlns:a16="http://schemas.microsoft.com/office/drawing/2014/main" id="{168AFD51-0086-40AA-A064-10FA934C6457}"/>
              </a:ext>
            </a:extLst>
          </p:cNvPr>
          <p:cNvSpPr>
            <a:spLocks noEditPoints="1"/>
          </p:cNvSpPr>
          <p:nvPr/>
        </p:nvSpPr>
        <p:spPr bwMode="auto">
          <a:xfrm>
            <a:off x="9146925" y="5154663"/>
            <a:ext cx="355789" cy="355789"/>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10" name="Group 9">
            <a:extLst>
              <a:ext uri="{FF2B5EF4-FFF2-40B4-BE49-F238E27FC236}">
                <a16:creationId xmlns:a16="http://schemas.microsoft.com/office/drawing/2014/main" id="{6CE23A6B-C222-402C-A208-ADFC74A20F2F}"/>
              </a:ext>
            </a:extLst>
          </p:cNvPr>
          <p:cNvGrpSpPr/>
          <p:nvPr/>
        </p:nvGrpSpPr>
        <p:grpSpPr>
          <a:xfrm>
            <a:off x="6154719" y="5183936"/>
            <a:ext cx="381484" cy="384010"/>
            <a:chOff x="9344026" y="2587626"/>
            <a:chExt cx="239713" cy="241300"/>
          </a:xfrm>
          <a:solidFill>
            <a:schemeClr val="tx1">
              <a:lumMod val="75000"/>
              <a:lumOff val="25000"/>
            </a:schemeClr>
          </a:solidFill>
        </p:grpSpPr>
        <p:sp>
          <p:nvSpPr>
            <p:cNvPr id="11" name="Oval 339">
              <a:extLst>
                <a:ext uri="{FF2B5EF4-FFF2-40B4-BE49-F238E27FC236}">
                  <a16:creationId xmlns:a16="http://schemas.microsoft.com/office/drawing/2014/main" id="{F17C3E3A-8EB4-4B4E-A480-F35708C34C58}"/>
                </a:ext>
              </a:extLst>
            </p:cNvPr>
            <p:cNvSpPr>
              <a:spLocks noChangeArrowheads="1"/>
            </p:cNvSpPr>
            <p:nvPr/>
          </p:nvSpPr>
          <p:spPr bwMode="auto">
            <a:xfrm>
              <a:off x="9380538"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Oval 340">
              <a:extLst>
                <a:ext uri="{FF2B5EF4-FFF2-40B4-BE49-F238E27FC236}">
                  <a16:creationId xmlns:a16="http://schemas.microsoft.com/office/drawing/2014/main" id="{CF0A0E0E-DED8-4E47-A3E2-5BDCA3EFAE23}"/>
                </a:ext>
              </a:extLst>
            </p:cNvPr>
            <p:cNvSpPr>
              <a:spLocks noChangeArrowheads="1"/>
            </p:cNvSpPr>
            <p:nvPr/>
          </p:nvSpPr>
          <p:spPr bwMode="auto">
            <a:xfrm>
              <a:off x="9410701"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 name="Oval 341">
              <a:extLst>
                <a:ext uri="{FF2B5EF4-FFF2-40B4-BE49-F238E27FC236}">
                  <a16:creationId xmlns:a16="http://schemas.microsoft.com/office/drawing/2014/main" id="{F66530B6-8CE3-4F4C-A326-9114874B3E21}"/>
                </a:ext>
              </a:extLst>
            </p:cNvPr>
            <p:cNvSpPr>
              <a:spLocks noChangeArrowheads="1"/>
            </p:cNvSpPr>
            <p:nvPr/>
          </p:nvSpPr>
          <p:spPr bwMode="auto">
            <a:xfrm>
              <a:off x="9440863"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 name="Freeform 342">
              <a:extLst>
                <a:ext uri="{FF2B5EF4-FFF2-40B4-BE49-F238E27FC236}">
                  <a16:creationId xmlns:a16="http://schemas.microsoft.com/office/drawing/2014/main" id="{1900D6FC-0B4A-44DB-9F1E-DE8CC0D62D7F}"/>
                </a:ext>
              </a:extLst>
            </p:cNvPr>
            <p:cNvSpPr>
              <a:spLocks noEditPoints="1"/>
            </p:cNvSpPr>
            <p:nvPr/>
          </p:nvSpPr>
          <p:spPr bwMode="auto">
            <a:xfrm>
              <a:off x="9344026" y="2587626"/>
              <a:ext cx="239713" cy="241300"/>
            </a:xfrm>
            <a:custGeom>
              <a:avLst/>
              <a:gdLst>
                <a:gd name="T0" fmla="*/ 56 w 64"/>
                <a:gd name="T1" fmla="*/ 12 h 64"/>
                <a:gd name="T2" fmla="*/ 52 w 64"/>
                <a:gd name="T3" fmla="*/ 12 h 64"/>
                <a:gd name="T4" fmla="*/ 52 w 64"/>
                <a:gd name="T5" fmla="*/ 8 h 64"/>
                <a:gd name="T6" fmla="*/ 44 w 64"/>
                <a:gd name="T7" fmla="*/ 0 h 64"/>
                <a:gd name="T8" fmla="*/ 8 w 64"/>
                <a:gd name="T9" fmla="*/ 0 h 64"/>
                <a:gd name="T10" fmla="*/ 0 w 64"/>
                <a:gd name="T11" fmla="*/ 8 h 64"/>
                <a:gd name="T12" fmla="*/ 0 w 64"/>
                <a:gd name="T13" fmla="*/ 44 h 64"/>
                <a:gd name="T14" fmla="*/ 8 w 64"/>
                <a:gd name="T15" fmla="*/ 52 h 64"/>
                <a:gd name="T16" fmla="*/ 12 w 64"/>
                <a:gd name="T17" fmla="*/ 52 h 64"/>
                <a:gd name="T18" fmla="*/ 12 w 64"/>
                <a:gd name="T19" fmla="*/ 56 h 64"/>
                <a:gd name="T20" fmla="*/ 20 w 64"/>
                <a:gd name="T21" fmla="*/ 64 h 64"/>
                <a:gd name="T22" fmla="*/ 56 w 64"/>
                <a:gd name="T23" fmla="*/ 64 h 64"/>
                <a:gd name="T24" fmla="*/ 64 w 64"/>
                <a:gd name="T25" fmla="*/ 56 h 64"/>
                <a:gd name="T26" fmla="*/ 64 w 64"/>
                <a:gd name="T27" fmla="*/ 20 h 64"/>
                <a:gd name="T28" fmla="*/ 56 w 64"/>
                <a:gd name="T29" fmla="*/ 12 h 64"/>
                <a:gd name="T30" fmla="*/ 4 w 64"/>
                <a:gd name="T31" fmla="*/ 8 h 64"/>
                <a:gd name="T32" fmla="*/ 8 w 64"/>
                <a:gd name="T33" fmla="*/ 4 h 64"/>
                <a:gd name="T34" fmla="*/ 44 w 64"/>
                <a:gd name="T35" fmla="*/ 4 h 64"/>
                <a:gd name="T36" fmla="*/ 48 w 64"/>
                <a:gd name="T37" fmla="*/ 8 h 64"/>
                <a:gd name="T38" fmla="*/ 48 w 64"/>
                <a:gd name="T39" fmla="*/ 16 h 64"/>
                <a:gd name="T40" fmla="*/ 4 w 64"/>
                <a:gd name="T41" fmla="*/ 16 h 64"/>
                <a:gd name="T42" fmla="*/ 4 w 64"/>
                <a:gd name="T43" fmla="*/ 8 h 64"/>
                <a:gd name="T44" fmla="*/ 8 w 64"/>
                <a:gd name="T45" fmla="*/ 48 h 64"/>
                <a:gd name="T46" fmla="*/ 4 w 64"/>
                <a:gd name="T47" fmla="*/ 44 h 64"/>
                <a:gd name="T48" fmla="*/ 4 w 64"/>
                <a:gd name="T49" fmla="*/ 20 h 64"/>
                <a:gd name="T50" fmla="*/ 48 w 64"/>
                <a:gd name="T51" fmla="*/ 20 h 64"/>
                <a:gd name="T52" fmla="*/ 48 w 64"/>
                <a:gd name="T53" fmla="*/ 44 h 64"/>
                <a:gd name="T54" fmla="*/ 44 w 64"/>
                <a:gd name="T55" fmla="*/ 48 h 64"/>
                <a:gd name="T56" fmla="*/ 8 w 64"/>
                <a:gd name="T57" fmla="*/ 48 h 64"/>
                <a:gd name="T58" fmla="*/ 60 w 64"/>
                <a:gd name="T59" fmla="*/ 56 h 64"/>
                <a:gd name="T60" fmla="*/ 56 w 64"/>
                <a:gd name="T61" fmla="*/ 60 h 64"/>
                <a:gd name="T62" fmla="*/ 20 w 64"/>
                <a:gd name="T63" fmla="*/ 60 h 64"/>
                <a:gd name="T64" fmla="*/ 16 w 64"/>
                <a:gd name="T65" fmla="*/ 56 h 64"/>
                <a:gd name="T66" fmla="*/ 16 w 64"/>
                <a:gd name="T67" fmla="*/ 52 h 64"/>
                <a:gd name="T68" fmla="*/ 44 w 64"/>
                <a:gd name="T69" fmla="*/ 52 h 64"/>
                <a:gd name="T70" fmla="*/ 52 w 64"/>
                <a:gd name="T71" fmla="*/ 44 h 64"/>
                <a:gd name="T72" fmla="*/ 52 w 64"/>
                <a:gd name="T73" fmla="*/ 28 h 64"/>
                <a:gd name="T74" fmla="*/ 60 w 64"/>
                <a:gd name="T75" fmla="*/ 28 h 64"/>
                <a:gd name="T76" fmla="*/ 60 w 64"/>
                <a:gd name="T77" fmla="*/ 56 h 64"/>
                <a:gd name="T78" fmla="*/ 60 w 64"/>
                <a:gd name="T79" fmla="*/ 24 h 64"/>
                <a:gd name="T80" fmla="*/ 52 w 64"/>
                <a:gd name="T81" fmla="*/ 24 h 64"/>
                <a:gd name="T82" fmla="*/ 52 w 64"/>
                <a:gd name="T83" fmla="*/ 16 h 64"/>
                <a:gd name="T84" fmla="*/ 56 w 64"/>
                <a:gd name="T85" fmla="*/ 16 h 64"/>
                <a:gd name="T86" fmla="*/ 60 w 64"/>
                <a:gd name="T87" fmla="*/ 20 h 64"/>
                <a:gd name="T88" fmla="*/ 60 w 64"/>
                <a:gd name="T89"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4" h="64">
                  <a:moveTo>
                    <a:pt x="56" y="12"/>
                  </a:moveTo>
                  <a:cubicBezTo>
                    <a:pt x="52" y="12"/>
                    <a:pt x="52" y="12"/>
                    <a:pt x="52" y="12"/>
                  </a:cubicBezTo>
                  <a:cubicBezTo>
                    <a:pt x="52" y="8"/>
                    <a:pt x="52" y="8"/>
                    <a:pt x="52" y="8"/>
                  </a:cubicBezTo>
                  <a:cubicBezTo>
                    <a:pt x="52" y="4"/>
                    <a:pt x="48" y="0"/>
                    <a:pt x="44" y="0"/>
                  </a:cubicBezTo>
                  <a:cubicBezTo>
                    <a:pt x="8" y="0"/>
                    <a:pt x="8" y="0"/>
                    <a:pt x="8" y="0"/>
                  </a:cubicBezTo>
                  <a:cubicBezTo>
                    <a:pt x="4" y="0"/>
                    <a:pt x="0" y="4"/>
                    <a:pt x="0" y="8"/>
                  </a:cubicBezTo>
                  <a:cubicBezTo>
                    <a:pt x="0" y="44"/>
                    <a:pt x="0" y="44"/>
                    <a:pt x="0" y="44"/>
                  </a:cubicBezTo>
                  <a:cubicBezTo>
                    <a:pt x="0" y="48"/>
                    <a:pt x="4" y="52"/>
                    <a:pt x="8" y="52"/>
                  </a:cubicBezTo>
                  <a:cubicBezTo>
                    <a:pt x="12" y="52"/>
                    <a:pt x="12" y="52"/>
                    <a:pt x="12" y="52"/>
                  </a:cubicBezTo>
                  <a:cubicBezTo>
                    <a:pt x="12" y="56"/>
                    <a:pt x="12" y="56"/>
                    <a:pt x="12" y="56"/>
                  </a:cubicBezTo>
                  <a:cubicBezTo>
                    <a:pt x="12" y="60"/>
                    <a:pt x="16" y="64"/>
                    <a:pt x="20" y="64"/>
                  </a:cubicBezTo>
                  <a:cubicBezTo>
                    <a:pt x="56" y="64"/>
                    <a:pt x="56" y="64"/>
                    <a:pt x="56" y="64"/>
                  </a:cubicBezTo>
                  <a:cubicBezTo>
                    <a:pt x="60" y="64"/>
                    <a:pt x="64" y="60"/>
                    <a:pt x="64" y="56"/>
                  </a:cubicBezTo>
                  <a:cubicBezTo>
                    <a:pt x="64" y="20"/>
                    <a:pt x="64" y="20"/>
                    <a:pt x="64" y="20"/>
                  </a:cubicBezTo>
                  <a:cubicBezTo>
                    <a:pt x="64" y="16"/>
                    <a:pt x="60" y="12"/>
                    <a:pt x="56" y="12"/>
                  </a:cubicBezTo>
                  <a:close/>
                  <a:moveTo>
                    <a:pt x="4" y="8"/>
                  </a:moveTo>
                  <a:cubicBezTo>
                    <a:pt x="4" y="6"/>
                    <a:pt x="6" y="4"/>
                    <a:pt x="8" y="4"/>
                  </a:cubicBezTo>
                  <a:cubicBezTo>
                    <a:pt x="44" y="4"/>
                    <a:pt x="44" y="4"/>
                    <a:pt x="44" y="4"/>
                  </a:cubicBezTo>
                  <a:cubicBezTo>
                    <a:pt x="46" y="4"/>
                    <a:pt x="48" y="6"/>
                    <a:pt x="48" y="8"/>
                  </a:cubicBezTo>
                  <a:cubicBezTo>
                    <a:pt x="48" y="16"/>
                    <a:pt x="48" y="16"/>
                    <a:pt x="48" y="16"/>
                  </a:cubicBezTo>
                  <a:cubicBezTo>
                    <a:pt x="4" y="16"/>
                    <a:pt x="4" y="16"/>
                    <a:pt x="4" y="16"/>
                  </a:cubicBezTo>
                  <a:lnTo>
                    <a:pt x="4" y="8"/>
                  </a:lnTo>
                  <a:close/>
                  <a:moveTo>
                    <a:pt x="8" y="48"/>
                  </a:moveTo>
                  <a:cubicBezTo>
                    <a:pt x="6" y="48"/>
                    <a:pt x="4" y="46"/>
                    <a:pt x="4" y="44"/>
                  </a:cubicBezTo>
                  <a:cubicBezTo>
                    <a:pt x="4" y="20"/>
                    <a:pt x="4" y="20"/>
                    <a:pt x="4" y="20"/>
                  </a:cubicBezTo>
                  <a:cubicBezTo>
                    <a:pt x="48" y="20"/>
                    <a:pt x="48" y="20"/>
                    <a:pt x="48" y="20"/>
                  </a:cubicBezTo>
                  <a:cubicBezTo>
                    <a:pt x="48" y="44"/>
                    <a:pt x="48" y="44"/>
                    <a:pt x="48" y="44"/>
                  </a:cubicBezTo>
                  <a:cubicBezTo>
                    <a:pt x="48" y="46"/>
                    <a:pt x="46" y="48"/>
                    <a:pt x="44" y="48"/>
                  </a:cubicBezTo>
                  <a:lnTo>
                    <a:pt x="8" y="48"/>
                  </a:lnTo>
                  <a:close/>
                  <a:moveTo>
                    <a:pt x="60" y="56"/>
                  </a:moveTo>
                  <a:cubicBezTo>
                    <a:pt x="60" y="58"/>
                    <a:pt x="58" y="60"/>
                    <a:pt x="56" y="60"/>
                  </a:cubicBezTo>
                  <a:cubicBezTo>
                    <a:pt x="20" y="60"/>
                    <a:pt x="20" y="60"/>
                    <a:pt x="20" y="60"/>
                  </a:cubicBezTo>
                  <a:cubicBezTo>
                    <a:pt x="18" y="60"/>
                    <a:pt x="16" y="58"/>
                    <a:pt x="16" y="56"/>
                  </a:cubicBezTo>
                  <a:cubicBezTo>
                    <a:pt x="16" y="52"/>
                    <a:pt x="16" y="52"/>
                    <a:pt x="16" y="52"/>
                  </a:cubicBezTo>
                  <a:cubicBezTo>
                    <a:pt x="44" y="52"/>
                    <a:pt x="44" y="52"/>
                    <a:pt x="44" y="52"/>
                  </a:cubicBezTo>
                  <a:cubicBezTo>
                    <a:pt x="48" y="52"/>
                    <a:pt x="52" y="48"/>
                    <a:pt x="52" y="44"/>
                  </a:cubicBezTo>
                  <a:cubicBezTo>
                    <a:pt x="52" y="28"/>
                    <a:pt x="52" y="28"/>
                    <a:pt x="52" y="28"/>
                  </a:cubicBezTo>
                  <a:cubicBezTo>
                    <a:pt x="60" y="28"/>
                    <a:pt x="60" y="28"/>
                    <a:pt x="60" y="28"/>
                  </a:cubicBezTo>
                  <a:lnTo>
                    <a:pt x="60" y="56"/>
                  </a:lnTo>
                  <a:close/>
                  <a:moveTo>
                    <a:pt x="60" y="24"/>
                  </a:moveTo>
                  <a:cubicBezTo>
                    <a:pt x="52" y="24"/>
                    <a:pt x="52" y="24"/>
                    <a:pt x="52" y="24"/>
                  </a:cubicBezTo>
                  <a:cubicBezTo>
                    <a:pt x="52" y="16"/>
                    <a:pt x="52" y="16"/>
                    <a:pt x="52" y="16"/>
                  </a:cubicBezTo>
                  <a:cubicBezTo>
                    <a:pt x="56" y="16"/>
                    <a:pt x="56" y="16"/>
                    <a:pt x="56" y="16"/>
                  </a:cubicBezTo>
                  <a:cubicBezTo>
                    <a:pt x="58" y="16"/>
                    <a:pt x="60" y="18"/>
                    <a:pt x="60" y="20"/>
                  </a:cubicBezTo>
                  <a:lnTo>
                    <a:pt x="6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5" name="TextBox 14">
            <a:extLst>
              <a:ext uri="{FF2B5EF4-FFF2-40B4-BE49-F238E27FC236}">
                <a16:creationId xmlns:a16="http://schemas.microsoft.com/office/drawing/2014/main" id="{86E00DAB-2D0E-4184-B515-F4EAE03B87FF}"/>
              </a:ext>
            </a:extLst>
          </p:cNvPr>
          <p:cNvSpPr txBox="1"/>
          <p:nvPr/>
        </p:nvSpPr>
        <p:spPr>
          <a:xfrm>
            <a:off x="9803674" y="5034115"/>
            <a:ext cx="1688734" cy="1107996"/>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a:t>
            </a:r>
          </a:p>
        </p:txBody>
      </p:sp>
      <p:sp>
        <p:nvSpPr>
          <p:cNvPr id="16" name="TextBox 15">
            <a:extLst>
              <a:ext uri="{FF2B5EF4-FFF2-40B4-BE49-F238E27FC236}">
                <a16:creationId xmlns:a16="http://schemas.microsoft.com/office/drawing/2014/main" id="{FF285030-4093-4D92-B992-26E2E1E13EA7}"/>
              </a:ext>
            </a:extLst>
          </p:cNvPr>
          <p:cNvSpPr txBox="1"/>
          <p:nvPr/>
        </p:nvSpPr>
        <p:spPr>
          <a:xfrm>
            <a:off x="6811468" y="5034115"/>
            <a:ext cx="1688734" cy="1107996"/>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a:t>
            </a:r>
          </a:p>
        </p:txBody>
      </p:sp>
      <p:sp>
        <p:nvSpPr>
          <p:cNvPr id="17" name="TextBox 16">
            <a:extLst>
              <a:ext uri="{FF2B5EF4-FFF2-40B4-BE49-F238E27FC236}">
                <a16:creationId xmlns:a16="http://schemas.microsoft.com/office/drawing/2014/main" id="{D856B4B3-B59F-48F6-80B8-FA5B213A972C}"/>
              </a:ext>
            </a:extLst>
          </p:cNvPr>
          <p:cNvSpPr txBox="1"/>
          <p:nvPr/>
        </p:nvSpPr>
        <p:spPr>
          <a:xfrm>
            <a:off x="7780149" y="2087687"/>
            <a:ext cx="3712259" cy="1615827"/>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
        <p:nvSpPr>
          <p:cNvPr id="18" name="TextBox 17">
            <a:extLst>
              <a:ext uri="{FF2B5EF4-FFF2-40B4-BE49-F238E27FC236}">
                <a16:creationId xmlns:a16="http://schemas.microsoft.com/office/drawing/2014/main" id="{9AC64BD8-6FD4-4BAA-98FB-0CFA736DF9FC}"/>
              </a:ext>
            </a:extLst>
          </p:cNvPr>
          <p:cNvSpPr txBox="1"/>
          <p:nvPr/>
        </p:nvSpPr>
        <p:spPr>
          <a:xfrm>
            <a:off x="7780149" y="3720714"/>
            <a:ext cx="3712259"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Praesent lacinia tellus augue, eget tincidunt urna mattis a. Proin ac massa</a:t>
            </a:r>
          </a:p>
        </p:txBody>
      </p:sp>
      <p:sp>
        <p:nvSpPr>
          <p:cNvPr id="19" name="Rectangle 18">
            <a:extLst>
              <a:ext uri="{FF2B5EF4-FFF2-40B4-BE49-F238E27FC236}">
                <a16:creationId xmlns:a16="http://schemas.microsoft.com/office/drawing/2014/main" id="{45BA998F-2A9B-4C96-98F2-6DEFC829E6E3}"/>
              </a:ext>
            </a:extLst>
          </p:cNvPr>
          <p:cNvSpPr/>
          <p:nvPr/>
        </p:nvSpPr>
        <p:spPr>
          <a:xfrm>
            <a:off x="7780149" y="1294105"/>
            <a:ext cx="3357436"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Something Important About </a:t>
            </a:r>
          </a:p>
        </p:txBody>
      </p:sp>
      <p:grpSp>
        <p:nvGrpSpPr>
          <p:cNvPr id="20" name="Group 19">
            <a:extLst>
              <a:ext uri="{FF2B5EF4-FFF2-40B4-BE49-F238E27FC236}">
                <a16:creationId xmlns:a16="http://schemas.microsoft.com/office/drawing/2014/main" id="{C83EC98B-5CC6-408A-9BB5-7C316709BD2E}"/>
              </a:ext>
            </a:extLst>
          </p:cNvPr>
          <p:cNvGrpSpPr/>
          <p:nvPr/>
        </p:nvGrpSpPr>
        <p:grpSpPr>
          <a:xfrm>
            <a:off x="2961606" y="2444083"/>
            <a:ext cx="1972668" cy="1972668"/>
            <a:chOff x="684358" y="2902022"/>
            <a:chExt cx="3364308" cy="3364307"/>
          </a:xfrm>
          <a:solidFill>
            <a:schemeClr val="bg1">
              <a:lumMod val="95000"/>
            </a:schemeClr>
          </a:solidFill>
        </p:grpSpPr>
        <p:sp>
          <p:nvSpPr>
            <p:cNvPr id="21" name="Freeform 6">
              <a:extLst>
                <a:ext uri="{FF2B5EF4-FFF2-40B4-BE49-F238E27FC236}">
                  <a16:creationId xmlns:a16="http://schemas.microsoft.com/office/drawing/2014/main" id="{7DC98AB6-ADCC-4369-A2A6-D133510BBD6C}"/>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7">
              <a:extLst>
                <a:ext uri="{FF2B5EF4-FFF2-40B4-BE49-F238E27FC236}">
                  <a16:creationId xmlns:a16="http://schemas.microsoft.com/office/drawing/2014/main" id="{B809C9F5-CFE5-44B5-BDC1-E575CEC44C0E}"/>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8">
              <a:extLst>
                <a:ext uri="{FF2B5EF4-FFF2-40B4-BE49-F238E27FC236}">
                  <a16:creationId xmlns:a16="http://schemas.microsoft.com/office/drawing/2014/main" id="{A175777D-18E6-4B5C-A51E-C4A0BB2657FD}"/>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9">
              <a:extLst>
                <a:ext uri="{FF2B5EF4-FFF2-40B4-BE49-F238E27FC236}">
                  <a16:creationId xmlns:a16="http://schemas.microsoft.com/office/drawing/2014/main" id="{0C2CB4A4-5C64-4B08-8BAB-A102E2169EC2}"/>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0">
              <a:extLst>
                <a:ext uri="{FF2B5EF4-FFF2-40B4-BE49-F238E27FC236}">
                  <a16:creationId xmlns:a16="http://schemas.microsoft.com/office/drawing/2014/main" id="{B1D1E4BC-E243-48C5-9361-5DBC402517DA}"/>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1">
              <a:extLst>
                <a:ext uri="{FF2B5EF4-FFF2-40B4-BE49-F238E27FC236}">
                  <a16:creationId xmlns:a16="http://schemas.microsoft.com/office/drawing/2014/main" id="{C744FE41-EB72-491E-82B0-2B8439114464}"/>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12">
              <a:extLst>
                <a:ext uri="{FF2B5EF4-FFF2-40B4-BE49-F238E27FC236}">
                  <a16:creationId xmlns:a16="http://schemas.microsoft.com/office/drawing/2014/main" id="{502AE813-B2B0-485F-BAC3-CA5F33933A28}"/>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13">
              <a:extLst>
                <a:ext uri="{FF2B5EF4-FFF2-40B4-BE49-F238E27FC236}">
                  <a16:creationId xmlns:a16="http://schemas.microsoft.com/office/drawing/2014/main" id="{9E7F8442-2DAC-4DA8-A1FD-064606761C43}"/>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14">
              <a:extLst>
                <a:ext uri="{FF2B5EF4-FFF2-40B4-BE49-F238E27FC236}">
                  <a16:creationId xmlns:a16="http://schemas.microsoft.com/office/drawing/2014/main" id="{933C478C-E06D-4E62-8F8A-BE8D855542DD}"/>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15">
              <a:extLst>
                <a:ext uri="{FF2B5EF4-FFF2-40B4-BE49-F238E27FC236}">
                  <a16:creationId xmlns:a16="http://schemas.microsoft.com/office/drawing/2014/main" id="{43983568-713E-4BCD-9E15-791F34224199}"/>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16">
              <a:extLst>
                <a:ext uri="{FF2B5EF4-FFF2-40B4-BE49-F238E27FC236}">
                  <a16:creationId xmlns:a16="http://schemas.microsoft.com/office/drawing/2014/main" id="{539EB20A-33B1-4F88-92ED-65DF83C1FE30}"/>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17">
              <a:extLst>
                <a:ext uri="{FF2B5EF4-FFF2-40B4-BE49-F238E27FC236}">
                  <a16:creationId xmlns:a16="http://schemas.microsoft.com/office/drawing/2014/main" id="{D7614A9D-88D4-4705-8740-B5B06D7BEE10}"/>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18">
              <a:extLst>
                <a:ext uri="{FF2B5EF4-FFF2-40B4-BE49-F238E27FC236}">
                  <a16:creationId xmlns:a16="http://schemas.microsoft.com/office/drawing/2014/main" id="{11742462-68B2-4D7F-AC6D-20110BC1988F}"/>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19">
              <a:extLst>
                <a:ext uri="{FF2B5EF4-FFF2-40B4-BE49-F238E27FC236}">
                  <a16:creationId xmlns:a16="http://schemas.microsoft.com/office/drawing/2014/main" id="{44BE0083-7DB3-4BF1-A786-457E292698DA}"/>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0">
              <a:extLst>
                <a:ext uri="{FF2B5EF4-FFF2-40B4-BE49-F238E27FC236}">
                  <a16:creationId xmlns:a16="http://schemas.microsoft.com/office/drawing/2014/main" id="{D4920533-9245-418A-90A2-1B7BFE0E2DD2}"/>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1">
              <a:extLst>
                <a:ext uri="{FF2B5EF4-FFF2-40B4-BE49-F238E27FC236}">
                  <a16:creationId xmlns:a16="http://schemas.microsoft.com/office/drawing/2014/main" id="{C54F4F8B-77F0-49DF-A07C-58B536710621}"/>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22">
              <a:extLst>
                <a:ext uri="{FF2B5EF4-FFF2-40B4-BE49-F238E27FC236}">
                  <a16:creationId xmlns:a16="http://schemas.microsoft.com/office/drawing/2014/main" id="{B1819289-7E3C-4A6C-AE8A-2CD35D600975}"/>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23">
              <a:extLst>
                <a:ext uri="{FF2B5EF4-FFF2-40B4-BE49-F238E27FC236}">
                  <a16:creationId xmlns:a16="http://schemas.microsoft.com/office/drawing/2014/main" id="{6B9BEF76-E4FE-4B61-A02C-F35B9C736C48}"/>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24">
              <a:extLst>
                <a:ext uri="{FF2B5EF4-FFF2-40B4-BE49-F238E27FC236}">
                  <a16:creationId xmlns:a16="http://schemas.microsoft.com/office/drawing/2014/main" id="{54802793-C157-49A1-817B-9D69A388D085}"/>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25">
              <a:extLst>
                <a:ext uri="{FF2B5EF4-FFF2-40B4-BE49-F238E27FC236}">
                  <a16:creationId xmlns:a16="http://schemas.microsoft.com/office/drawing/2014/main" id="{E7E27472-F0C6-46D0-A62B-9B6D33A5A76C}"/>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26">
              <a:extLst>
                <a:ext uri="{FF2B5EF4-FFF2-40B4-BE49-F238E27FC236}">
                  <a16:creationId xmlns:a16="http://schemas.microsoft.com/office/drawing/2014/main" id="{FA6AE2C4-75F7-4566-AEC0-8BDCD7CFB607}"/>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27">
              <a:extLst>
                <a:ext uri="{FF2B5EF4-FFF2-40B4-BE49-F238E27FC236}">
                  <a16:creationId xmlns:a16="http://schemas.microsoft.com/office/drawing/2014/main" id="{D8D6F598-A79E-4240-8853-578AE0476AED}"/>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28">
              <a:extLst>
                <a:ext uri="{FF2B5EF4-FFF2-40B4-BE49-F238E27FC236}">
                  <a16:creationId xmlns:a16="http://schemas.microsoft.com/office/drawing/2014/main" id="{E6CC0B28-10C4-4991-94A3-D5DFE61F80FE}"/>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29">
              <a:extLst>
                <a:ext uri="{FF2B5EF4-FFF2-40B4-BE49-F238E27FC236}">
                  <a16:creationId xmlns:a16="http://schemas.microsoft.com/office/drawing/2014/main" id="{E0A64DB4-953B-44F1-81D7-827348912C54}"/>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30">
              <a:extLst>
                <a:ext uri="{FF2B5EF4-FFF2-40B4-BE49-F238E27FC236}">
                  <a16:creationId xmlns:a16="http://schemas.microsoft.com/office/drawing/2014/main" id="{63E576AD-804C-4C3B-8CCA-157FB51DAF74}"/>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17861094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ppt_x</p:attrName>
                                        </p:attrNameLst>
                                      </p:cBhvr>
                                      <p:tavLst>
                                        <p:tav tm="0">
                                          <p:val>
                                            <p:strVal val="#ppt_x"/>
                                          </p:val>
                                        </p:tav>
                                        <p:tav tm="100000">
                                          <p:val>
                                            <p:strVal val="#ppt_x"/>
                                          </p:val>
                                        </p:tav>
                                      </p:tavLst>
                                    </p:anim>
                                    <p:anim calcmode="lin" valueType="num">
                                      <p:cBhvr>
                                        <p:cTn id="9" dur="75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750"/>
                                        <p:tgtEl>
                                          <p:spTgt spid="19"/>
                                        </p:tgtEl>
                                      </p:cBhvr>
                                    </p:animEffect>
                                    <p:anim calcmode="lin" valueType="num">
                                      <p:cBhvr>
                                        <p:cTn id="13" dur="750" fill="hold"/>
                                        <p:tgtEl>
                                          <p:spTgt spid="19"/>
                                        </p:tgtEl>
                                        <p:attrNameLst>
                                          <p:attrName>ppt_x</p:attrName>
                                        </p:attrNameLst>
                                      </p:cBhvr>
                                      <p:tavLst>
                                        <p:tav tm="0">
                                          <p:val>
                                            <p:strVal val="#ppt_x"/>
                                          </p:val>
                                        </p:tav>
                                        <p:tav tm="100000">
                                          <p:val>
                                            <p:strVal val="#ppt_x"/>
                                          </p:val>
                                        </p:tav>
                                      </p:tavLst>
                                    </p:anim>
                                    <p:anim calcmode="lin" valueType="num">
                                      <p:cBhvr>
                                        <p:cTn id="14" dur="75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750"/>
                                        <p:tgtEl>
                                          <p:spTgt spid="17"/>
                                        </p:tgtEl>
                                      </p:cBhvr>
                                    </p:animEffect>
                                    <p:anim calcmode="lin" valueType="num">
                                      <p:cBhvr>
                                        <p:cTn id="18" dur="750" fill="hold"/>
                                        <p:tgtEl>
                                          <p:spTgt spid="17"/>
                                        </p:tgtEl>
                                        <p:attrNameLst>
                                          <p:attrName>ppt_x</p:attrName>
                                        </p:attrNameLst>
                                      </p:cBhvr>
                                      <p:tavLst>
                                        <p:tav tm="0">
                                          <p:val>
                                            <p:strVal val="#ppt_x"/>
                                          </p:val>
                                        </p:tav>
                                        <p:tav tm="100000">
                                          <p:val>
                                            <p:strVal val="#ppt_x"/>
                                          </p:val>
                                        </p:tav>
                                      </p:tavLst>
                                    </p:anim>
                                    <p:anim calcmode="lin" valueType="num">
                                      <p:cBhvr>
                                        <p:cTn id="19" dur="75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750"/>
                                        <p:tgtEl>
                                          <p:spTgt spid="18"/>
                                        </p:tgtEl>
                                      </p:cBhvr>
                                    </p:animEffect>
                                    <p:anim calcmode="lin" valueType="num">
                                      <p:cBhvr>
                                        <p:cTn id="23" dur="750" fill="hold"/>
                                        <p:tgtEl>
                                          <p:spTgt spid="18"/>
                                        </p:tgtEl>
                                        <p:attrNameLst>
                                          <p:attrName>ppt_x</p:attrName>
                                        </p:attrNameLst>
                                      </p:cBhvr>
                                      <p:tavLst>
                                        <p:tav tm="0">
                                          <p:val>
                                            <p:strVal val="#ppt_x"/>
                                          </p:val>
                                        </p:tav>
                                        <p:tav tm="100000">
                                          <p:val>
                                            <p:strVal val="#ppt_x"/>
                                          </p:val>
                                        </p:tav>
                                      </p:tavLst>
                                    </p:anim>
                                    <p:anim calcmode="lin" valueType="num">
                                      <p:cBhvr>
                                        <p:cTn id="24" dur="75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00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750"/>
                                        <p:tgtEl>
                                          <p:spTgt spid="9"/>
                                        </p:tgtEl>
                                      </p:cBhvr>
                                    </p:animEffect>
                                    <p:anim calcmode="lin" valueType="num">
                                      <p:cBhvr>
                                        <p:cTn id="28" dur="750" fill="hold"/>
                                        <p:tgtEl>
                                          <p:spTgt spid="9"/>
                                        </p:tgtEl>
                                        <p:attrNameLst>
                                          <p:attrName>ppt_x</p:attrName>
                                        </p:attrNameLst>
                                      </p:cBhvr>
                                      <p:tavLst>
                                        <p:tav tm="0">
                                          <p:val>
                                            <p:strVal val="#ppt_x"/>
                                          </p:val>
                                        </p:tav>
                                        <p:tav tm="100000">
                                          <p:val>
                                            <p:strVal val="#ppt_x"/>
                                          </p:val>
                                        </p:tav>
                                      </p:tavLst>
                                    </p:anim>
                                    <p:anim calcmode="lin" valueType="num">
                                      <p:cBhvr>
                                        <p:cTn id="29" dur="75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100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750"/>
                                        <p:tgtEl>
                                          <p:spTgt spid="10"/>
                                        </p:tgtEl>
                                      </p:cBhvr>
                                    </p:animEffect>
                                    <p:anim calcmode="lin" valueType="num">
                                      <p:cBhvr>
                                        <p:cTn id="33" dur="750" fill="hold"/>
                                        <p:tgtEl>
                                          <p:spTgt spid="10"/>
                                        </p:tgtEl>
                                        <p:attrNameLst>
                                          <p:attrName>ppt_x</p:attrName>
                                        </p:attrNameLst>
                                      </p:cBhvr>
                                      <p:tavLst>
                                        <p:tav tm="0">
                                          <p:val>
                                            <p:strVal val="#ppt_x"/>
                                          </p:val>
                                        </p:tav>
                                        <p:tav tm="100000">
                                          <p:val>
                                            <p:strVal val="#ppt_x"/>
                                          </p:val>
                                        </p:tav>
                                      </p:tavLst>
                                    </p:anim>
                                    <p:anim calcmode="lin" valueType="num">
                                      <p:cBhvr>
                                        <p:cTn id="34" dur="75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00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750"/>
                                        <p:tgtEl>
                                          <p:spTgt spid="15"/>
                                        </p:tgtEl>
                                      </p:cBhvr>
                                    </p:animEffect>
                                    <p:anim calcmode="lin" valueType="num">
                                      <p:cBhvr>
                                        <p:cTn id="38" dur="750" fill="hold"/>
                                        <p:tgtEl>
                                          <p:spTgt spid="15"/>
                                        </p:tgtEl>
                                        <p:attrNameLst>
                                          <p:attrName>ppt_x</p:attrName>
                                        </p:attrNameLst>
                                      </p:cBhvr>
                                      <p:tavLst>
                                        <p:tav tm="0">
                                          <p:val>
                                            <p:strVal val="#ppt_x"/>
                                          </p:val>
                                        </p:tav>
                                        <p:tav tm="100000">
                                          <p:val>
                                            <p:strVal val="#ppt_x"/>
                                          </p:val>
                                        </p:tav>
                                      </p:tavLst>
                                    </p:anim>
                                    <p:anim calcmode="lin" valueType="num">
                                      <p:cBhvr>
                                        <p:cTn id="39" dur="750" fill="hold"/>
                                        <p:tgtEl>
                                          <p:spTgt spid="1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00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750"/>
                                        <p:tgtEl>
                                          <p:spTgt spid="16"/>
                                        </p:tgtEl>
                                      </p:cBhvr>
                                    </p:animEffect>
                                    <p:anim calcmode="lin" valueType="num">
                                      <p:cBhvr>
                                        <p:cTn id="43" dur="750" fill="hold"/>
                                        <p:tgtEl>
                                          <p:spTgt spid="16"/>
                                        </p:tgtEl>
                                        <p:attrNameLst>
                                          <p:attrName>ppt_x</p:attrName>
                                        </p:attrNameLst>
                                      </p:cBhvr>
                                      <p:tavLst>
                                        <p:tav tm="0">
                                          <p:val>
                                            <p:strVal val="#ppt_x"/>
                                          </p:val>
                                        </p:tav>
                                        <p:tav tm="100000">
                                          <p:val>
                                            <p:strVal val="#ppt_x"/>
                                          </p:val>
                                        </p:tav>
                                      </p:tavLst>
                                    </p:anim>
                                    <p:anim calcmode="lin" valueType="num">
                                      <p:cBhvr>
                                        <p:cTn id="44" dur="7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5" grpId="0"/>
      <p:bldP spid="16" grpId="0"/>
      <p:bldP spid="17" grpId="0"/>
      <p:bldP spid="18" grpId="0"/>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7BFA3A-AD82-4685-91A3-E7A8C0880D40}"/>
              </a:ext>
            </a:extLst>
          </p:cNvPr>
          <p:cNvSpPr/>
          <p:nvPr/>
        </p:nvSpPr>
        <p:spPr>
          <a:xfrm>
            <a:off x="0" y="0"/>
            <a:ext cx="8079698"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a:extLst>
              <a:ext uri="{FF2B5EF4-FFF2-40B4-BE49-F238E27FC236}">
                <a16:creationId xmlns:a16="http://schemas.microsoft.com/office/drawing/2014/main" id="{07FB61FC-3617-46B4-A383-52E7BAE0D19F}"/>
              </a:ext>
            </a:extLst>
          </p:cNvPr>
          <p:cNvSpPr txBox="1"/>
          <p:nvPr/>
        </p:nvSpPr>
        <p:spPr>
          <a:xfrm>
            <a:off x="5705570" y="4473188"/>
            <a:ext cx="1464356" cy="325089"/>
          </a:xfrm>
          <a:prstGeom prst="rect">
            <a:avLst/>
          </a:prstGeom>
          <a:noFill/>
        </p:spPr>
        <p:txBody>
          <a:bodyPr wrap="square" rtlCol="0">
            <a:spAutoFit/>
          </a:bodyPr>
          <a:lstStyle/>
          <a:p>
            <a:pPr>
              <a:lnSpc>
                <a:spcPct val="150000"/>
              </a:lnSpc>
            </a:pPr>
            <a:r>
              <a:rPr lang="en-US" sz="1100">
                <a:solidFill>
                  <a:schemeClr val="bg1"/>
                </a:solidFill>
              </a:rPr>
              <a:t>Floral sheel silk </a:t>
            </a:r>
          </a:p>
        </p:txBody>
      </p:sp>
      <p:sp>
        <p:nvSpPr>
          <p:cNvPr id="6" name="Rectangle 5">
            <a:extLst>
              <a:ext uri="{FF2B5EF4-FFF2-40B4-BE49-F238E27FC236}">
                <a16:creationId xmlns:a16="http://schemas.microsoft.com/office/drawing/2014/main" id="{43491853-6BEA-4DDE-9F91-D51C40503FF6}"/>
              </a:ext>
            </a:extLst>
          </p:cNvPr>
          <p:cNvSpPr/>
          <p:nvPr/>
        </p:nvSpPr>
        <p:spPr>
          <a:xfrm>
            <a:off x="5705570" y="4057497"/>
            <a:ext cx="1599269" cy="415691"/>
          </a:xfrm>
          <a:prstGeom prst="rect">
            <a:avLst/>
          </a:prstGeom>
        </p:spPr>
        <p:txBody>
          <a:bodyPr wrap="square">
            <a:spAutoFit/>
          </a:bodyPr>
          <a:lstStyle/>
          <a:p>
            <a:pPr>
              <a:lnSpc>
                <a:spcPct val="150000"/>
              </a:lnSpc>
            </a:pPr>
            <a:r>
              <a:rPr lang="en-US" sz="1600">
                <a:solidFill>
                  <a:schemeClr val="bg1"/>
                </a:solidFill>
                <a:latin typeface="+mj-lt"/>
                <a:cs typeface="Poppins" panose="02000000000000000000" pitchFamily="2" charset="0"/>
              </a:rPr>
              <a:t>Blouse</a:t>
            </a:r>
          </a:p>
        </p:txBody>
      </p:sp>
      <p:sp>
        <p:nvSpPr>
          <p:cNvPr id="7" name="TextBox 6">
            <a:extLst>
              <a:ext uri="{FF2B5EF4-FFF2-40B4-BE49-F238E27FC236}">
                <a16:creationId xmlns:a16="http://schemas.microsoft.com/office/drawing/2014/main" id="{64434255-45FC-49A9-BBBC-4ADED8AE606C}"/>
              </a:ext>
            </a:extLst>
          </p:cNvPr>
          <p:cNvSpPr txBox="1"/>
          <p:nvPr/>
        </p:nvSpPr>
        <p:spPr>
          <a:xfrm>
            <a:off x="5705570" y="4736112"/>
            <a:ext cx="1894727" cy="325089"/>
          </a:xfrm>
          <a:prstGeom prst="rect">
            <a:avLst/>
          </a:prstGeom>
          <a:noFill/>
        </p:spPr>
        <p:txBody>
          <a:bodyPr wrap="square" rtlCol="0">
            <a:spAutoFit/>
          </a:bodyPr>
          <a:lstStyle/>
          <a:p>
            <a:pPr>
              <a:lnSpc>
                <a:spcPct val="150000"/>
              </a:lnSpc>
            </a:pPr>
            <a:r>
              <a:rPr lang="en-US" sz="1100">
                <a:solidFill>
                  <a:schemeClr val="bg1"/>
                </a:solidFill>
              </a:rPr>
              <a:t>Number 0012</a:t>
            </a:r>
          </a:p>
        </p:txBody>
      </p:sp>
      <p:sp>
        <p:nvSpPr>
          <p:cNvPr id="8" name="TextBox 7">
            <a:extLst>
              <a:ext uri="{FF2B5EF4-FFF2-40B4-BE49-F238E27FC236}">
                <a16:creationId xmlns:a16="http://schemas.microsoft.com/office/drawing/2014/main" id="{09D3EBC6-19C9-487F-A582-BF9DFBAA0AEF}"/>
              </a:ext>
            </a:extLst>
          </p:cNvPr>
          <p:cNvSpPr txBox="1"/>
          <p:nvPr/>
        </p:nvSpPr>
        <p:spPr>
          <a:xfrm>
            <a:off x="5705570" y="5703226"/>
            <a:ext cx="1464356" cy="325089"/>
          </a:xfrm>
          <a:prstGeom prst="rect">
            <a:avLst/>
          </a:prstGeom>
          <a:noFill/>
        </p:spPr>
        <p:txBody>
          <a:bodyPr wrap="square" rtlCol="0">
            <a:spAutoFit/>
          </a:bodyPr>
          <a:lstStyle/>
          <a:p>
            <a:pPr>
              <a:lnSpc>
                <a:spcPct val="150000"/>
              </a:lnSpc>
            </a:pPr>
            <a:r>
              <a:rPr lang="en-US" sz="1100">
                <a:solidFill>
                  <a:schemeClr val="bg1"/>
                </a:solidFill>
              </a:rPr>
              <a:t>Floral sheel silk </a:t>
            </a:r>
          </a:p>
        </p:txBody>
      </p:sp>
      <p:sp>
        <p:nvSpPr>
          <p:cNvPr id="9" name="Rectangle 8">
            <a:extLst>
              <a:ext uri="{FF2B5EF4-FFF2-40B4-BE49-F238E27FC236}">
                <a16:creationId xmlns:a16="http://schemas.microsoft.com/office/drawing/2014/main" id="{58F14E05-4F28-40F2-97CA-AC8C90B430E2}"/>
              </a:ext>
            </a:extLst>
          </p:cNvPr>
          <p:cNvSpPr/>
          <p:nvPr/>
        </p:nvSpPr>
        <p:spPr>
          <a:xfrm>
            <a:off x="5705570" y="5287535"/>
            <a:ext cx="1599269" cy="415691"/>
          </a:xfrm>
          <a:prstGeom prst="rect">
            <a:avLst/>
          </a:prstGeom>
        </p:spPr>
        <p:txBody>
          <a:bodyPr wrap="square">
            <a:spAutoFit/>
          </a:bodyPr>
          <a:lstStyle/>
          <a:p>
            <a:pPr>
              <a:lnSpc>
                <a:spcPct val="150000"/>
              </a:lnSpc>
            </a:pPr>
            <a:r>
              <a:rPr lang="en-US" sz="1600">
                <a:solidFill>
                  <a:schemeClr val="bg1"/>
                </a:solidFill>
                <a:latin typeface="+mj-lt"/>
                <a:cs typeface="Poppins" panose="02000000000000000000" pitchFamily="2" charset="0"/>
              </a:rPr>
              <a:t>Pants</a:t>
            </a:r>
          </a:p>
        </p:txBody>
      </p:sp>
      <p:sp>
        <p:nvSpPr>
          <p:cNvPr id="10" name="TextBox 9">
            <a:extLst>
              <a:ext uri="{FF2B5EF4-FFF2-40B4-BE49-F238E27FC236}">
                <a16:creationId xmlns:a16="http://schemas.microsoft.com/office/drawing/2014/main" id="{9F8249C9-EBD2-4350-9A0E-B1AC9075CF7D}"/>
              </a:ext>
            </a:extLst>
          </p:cNvPr>
          <p:cNvSpPr txBox="1"/>
          <p:nvPr/>
        </p:nvSpPr>
        <p:spPr>
          <a:xfrm>
            <a:off x="5705570" y="5966150"/>
            <a:ext cx="1894727" cy="325089"/>
          </a:xfrm>
          <a:prstGeom prst="rect">
            <a:avLst/>
          </a:prstGeom>
          <a:noFill/>
        </p:spPr>
        <p:txBody>
          <a:bodyPr wrap="square" rtlCol="0">
            <a:spAutoFit/>
          </a:bodyPr>
          <a:lstStyle/>
          <a:p>
            <a:pPr>
              <a:lnSpc>
                <a:spcPct val="150000"/>
              </a:lnSpc>
            </a:pPr>
            <a:r>
              <a:rPr lang="en-US" sz="1100">
                <a:solidFill>
                  <a:schemeClr val="bg1"/>
                </a:solidFill>
              </a:rPr>
              <a:t>Number 0012</a:t>
            </a:r>
          </a:p>
        </p:txBody>
      </p:sp>
      <p:sp>
        <p:nvSpPr>
          <p:cNvPr id="11" name="TextBox 10">
            <a:extLst>
              <a:ext uri="{FF2B5EF4-FFF2-40B4-BE49-F238E27FC236}">
                <a16:creationId xmlns:a16="http://schemas.microsoft.com/office/drawing/2014/main" id="{685E8C88-481C-4678-9FFE-B1AC006CC69F}"/>
              </a:ext>
            </a:extLst>
          </p:cNvPr>
          <p:cNvSpPr txBox="1"/>
          <p:nvPr/>
        </p:nvSpPr>
        <p:spPr>
          <a:xfrm>
            <a:off x="8718814" y="2569341"/>
            <a:ext cx="2853635" cy="1869743"/>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
        <p:nvSpPr>
          <p:cNvPr id="12" name="Rectangle 11">
            <a:extLst>
              <a:ext uri="{FF2B5EF4-FFF2-40B4-BE49-F238E27FC236}">
                <a16:creationId xmlns:a16="http://schemas.microsoft.com/office/drawing/2014/main" id="{9858D30A-E77F-4840-8DAB-9415636B4320}"/>
              </a:ext>
            </a:extLst>
          </p:cNvPr>
          <p:cNvSpPr/>
          <p:nvPr/>
        </p:nvSpPr>
        <p:spPr>
          <a:xfrm>
            <a:off x="8718814" y="1861439"/>
            <a:ext cx="2853636"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Something Important About </a:t>
            </a:r>
          </a:p>
        </p:txBody>
      </p:sp>
      <p:sp>
        <p:nvSpPr>
          <p:cNvPr id="13" name="TextBox 12">
            <a:extLst>
              <a:ext uri="{FF2B5EF4-FFF2-40B4-BE49-F238E27FC236}">
                <a16:creationId xmlns:a16="http://schemas.microsoft.com/office/drawing/2014/main" id="{04ECF3F1-EB61-4D7A-9495-CFA3A1762258}"/>
              </a:ext>
            </a:extLst>
          </p:cNvPr>
          <p:cNvSpPr txBox="1"/>
          <p:nvPr/>
        </p:nvSpPr>
        <p:spPr>
          <a:xfrm>
            <a:off x="8718814" y="4433455"/>
            <a:ext cx="2853635" cy="85408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Praesent lacinia tellus augue, eget tincidunt urna mattis a. Proin ac massa et</a:t>
            </a:r>
          </a:p>
        </p:txBody>
      </p:sp>
      <p:sp>
        <p:nvSpPr>
          <p:cNvPr id="14" name="Picture Placeholder 13">
            <a:extLst>
              <a:ext uri="{FF2B5EF4-FFF2-40B4-BE49-F238E27FC236}">
                <a16:creationId xmlns:a16="http://schemas.microsoft.com/office/drawing/2014/main" id="{D6ABAE22-D098-4833-A7A8-64514FCFC154}"/>
              </a:ext>
            </a:extLst>
          </p:cNvPr>
          <p:cNvSpPr>
            <a:spLocks noGrp="1"/>
          </p:cNvSpPr>
          <p:nvPr>
            <p:ph type="pic" sz="quarter" idx="14"/>
          </p:nvPr>
        </p:nvSpPr>
        <p:spPr/>
      </p:sp>
      <p:sp>
        <p:nvSpPr>
          <p:cNvPr id="4" name="TextBox 3">
            <a:extLst>
              <a:ext uri="{FF2B5EF4-FFF2-40B4-BE49-F238E27FC236}">
                <a16:creationId xmlns:a16="http://schemas.microsoft.com/office/drawing/2014/main" id="{A98C033A-0FB1-42F3-BE66-EE4938FCF9A7}"/>
              </a:ext>
            </a:extLst>
          </p:cNvPr>
          <p:cNvSpPr txBox="1"/>
          <p:nvPr/>
        </p:nvSpPr>
        <p:spPr>
          <a:xfrm>
            <a:off x="4233313" y="1367079"/>
            <a:ext cx="4155716" cy="2123658"/>
          </a:xfrm>
          <a:prstGeom prst="rect">
            <a:avLst/>
          </a:prstGeom>
          <a:noFill/>
        </p:spPr>
        <p:txBody>
          <a:bodyPr wrap="square" rtlCol="0">
            <a:spAutoFit/>
          </a:bodyPr>
          <a:lstStyle/>
          <a:p>
            <a:r>
              <a:rPr lang="en-US" sz="4400">
                <a:solidFill>
                  <a:schemeClr val="bg1"/>
                </a:solidFill>
                <a:latin typeface="+mj-lt"/>
              </a:rPr>
              <a:t>Exploring Different Design Style</a:t>
            </a:r>
            <a:endParaRPr lang="id-ID" sz="5400" b="1">
              <a:solidFill>
                <a:schemeClr val="bg1"/>
              </a:solidFill>
              <a:latin typeface="+mj-lt"/>
            </a:endParaRPr>
          </a:p>
        </p:txBody>
      </p:sp>
    </p:spTree>
    <p:extLst>
      <p:ext uri="{BB962C8B-B14F-4D97-AF65-F5344CB8AC3E}">
        <p14:creationId xmlns:p14="http://schemas.microsoft.com/office/powerpoint/2010/main" val="31334130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anim calcmode="lin" valueType="num">
                                      <p:cBhvr>
                                        <p:cTn id="13" dur="750" fill="hold"/>
                                        <p:tgtEl>
                                          <p:spTgt spid="5"/>
                                        </p:tgtEl>
                                        <p:attrNameLst>
                                          <p:attrName>ppt_x</p:attrName>
                                        </p:attrNameLst>
                                      </p:cBhvr>
                                      <p:tavLst>
                                        <p:tav tm="0">
                                          <p:val>
                                            <p:strVal val="#ppt_x"/>
                                          </p:val>
                                        </p:tav>
                                        <p:tav tm="100000">
                                          <p:val>
                                            <p:strVal val="#ppt_x"/>
                                          </p:val>
                                        </p:tav>
                                      </p:tavLst>
                                    </p:anim>
                                    <p:anim calcmode="lin" valueType="num">
                                      <p:cBhvr>
                                        <p:cTn id="14" dur="75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50"/>
                                        <p:tgtEl>
                                          <p:spTgt spid="6"/>
                                        </p:tgtEl>
                                      </p:cBhvr>
                                    </p:animEffect>
                                    <p:anim calcmode="lin" valueType="num">
                                      <p:cBhvr>
                                        <p:cTn id="18" dur="750" fill="hold"/>
                                        <p:tgtEl>
                                          <p:spTgt spid="6"/>
                                        </p:tgtEl>
                                        <p:attrNameLst>
                                          <p:attrName>ppt_x</p:attrName>
                                        </p:attrNameLst>
                                      </p:cBhvr>
                                      <p:tavLst>
                                        <p:tav tm="0">
                                          <p:val>
                                            <p:strVal val="#ppt_x"/>
                                          </p:val>
                                        </p:tav>
                                        <p:tav tm="100000">
                                          <p:val>
                                            <p:strVal val="#ppt_x"/>
                                          </p:val>
                                        </p:tav>
                                      </p:tavLst>
                                    </p:anim>
                                    <p:anim calcmode="lin" valueType="num">
                                      <p:cBhvr>
                                        <p:cTn id="19" dur="75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anim calcmode="lin" valueType="num">
                                      <p:cBhvr>
                                        <p:cTn id="23" dur="750" fill="hold"/>
                                        <p:tgtEl>
                                          <p:spTgt spid="7"/>
                                        </p:tgtEl>
                                        <p:attrNameLst>
                                          <p:attrName>ppt_x</p:attrName>
                                        </p:attrNameLst>
                                      </p:cBhvr>
                                      <p:tavLst>
                                        <p:tav tm="0">
                                          <p:val>
                                            <p:strVal val="#ppt_x"/>
                                          </p:val>
                                        </p:tav>
                                        <p:tav tm="100000">
                                          <p:val>
                                            <p:strVal val="#ppt_x"/>
                                          </p:val>
                                        </p:tav>
                                      </p:tavLst>
                                    </p:anim>
                                    <p:anim calcmode="lin" valueType="num">
                                      <p:cBhvr>
                                        <p:cTn id="24" dur="75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750"/>
                                        <p:tgtEl>
                                          <p:spTgt spid="8"/>
                                        </p:tgtEl>
                                      </p:cBhvr>
                                    </p:animEffect>
                                    <p:anim calcmode="lin" valueType="num">
                                      <p:cBhvr>
                                        <p:cTn id="28" dur="750" fill="hold"/>
                                        <p:tgtEl>
                                          <p:spTgt spid="8"/>
                                        </p:tgtEl>
                                        <p:attrNameLst>
                                          <p:attrName>ppt_x</p:attrName>
                                        </p:attrNameLst>
                                      </p:cBhvr>
                                      <p:tavLst>
                                        <p:tav tm="0">
                                          <p:val>
                                            <p:strVal val="#ppt_x"/>
                                          </p:val>
                                        </p:tav>
                                        <p:tav tm="100000">
                                          <p:val>
                                            <p:strVal val="#ppt_x"/>
                                          </p:val>
                                        </p:tav>
                                      </p:tavLst>
                                    </p:anim>
                                    <p:anim calcmode="lin" valueType="num">
                                      <p:cBhvr>
                                        <p:cTn id="29" dur="75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750"/>
                                        <p:tgtEl>
                                          <p:spTgt spid="9"/>
                                        </p:tgtEl>
                                      </p:cBhvr>
                                    </p:animEffect>
                                    <p:anim calcmode="lin" valueType="num">
                                      <p:cBhvr>
                                        <p:cTn id="33" dur="750" fill="hold"/>
                                        <p:tgtEl>
                                          <p:spTgt spid="9"/>
                                        </p:tgtEl>
                                        <p:attrNameLst>
                                          <p:attrName>ppt_x</p:attrName>
                                        </p:attrNameLst>
                                      </p:cBhvr>
                                      <p:tavLst>
                                        <p:tav tm="0">
                                          <p:val>
                                            <p:strVal val="#ppt_x"/>
                                          </p:val>
                                        </p:tav>
                                        <p:tav tm="100000">
                                          <p:val>
                                            <p:strVal val="#ppt_x"/>
                                          </p:val>
                                        </p:tav>
                                      </p:tavLst>
                                    </p:anim>
                                    <p:anim calcmode="lin" valueType="num">
                                      <p:cBhvr>
                                        <p:cTn id="34" dur="75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750"/>
                                        <p:tgtEl>
                                          <p:spTgt spid="10"/>
                                        </p:tgtEl>
                                      </p:cBhvr>
                                    </p:animEffect>
                                    <p:anim calcmode="lin" valueType="num">
                                      <p:cBhvr>
                                        <p:cTn id="38" dur="750" fill="hold"/>
                                        <p:tgtEl>
                                          <p:spTgt spid="10"/>
                                        </p:tgtEl>
                                        <p:attrNameLst>
                                          <p:attrName>ppt_x</p:attrName>
                                        </p:attrNameLst>
                                      </p:cBhvr>
                                      <p:tavLst>
                                        <p:tav tm="0">
                                          <p:val>
                                            <p:strVal val="#ppt_x"/>
                                          </p:val>
                                        </p:tav>
                                        <p:tav tm="100000">
                                          <p:val>
                                            <p:strVal val="#ppt_x"/>
                                          </p:val>
                                        </p:tav>
                                      </p:tavLst>
                                    </p:anim>
                                    <p:anim calcmode="lin" valueType="num">
                                      <p:cBhvr>
                                        <p:cTn id="39" dur="75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50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750"/>
                                        <p:tgtEl>
                                          <p:spTgt spid="12"/>
                                        </p:tgtEl>
                                      </p:cBhvr>
                                    </p:animEffect>
                                    <p:anim calcmode="lin" valueType="num">
                                      <p:cBhvr>
                                        <p:cTn id="43" dur="750" fill="hold"/>
                                        <p:tgtEl>
                                          <p:spTgt spid="12"/>
                                        </p:tgtEl>
                                        <p:attrNameLst>
                                          <p:attrName>ppt_x</p:attrName>
                                        </p:attrNameLst>
                                      </p:cBhvr>
                                      <p:tavLst>
                                        <p:tav tm="0">
                                          <p:val>
                                            <p:strVal val="#ppt_x"/>
                                          </p:val>
                                        </p:tav>
                                        <p:tav tm="100000">
                                          <p:val>
                                            <p:strVal val="#ppt_x"/>
                                          </p:val>
                                        </p:tav>
                                      </p:tavLst>
                                    </p:anim>
                                    <p:anim calcmode="lin" valueType="num">
                                      <p:cBhvr>
                                        <p:cTn id="44" dur="75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50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750"/>
                                        <p:tgtEl>
                                          <p:spTgt spid="11"/>
                                        </p:tgtEl>
                                      </p:cBhvr>
                                    </p:animEffect>
                                    <p:anim calcmode="lin" valueType="num">
                                      <p:cBhvr>
                                        <p:cTn id="48" dur="750" fill="hold"/>
                                        <p:tgtEl>
                                          <p:spTgt spid="11"/>
                                        </p:tgtEl>
                                        <p:attrNameLst>
                                          <p:attrName>ppt_x</p:attrName>
                                        </p:attrNameLst>
                                      </p:cBhvr>
                                      <p:tavLst>
                                        <p:tav tm="0">
                                          <p:val>
                                            <p:strVal val="#ppt_x"/>
                                          </p:val>
                                        </p:tav>
                                        <p:tav tm="100000">
                                          <p:val>
                                            <p:strVal val="#ppt_x"/>
                                          </p:val>
                                        </p:tav>
                                      </p:tavLst>
                                    </p:anim>
                                    <p:anim calcmode="lin" valueType="num">
                                      <p:cBhvr>
                                        <p:cTn id="49" dur="750" fill="hold"/>
                                        <p:tgtEl>
                                          <p:spTgt spid="1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50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750"/>
                                        <p:tgtEl>
                                          <p:spTgt spid="13"/>
                                        </p:tgtEl>
                                      </p:cBhvr>
                                    </p:animEffect>
                                    <p:anim calcmode="lin" valueType="num">
                                      <p:cBhvr>
                                        <p:cTn id="53" dur="750" fill="hold"/>
                                        <p:tgtEl>
                                          <p:spTgt spid="13"/>
                                        </p:tgtEl>
                                        <p:attrNameLst>
                                          <p:attrName>ppt_x</p:attrName>
                                        </p:attrNameLst>
                                      </p:cBhvr>
                                      <p:tavLst>
                                        <p:tav tm="0">
                                          <p:val>
                                            <p:strVal val="#ppt_x"/>
                                          </p:val>
                                        </p:tav>
                                        <p:tav tm="100000">
                                          <p:val>
                                            <p:strVal val="#ppt_x"/>
                                          </p:val>
                                        </p:tav>
                                      </p:tavLst>
                                    </p:anim>
                                    <p:anim calcmode="lin" valueType="num">
                                      <p:cBhvr>
                                        <p:cTn id="54" dur="75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9570F1-6785-45B8-BA2E-392ECD511A56}"/>
              </a:ext>
            </a:extLst>
          </p:cNvPr>
          <p:cNvSpPr/>
          <p:nvPr/>
        </p:nvSpPr>
        <p:spPr>
          <a:xfrm>
            <a:off x="2918717" y="1484026"/>
            <a:ext cx="7489454" cy="3890075"/>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6" name="Group 5">
            <a:extLst>
              <a:ext uri="{FF2B5EF4-FFF2-40B4-BE49-F238E27FC236}">
                <a16:creationId xmlns:a16="http://schemas.microsoft.com/office/drawing/2014/main" id="{8E9797DE-93C0-45C0-952C-21D97D93433E}"/>
              </a:ext>
            </a:extLst>
          </p:cNvPr>
          <p:cNvGrpSpPr/>
          <p:nvPr/>
        </p:nvGrpSpPr>
        <p:grpSpPr>
          <a:xfrm>
            <a:off x="1484809" y="49991"/>
            <a:ext cx="2867816" cy="2867816"/>
            <a:chOff x="684358" y="2902022"/>
            <a:chExt cx="3364308" cy="3364307"/>
          </a:xfrm>
          <a:solidFill>
            <a:schemeClr val="bg1">
              <a:lumMod val="95000"/>
            </a:schemeClr>
          </a:solidFill>
        </p:grpSpPr>
        <p:sp>
          <p:nvSpPr>
            <p:cNvPr id="7" name="Freeform 6">
              <a:extLst>
                <a:ext uri="{FF2B5EF4-FFF2-40B4-BE49-F238E27FC236}">
                  <a16:creationId xmlns:a16="http://schemas.microsoft.com/office/drawing/2014/main" id="{995FC085-44CF-4FA0-80E2-4CC40F3B9443}"/>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 name="Freeform 7">
              <a:extLst>
                <a:ext uri="{FF2B5EF4-FFF2-40B4-BE49-F238E27FC236}">
                  <a16:creationId xmlns:a16="http://schemas.microsoft.com/office/drawing/2014/main" id="{7623FAB3-0894-46A5-9AE2-D4F6A65BA923}"/>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 name="Freeform 8">
              <a:extLst>
                <a:ext uri="{FF2B5EF4-FFF2-40B4-BE49-F238E27FC236}">
                  <a16:creationId xmlns:a16="http://schemas.microsoft.com/office/drawing/2014/main" id="{AD907C12-1F2A-4B04-A8E8-C39A830A4544}"/>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9">
              <a:extLst>
                <a:ext uri="{FF2B5EF4-FFF2-40B4-BE49-F238E27FC236}">
                  <a16:creationId xmlns:a16="http://schemas.microsoft.com/office/drawing/2014/main" id="{DC6C2A8C-A7F2-4229-901D-045982B3FC65}"/>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10">
              <a:extLst>
                <a:ext uri="{FF2B5EF4-FFF2-40B4-BE49-F238E27FC236}">
                  <a16:creationId xmlns:a16="http://schemas.microsoft.com/office/drawing/2014/main" id="{16C1F4F0-51ED-4AE1-9711-9C62980F1175}"/>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11">
              <a:extLst>
                <a:ext uri="{FF2B5EF4-FFF2-40B4-BE49-F238E27FC236}">
                  <a16:creationId xmlns:a16="http://schemas.microsoft.com/office/drawing/2014/main" id="{F3EADC09-33BE-47B3-B689-BB6C46BE6FF5}"/>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12">
              <a:extLst>
                <a:ext uri="{FF2B5EF4-FFF2-40B4-BE49-F238E27FC236}">
                  <a16:creationId xmlns:a16="http://schemas.microsoft.com/office/drawing/2014/main" id="{D9CE0147-F862-4B6F-B6DC-2D2968CDB6AD}"/>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13">
              <a:extLst>
                <a:ext uri="{FF2B5EF4-FFF2-40B4-BE49-F238E27FC236}">
                  <a16:creationId xmlns:a16="http://schemas.microsoft.com/office/drawing/2014/main" id="{0800D966-7E73-4327-B1FF-40D1864E81E2}"/>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14">
              <a:extLst>
                <a:ext uri="{FF2B5EF4-FFF2-40B4-BE49-F238E27FC236}">
                  <a16:creationId xmlns:a16="http://schemas.microsoft.com/office/drawing/2014/main" id="{9BE6438C-8D01-441E-B59F-EB42F31A6633}"/>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15">
              <a:extLst>
                <a:ext uri="{FF2B5EF4-FFF2-40B4-BE49-F238E27FC236}">
                  <a16:creationId xmlns:a16="http://schemas.microsoft.com/office/drawing/2014/main" id="{DCEE0892-DD75-4FD4-9F1A-303D22783762}"/>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16">
              <a:extLst>
                <a:ext uri="{FF2B5EF4-FFF2-40B4-BE49-F238E27FC236}">
                  <a16:creationId xmlns:a16="http://schemas.microsoft.com/office/drawing/2014/main" id="{C812E96A-565E-479B-83D8-9A1EE1A4A92C}"/>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7">
              <a:extLst>
                <a:ext uri="{FF2B5EF4-FFF2-40B4-BE49-F238E27FC236}">
                  <a16:creationId xmlns:a16="http://schemas.microsoft.com/office/drawing/2014/main" id="{35AE67AD-E6C1-4BAA-844C-D39F934D6A8B}"/>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8">
              <a:extLst>
                <a:ext uri="{FF2B5EF4-FFF2-40B4-BE49-F238E27FC236}">
                  <a16:creationId xmlns:a16="http://schemas.microsoft.com/office/drawing/2014/main" id="{3DCD4BEE-C4D4-4CCC-B973-3FE69AF6E400}"/>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9">
              <a:extLst>
                <a:ext uri="{FF2B5EF4-FFF2-40B4-BE49-F238E27FC236}">
                  <a16:creationId xmlns:a16="http://schemas.microsoft.com/office/drawing/2014/main" id="{42E085A7-2061-40CD-A29E-1ABC9C0B1657}"/>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20">
              <a:extLst>
                <a:ext uri="{FF2B5EF4-FFF2-40B4-BE49-F238E27FC236}">
                  <a16:creationId xmlns:a16="http://schemas.microsoft.com/office/drawing/2014/main" id="{358784C7-9C93-4F47-9DB6-292AF7B60A17}"/>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21">
              <a:extLst>
                <a:ext uri="{FF2B5EF4-FFF2-40B4-BE49-F238E27FC236}">
                  <a16:creationId xmlns:a16="http://schemas.microsoft.com/office/drawing/2014/main" id="{CEDE1DFC-8190-4A70-AC45-5161F0844CB4}"/>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22">
              <a:extLst>
                <a:ext uri="{FF2B5EF4-FFF2-40B4-BE49-F238E27FC236}">
                  <a16:creationId xmlns:a16="http://schemas.microsoft.com/office/drawing/2014/main" id="{32B4A886-4155-4B61-A126-E6E1A4CA6B0B}"/>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23">
              <a:extLst>
                <a:ext uri="{FF2B5EF4-FFF2-40B4-BE49-F238E27FC236}">
                  <a16:creationId xmlns:a16="http://schemas.microsoft.com/office/drawing/2014/main" id="{4EEEE64F-2417-4E6C-9A6C-CE744FAEB42E}"/>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24">
              <a:extLst>
                <a:ext uri="{FF2B5EF4-FFF2-40B4-BE49-F238E27FC236}">
                  <a16:creationId xmlns:a16="http://schemas.microsoft.com/office/drawing/2014/main" id="{98680814-4677-4870-B1F9-86434FE8B126}"/>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25">
              <a:extLst>
                <a:ext uri="{FF2B5EF4-FFF2-40B4-BE49-F238E27FC236}">
                  <a16:creationId xmlns:a16="http://schemas.microsoft.com/office/drawing/2014/main" id="{6AE83ECF-4DCD-48E6-B115-1803B416DBCD}"/>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26">
              <a:extLst>
                <a:ext uri="{FF2B5EF4-FFF2-40B4-BE49-F238E27FC236}">
                  <a16:creationId xmlns:a16="http://schemas.microsoft.com/office/drawing/2014/main" id="{A2726B3A-3A16-4D2C-B6A0-9E8823957FCA}"/>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7">
              <a:extLst>
                <a:ext uri="{FF2B5EF4-FFF2-40B4-BE49-F238E27FC236}">
                  <a16:creationId xmlns:a16="http://schemas.microsoft.com/office/drawing/2014/main" id="{3B69CE50-8BAF-4BE2-ADEF-1D3E2881576E}"/>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8">
              <a:extLst>
                <a:ext uri="{FF2B5EF4-FFF2-40B4-BE49-F238E27FC236}">
                  <a16:creationId xmlns:a16="http://schemas.microsoft.com/office/drawing/2014/main" id="{A440EA21-D739-48D0-AD07-75E300499709}"/>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9">
              <a:extLst>
                <a:ext uri="{FF2B5EF4-FFF2-40B4-BE49-F238E27FC236}">
                  <a16:creationId xmlns:a16="http://schemas.microsoft.com/office/drawing/2014/main" id="{C4C4444E-8BE8-4CA1-A6C5-4BDF090F365E}"/>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30">
              <a:extLst>
                <a:ext uri="{FF2B5EF4-FFF2-40B4-BE49-F238E27FC236}">
                  <a16:creationId xmlns:a16="http://schemas.microsoft.com/office/drawing/2014/main" id="{73864C41-3F09-4263-80F8-0DBD43FFE5C5}"/>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5" name="TextBox 4">
            <a:extLst>
              <a:ext uri="{FF2B5EF4-FFF2-40B4-BE49-F238E27FC236}">
                <a16:creationId xmlns:a16="http://schemas.microsoft.com/office/drawing/2014/main" id="{0D23BEBB-32B1-49BF-A0E7-60D6D83B7641}"/>
              </a:ext>
            </a:extLst>
          </p:cNvPr>
          <p:cNvSpPr txBox="1"/>
          <p:nvPr/>
        </p:nvSpPr>
        <p:spPr>
          <a:xfrm>
            <a:off x="1484809" y="1820703"/>
            <a:ext cx="3506915" cy="1938992"/>
          </a:xfrm>
          <a:prstGeom prst="rect">
            <a:avLst/>
          </a:prstGeom>
          <a:noFill/>
        </p:spPr>
        <p:txBody>
          <a:bodyPr wrap="square" rtlCol="0">
            <a:spAutoFit/>
          </a:bodyPr>
          <a:lstStyle/>
          <a:p>
            <a:r>
              <a:rPr lang="en-US" sz="4000">
                <a:solidFill>
                  <a:schemeClr val="tx1">
                    <a:lumMod val="75000"/>
                    <a:lumOff val="25000"/>
                  </a:schemeClr>
                </a:solidFill>
                <a:latin typeface="+mj-lt"/>
              </a:rPr>
              <a:t>Expect Nothing Less Than Perfect </a:t>
            </a:r>
            <a:endParaRPr lang="id-ID" sz="4800" b="1">
              <a:solidFill>
                <a:schemeClr val="tx1">
                  <a:lumMod val="75000"/>
                  <a:lumOff val="25000"/>
                </a:schemeClr>
              </a:solidFill>
              <a:latin typeface="+mj-lt"/>
            </a:endParaRPr>
          </a:p>
        </p:txBody>
      </p:sp>
      <p:sp>
        <p:nvSpPr>
          <p:cNvPr id="32" name="TextBox 31">
            <a:extLst>
              <a:ext uri="{FF2B5EF4-FFF2-40B4-BE49-F238E27FC236}">
                <a16:creationId xmlns:a16="http://schemas.microsoft.com/office/drawing/2014/main" id="{5C88F4B4-EC47-45A8-BAB6-73769C6294AF}"/>
              </a:ext>
            </a:extLst>
          </p:cNvPr>
          <p:cNvSpPr txBox="1"/>
          <p:nvPr/>
        </p:nvSpPr>
        <p:spPr>
          <a:xfrm>
            <a:off x="1484809" y="4280394"/>
            <a:ext cx="4171480" cy="1361911"/>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
        <p:nvSpPr>
          <p:cNvPr id="3" name="Picture Placeholder 2">
            <a:extLst>
              <a:ext uri="{FF2B5EF4-FFF2-40B4-BE49-F238E27FC236}">
                <a16:creationId xmlns:a16="http://schemas.microsoft.com/office/drawing/2014/main" id="{3116530D-9878-4EAE-8849-03CBCCABF5B2}"/>
              </a:ext>
            </a:extLst>
          </p:cNvPr>
          <p:cNvSpPr>
            <a:spLocks noGrp="1"/>
          </p:cNvSpPr>
          <p:nvPr>
            <p:ph type="pic" sz="quarter" idx="14"/>
          </p:nvPr>
        </p:nvSpPr>
        <p:spPr/>
      </p:sp>
      <p:sp>
        <p:nvSpPr>
          <p:cNvPr id="34" name="Picture Placeholder 33">
            <a:extLst>
              <a:ext uri="{FF2B5EF4-FFF2-40B4-BE49-F238E27FC236}">
                <a16:creationId xmlns:a16="http://schemas.microsoft.com/office/drawing/2014/main" id="{EDF65C14-9E95-47A7-B153-111E0EB7ABFF}"/>
              </a:ext>
            </a:extLst>
          </p:cNvPr>
          <p:cNvSpPr>
            <a:spLocks noGrp="1"/>
          </p:cNvSpPr>
          <p:nvPr>
            <p:ph type="pic" sz="quarter" idx="15"/>
          </p:nvPr>
        </p:nvSpPr>
        <p:spPr/>
      </p:sp>
    </p:spTree>
    <p:extLst>
      <p:ext uri="{BB962C8B-B14F-4D97-AF65-F5344CB8AC3E}">
        <p14:creationId xmlns:p14="http://schemas.microsoft.com/office/powerpoint/2010/main" val="314587064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750"/>
                                        <p:tgtEl>
                                          <p:spTgt spid="32"/>
                                        </p:tgtEl>
                                      </p:cBhvr>
                                    </p:animEffect>
                                    <p:anim calcmode="lin" valueType="num">
                                      <p:cBhvr>
                                        <p:cTn id="13" dur="750" fill="hold"/>
                                        <p:tgtEl>
                                          <p:spTgt spid="32"/>
                                        </p:tgtEl>
                                        <p:attrNameLst>
                                          <p:attrName>ppt_x</p:attrName>
                                        </p:attrNameLst>
                                      </p:cBhvr>
                                      <p:tavLst>
                                        <p:tav tm="0">
                                          <p:val>
                                            <p:strVal val="#ppt_x"/>
                                          </p:val>
                                        </p:tav>
                                        <p:tav tm="100000">
                                          <p:val>
                                            <p:strVal val="#ppt_x"/>
                                          </p:val>
                                        </p:tav>
                                      </p:tavLst>
                                    </p:anim>
                                    <p:anim calcmode="lin" valueType="num">
                                      <p:cBhvr>
                                        <p:cTn id="14" dur="75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icture Placeholder 39">
            <a:extLst>
              <a:ext uri="{FF2B5EF4-FFF2-40B4-BE49-F238E27FC236}">
                <a16:creationId xmlns:a16="http://schemas.microsoft.com/office/drawing/2014/main" id="{840AE8C2-EC1B-41A3-A7CC-6697C6232B2C}"/>
              </a:ext>
            </a:extLst>
          </p:cNvPr>
          <p:cNvSpPr>
            <a:spLocks noGrp="1"/>
          </p:cNvSpPr>
          <p:nvPr>
            <p:ph type="pic" sz="quarter" idx="18"/>
          </p:nvPr>
        </p:nvSpPr>
        <p:spPr/>
      </p:sp>
      <p:sp>
        <p:nvSpPr>
          <p:cNvPr id="6" name="Rectangle 5">
            <a:extLst>
              <a:ext uri="{FF2B5EF4-FFF2-40B4-BE49-F238E27FC236}">
                <a16:creationId xmlns:a16="http://schemas.microsoft.com/office/drawing/2014/main" id="{A0E657DE-76CD-4FEE-9314-956B58A61762}"/>
              </a:ext>
            </a:extLst>
          </p:cNvPr>
          <p:cNvSpPr/>
          <p:nvPr/>
        </p:nvSpPr>
        <p:spPr>
          <a:xfrm>
            <a:off x="5300420" y="0"/>
            <a:ext cx="5672380" cy="6857999"/>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9" name="Group 8">
            <a:extLst>
              <a:ext uri="{FF2B5EF4-FFF2-40B4-BE49-F238E27FC236}">
                <a16:creationId xmlns:a16="http://schemas.microsoft.com/office/drawing/2014/main" id="{2B896895-31FE-4E2F-98FA-70D23DB55434}"/>
              </a:ext>
            </a:extLst>
          </p:cNvPr>
          <p:cNvGrpSpPr/>
          <p:nvPr/>
        </p:nvGrpSpPr>
        <p:grpSpPr>
          <a:xfrm>
            <a:off x="0" y="0"/>
            <a:ext cx="2867816" cy="2867816"/>
            <a:chOff x="684358" y="2902022"/>
            <a:chExt cx="3364308" cy="3364307"/>
          </a:xfrm>
          <a:solidFill>
            <a:schemeClr val="bg1">
              <a:lumMod val="95000"/>
            </a:schemeClr>
          </a:solidFill>
        </p:grpSpPr>
        <p:sp>
          <p:nvSpPr>
            <p:cNvPr id="10" name="Freeform 6">
              <a:extLst>
                <a:ext uri="{FF2B5EF4-FFF2-40B4-BE49-F238E27FC236}">
                  <a16:creationId xmlns:a16="http://schemas.microsoft.com/office/drawing/2014/main" id="{0494118C-51A2-4DE0-B3CD-18A862BAF06D}"/>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7">
              <a:extLst>
                <a:ext uri="{FF2B5EF4-FFF2-40B4-BE49-F238E27FC236}">
                  <a16:creationId xmlns:a16="http://schemas.microsoft.com/office/drawing/2014/main" id="{9DC24FA8-4864-4503-9725-8D756AFE2789}"/>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8">
              <a:extLst>
                <a:ext uri="{FF2B5EF4-FFF2-40B4-BE49-F238E27FC236}">
                  <a16:creationId xmlns:a16="http://schemas.microsoft.com/office/drawing/2014/main" id="{B7A2A106-CDC3-4C9D-8493-22AE7F6115C4}"/>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9">
              <a:extLst>
                <a:ext uri="{FF2B5EF4-FFF2-40B4-BE49-F238E27FC236}">
                  <a16:creationId xmlns:a16="http://schemas.microsoft.com/office/drawing/2014/main" id="{47632E5B-DB62-4A2D-A113-57BF162D7E9D}"/>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10">
              <a:extLst>
                <a:ext uri="{FF2B5EF4-FFF2-40B4-BE49-F238E27FC236}">
                  <a16:creationId xmlns:a16="http://schemas.microsoft.com/office/drawing/2014/main" id="{A2CB9651-96D1-4E21-861F-66E09E5766D2}"/>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11">
              <a:extLst>
                <a:ext uri="{FF2B5EF4-FFF2-40B4-BE49-F238E27FC236}">
                  <a16:creationId xmlns:a16="http://schemas.microsoft.com/office/drawing/2014/main" id="{9B08D202-1E55-4E0D-B590-A0AE44B05A94}"/>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12">
              <a:extLst>
                <a:ext uri="{FF2B5EF4-FFF2-40B4-BE49-F238E27FC236}">
                  <a16:creationId xmlns:a16="http://schemas.microsoft.com/office/drawing/2014/main" id="{66ACB942-0F94-4FBD-BF36-79020825095B}"/>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13">
              <a:extLst>
                <a:ext uri="{FF2B5EF4-FFF2-40B4-BE49-F238E27FC236}">
                  <a16:creationId xmlns:a16="http://schemas.microsoft.com/office/drawing/2014/main" id="{6255A80A-012E-4A11-8E8A-F95EB5A39CFF}"/>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4">
              <a:extLst>
                <a:ext uri="{FF2B5EF4-FFF2-40B4-BE49-F238E27FC236}">
                  <a16:creationId xmlns:a16="http://schemas.microsoft.com/office/drawing/2014/main" id="{4B6574DD-8830-4FEA-A50E-A67D9105A4C5}"/>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5">
              <a:extLst>
                <a:ext uri="{FF2B5EF4-FFF2-40B4-BE49-F238E27FC236}">
                  <a16:creationId xmlns:a16="http://schemas.microsoft.com/office/drawing/2014/main" id="{66B8D709-36BC-460A-991B-4A444394BAC3}"/>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6">
              <a:extLst>
                <a:ext uri="{FF2B5EF4-FFF2-40B4-BE49-F238E27FC236}">
                  <a16:creationId xmlns:a16="http://schemas.microsoft.com/office/drawing/2014/main" id="{5EB3D56D-0E8D-454C-ACC0-E9CF938E68CA}"/>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7">
              <a:extLst>
                <a:ext uri="{FF2B5EF4-FFF2-40B4-BE49-F238E27FC236}">
                  <a16:creationId xmlns:a16="http://schemas.microsoft.com/office/drawing/2014/main" id="{19B55EF3-F186-40E9-BBAE-A63E214EC764}"/>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8">
              <a:extLst>
                <a:ext uri="{FF2B5EF4-FFF2-40B4-BE49-F238E27FC236}">
                  <a16:creationId xmlns:a16="http://schemas.microsoft.com/office/drawing/2014/main" id="{99F28922-D01A-4545-BE42-E74358169C83}"/>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9">
              <a:extLst>
                <a:ext uri="{FF2B5EF4-FFF2-40B4-BE49-F238E27FC236}">
                  <a16:creationId xmlns:a16="http://schemas.microsoft.com/office/drawing/2014/main" id="{743A06EA-7466-4FE7-B453-87EF2A7DAE22}"/>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20">
              <a:extLst>
                <a:ext uri="{FF2B5EF4-FFF2-40B4-BE49-F238E27FC236}">
                  <a16:creationId xmlns:a16="http://schemas.microsoft.com/office/drawing/2014/main" id="{15AC8C3B-1231-4BC2-AA33-16EC135DBA9E}"/>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21">
              <a:extLst>
                <a:ext uri="{FF2B5EF4-FFF2-40B4-BE49-F238E27FC236}">
                  <a16:creationId xmlns:a16="http://schemas.microsoft.com/office/drawing/2014/main" id="{6C401DE4-0CD0-4FFF-935D-A025CAB325D7}"/>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22">
              <a:extLst>
                <a:ext uri="{FF2B5EF4-FFF2-40B4-BE49-F238E27FC236}">
                  <a16:creationId xmlns:a16="http://schemas.microsoft.com/office/drawing/2014/main" id="{5225347C-FC97-4F6E-971C-B2BE22DBD180}"/>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23">
              <a:extLst>
                <a:ext uri="{FF2B5EF4-FFF2-40B4-BE49-F238E27FC236}">
                  <a16:creationId xmlns:a16="http://schemas.microsoft.com/office/drawing/2014/main" id="{74FB5F1B-0A0C-4172-90C6-EB6292E15045}"/>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4">
              <a:extLst>
                <a:ext uri="{FF2B5EF4-FFF2-40B4-BE49-F238E27FC236}">
                  <a16:creationId xmlns:a16="http://schemas.microsoft.com/office/drawing/2014/main" id="{C8D7627B-7F5A-4E0A-A8FA-E39A2BA38149}"/>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5">
              <a:extLst>
                <a:ext uri="{FF2B5EF4-FFF2-40B4-BE49-F238E27FC236}">
                  <a16:creationId xmlns:a16="http://schemas.microsoft.com/office/drawing/2014/main" id="{5D4B0BC6-D057-41D4-BA89-A28D383C74BB}"/>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6">
              <a:extLst>
                <a:ext uri="{FF2B5EF4-FFF2-40B4-BE49-F238E27FC236}">
                  <a16:creationId xmlns:a16="http://schemas.microsoft.com/office/drawing/2014/main" id="{A5A2F515-FEBB-4A0E-A75E-DA4A8AB00CFA}"/>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7">
              <a:extLst>
                <a:ext uri="{FF2B5EF4-FFF2-40B4-BE49-F238E27FC236}">
                  <a16:creationId xmlns:a16="http://schemas.microsoft.com/office/drawing/2014/main" id="{ACB916A4-5B9B-4BFF-8271-1A700C15B01B}"/>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8">
              <a:extLst>
                <a:ext uri="{FF2B5EF4-FFF2-40B4-BE49-F238E27FC236}">
                  <a16:creationId xmlns:a16="http://schemas.microsoft.com/office/drawing/2014/main" id="{1D3E37F5-81E8-4F71-A5D7-E53FA9E8E815}"/>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9">
              <a:extLst>
                <a:ext uri="{FF2B5EF4-FFF2-40B4-BE49-F238E27FC236}">
                  <a16:creationId xmlns:a16="http://schemas.microsoft.com/office/drawing/2014/main" id="{28E16330-1EEB-45CD-B948-24E58ECC8F52}"/>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30">
              <a:extLst>
                <a:ext uri="{FF2B5EF4-FFF2-40B4-BE49-F238E27FC236}">
                  <a16:creationId xmlns:a16="http://schemas.microsoft.com/office/drawing/2014/main" id="{A82EFE8D-565D-4C87-92CE-B8173737158B}"/>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7" name="TextBox 6">
            <a:extLst>
              <a:ext uri="{FF2B5EF4-FFF2-40B4-BE49-F238E27FC236}">
                <a16:creationId xmlns:a16="http://schemas.microsoft.com/office/drawing/2014/main" id="{B396BC1D-D2DC-466B-A2DF-A975410A9F77}"/>
              </a:ext>
            </a:extLst>
          </p:cNvPr>
          <p:cNvSpPr txBox="1"/>
          <p:nvPr/>
        </p:nvSpPr>
        <p:spPr>
          <a:xfrm>
            <a:off x="3867462" y="5286812"/>
            <a:ext cx="6717880" cy="85408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
        <p:nvSpPr>
          <p:cNvPr id="3" name="Picture Placeholder 2">
            <a:extLst>
              <a:ext uri="{FF2B5EF4-FFF2-40B4-BE49-F238E27FC236}">
                <a16:creationId xmlns:a16="http://schemas.microsoft.com/office/drawing/2014/main" id="{0D824367-A251-410E-A549-ACDC95193B60}"/>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0F8B21E7-7E2D-4C80-B754-49295A073685}"/>
              </a:ext>
            </a:extLst>
          </p:cNvPr>
          <p:cNvSpPr>
            <a:spLocks noGrp="1"/>
          </p:cNvSpPr>
          <p:nvPr>
            <p:ph type="pic" sz="quarter" idx="15"/>
          </p:nvPr>
        </p:nvSpPr>
        <p:spPr/>
      </p:sp>
      <p:sp>
        <p:nvSpPr>
          <p:cNvPr id="36" name="Picture Placeholder 35">
            <a:extLst>
              <a:ext uri="{FF2B5EF4-FFF2-40B4-BE49-F238E27FC236}">
                <a16:creationId xmlns:a16="http://schemas.microsoft.com/office/drawing/2014/main" id="{67DF64D2-C9C2-4E4B-8F68-14785B2D889C}"/>
              </a:ext>
            </a:extLst>
          </p:cNvPr>
          <p:cNvSpPr>
            <a:spLocks noGrp="1"/>
          </p:cNvSpPr>
          <p:nvPr>
            <p:ph type="pic" sz="quarter" idx="16"/>
          </p:nvPr>
        </p:nvSpPr>
        <p:spPr/>
      </p:sp>
      <p:sp>
        <p:nvSpPr>
          <p:cNvPr id="38" name="Picture Placeholder 37">
            <a:extLst>
              <a:ext uri="{FF2B5EF4-FFF2-40B4-BE49-F238E27FC236}">
                <a16:creationId xmlns:a16="http://schemas.microsoft.com/office/drawing/2014/main" id="{EE2C8C75-371C-47F5-AE5C-134FB112D5C4}"/>
              </a:ext>
            </a:extLst>
          </p:cNvPr>
          <p:cNvSpPr>
            <a:spLocks noGrp="1"/>
          </p:cNvSpPr>
          <p:nvPr>
            <p:ph type="pic" sz="quarter" idx="17"/>
          </p:nvPr>
        </p:nvSpPr>
        <p:spPr/>
      </p:sp>
      <p:sp>
        <p:nvSpPr>
          <p:cNvPr id="8" name="TextBox 7">
            <a:extLst>
              <a:ext uri="{FF2B5EF4-FFF2-40B4-BE49-F238E27FC236}">
                <a16:creationId xmlns:a16="http://schemas.microsoft.com/office/drawing/2014/main" id="{E44617F0-BDA1-4FC4-9585-CF8925E7F98D}"/>
              </a:ext>
            </a:extLst>
          </p:cNvPr>
          <p:cNvSpPr txBox="1"/>
          <p:nvPr/>
        </p:nvSpPr>
        <p:spPr>
          <a:xfrm>
            <a:off x="2401052" y="444777"/>
            <a:ext cx="3624631" cy="1938992"/>
          </a:xfrm>
          <a:prstGeom prst="rect">
            <a:avLst/>
          </a:prstGeom>
          <a:noFill/>
        </p:spPr>
        <p:txBody>
          <a:bodyPr wrap="square" rtlCol="0">
            <a:spAutoFit/>
          </a:bodyPr>
          <a:lstStyle/>
          <a:p>
            <a:r>
              <a:rPr lang="en-US" sz="4000">
                <a:solidFill>
                  <a:schemeClr val="tx1">
                    <a:lumMod val="75000"/>
                    <a:lumOff val="25000"/>
                  </a:schemeClr>
                </a:solidFill>
                <a:latin typeface="+mj-lt"/>
              </a:rPr>
              <a:t>Expect Nothing Less Than Perfect </a:t>
            </a:r>
            <a:endParaRPr lang="id-ID" sz="4800" b="1">
              <a:solidFill>
                <a:schemeClr val="tx1">
                  <a:lumMod val="75000"/>
                  <a:lumOff val="25000"/>
                </a:schemeClr>
              </a:solidFill>
              <a:latin typeface="+mj-lt"/>
            </a:endParaRPr>
          </a:p>
        </p:txBody>
      </p:sp>
    </p:spTree>
    <p:extLst>
      <p:ext uri="{BB962C8B-B14F-4D97-AF65-F5344CB8AC3E}">
        <p14:creationId xmlns:p14="http://schemas.microsoft.com/office/powerpoint/2010/main" val="1542833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50CB108-F176-403E-93CE-8F5AAD3C9335}"/>
              </a:ext>
            </a:extLst>
          </p:cNvPr>
          <p:cNvSpPr>
            <a:spLocks noGrp="1"/>
          </p:cNvSpPr>
          <p:nvPr>
            <p:ph type="pic" sz="quarter" idx="10"/>
          </p:nvPr>
        </p:nvSpPr>
        <p:spPr/>
      </p:sp>
      <p:sp>
        <p:nvSpPr>
          <p:cNvPr id="10" name="TextBox 9">
            <a:extLst>
              <a:ext uri="{FF2B5EF4-FFF2-40B4-BE49-F238E27FC236}">
                <a16:creationId xmlns:a16="http://schemas.microsoft.com/office/drawing/2014/main" id="{BC4CE274-A361-42EA-9825-B5796847194E}"/>
              </a:ext>
            </a:extLst>
          </p:cNvPr>
          <p:cNvSpPr txBox="1"/>
          <p:nvPr/>
        </p:nvSpPr>
        <p:spPr>
          <a:xfrm>
            <a:off x="593699" y="3839054"/>
            <a:ext cx="6211836" cy="1754326"/>
          </a:xfrm>
          <a:prstGeom prst="rect">
            <a:avLst/>
          </a:prstGeom>
          <a:noFill/>
        </p:spPr>
        <p:txBody>
          <a:bodyPr wrap="square" rtlCol="0">
            <a:spAutoFit/>
          </a:bodyPr>
          <a:lstStyle/>
          <a:p>
            <a:r>
              <a:rPr lang="en-US" sz="3600">
                <a:solidFill>
                  <a:schemeClr val="bg1"/>
                </a:solidFill>
                <a:latin typeface="+mj-lt"/>
              </a:rPr>
              <a:t>Tears of joy are like the summer rain drops pierced by sunbeams.</a:t>
            </a:r>
            <a:endParaRPr lang="id-ID" sz="9600" b="1">
              <a:solidFill>
                <a:schemeClr val="bg1"/>
              </a:solidFill>
              <a:latin typeface="+mj-lt"/>
            </a:endParaRPr>
          </a:p>
        </p:txBody>
      </p:sp>
      <p:sp>
        <p:nvSpPr>
          <p:cNvPr id="11" name="TextBox 10">
            <a:extLst>
              <a:ext uri="{FF2B5EF4-FFF2-40B4-BE49-F238E27FC236}">
                <a16:creationId xmlns:a16="http://schemas.microsoft.com/office/drawing/2014/main" id="{ABD93E68-1D49-4310-8785-B55AE50282AC}"/>
              </a:ext>
            </a:extLst>
          </p:cNvPr>
          <p:cNvSpPr txBox="1"/>
          <p:nvPr/>
        </p:nvSpPr>
        <p:spPr>
          <a:xfrm>
            <a:off x="259828" y="6078527"/>
            <a:ext cx="1988698" cy="307777"/>
          </a:xfrm>
          <a:prstGeom prst="rect">
            <a:avLst/>
          </a:prstGeom>
          <a:noFill/>
        </p:spPr>
        <p:txBody>
          <a:bodyPr wrap="square" rtlCol="0">
            <a:spAutoFit/>
          </a:bodyPr>
          <a:lstStyle/>
          <a:p>
            <a:pPr algn="ctr"/>
            <a:r>
              <a:rPr lang="en-US" sz="1400">
                <a:solidFill>
                  <a:schemeClr val="bg1"/>
                </a:solidFill>
              </a:rPr>
              <a:t>Anonymous</a:t>
            </a:r>
            <a:endParaRPr lang="id-ID" sz="4800" b="1">
              <a:solidFill>
                <a:schemeClr val="bg1"/>
              </a:solidFill>
              <a:latin typeface="+mj-lt"/>
            </a:endParaRPr>
          </a:p>
        </p:txBody>
      </p:sp>
      <p:cxnSp>
        <p:nvCxnSpPr>
          <p:cNvPr id="13" name="Straight Connector 12">
            <a:extLst>
              <a:ext uri="{FF2B5EF4-FFF2-40B4-BE49-F238E27FC236}">
                <a16:creationId xmlns:a16="http://schemas.microsoft.com/office/drawing/2014/main" id="{18F1A026-DE9E-42F1-920F-829825EBD950}"/>
              </a:ext>
            </a:extLst>
          </p:cNvPr>
          <p:cNvCxnSpPr/>
          <p:nvPr/>
        </p:nvCxnSpPr>
        <p:spPr>
          <a:xfrm>
            <a:off x="2176073" y="6203005"/>
            <a:ext cx="3897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CE6A644-9AD8-4E17-BABA-AA13EB4428D4}"/>
              </a:ext>
            </a:extLst>
          </p:cNvPr>
          <p:cNvSpPr txBox="1"/>
          <p:nvPr/>
        </p:nvSpPr>
        <p:spPr>
          <a:xfrm>
            <a:off x="593699" y="2761152"/>
            <a:ext cx="1626433" cy="1015663"/>
          </a:xfrm>
          <a:prstGeom prst="rect">
            <a:avLst/>
          </a:prstGeom>
          <a:noFill/>
        </p:spPr>
        <p:txBody>
          <a:bodyPr wrap="square" rtlCol="0">
            <a:spAutoFit/>
          </a:bodyPr>
          <a:lstStyle/>
          <a:p>
            <a:r>
              <a:rPr lang="en-US" sz="6000">
                <a:solidFill>
                  <a:schemeClr val="bg1"/>
                </a:solidFill>
                <a:latin typeface="+mj-lt"/>
              </a:rPr>
              <a:t>01</a:t>
            </a:r>
            <a:endParaRPr lang="id-ID" sz="7200" b="1">
              <a:solidFill>
                <a:schemeClr val="bg1"/>
              </a:solidFill>
              <a:latin typeface="+mj-lt"/>
            </a:endParaRPr>
          </a:p>
        </p:txBody>
      </p:sp>
    </p:spTree>
    <p:extLst>
      <p:ext uri="{BB962C8B-B14F-4D97-AF65-F5344CB8AC3E}">
        <p14:creationId xmlns:p14="http://schemas.microsoft.com/office/powerpoint/2010/main" val="31106544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750"/>
                                        <p:tgtEl>
                                          <p:spTgt spid="10"/>
                                        </p:tgtEl>
                                      </p:cBhvr>
                                    </p:animEffect>
                                    <p:anim calcmode="lin" valueType="num">
                                      <p:cBhvr>
                                        <p:cTn id="8" dur="750" fill="hold"/>
                                        <p:tgtEl>
                                          <p:spTgt spid="10"/>
                                        </p:tgtEl>
                                        <p:attrNameLst>
                                          <p:attrName>ppt_x</p:attrName>
                                        </p:attrNameLst>
                                      </p:cBhvr>
                                      <p:tavLst>
                                        <p:tav tm="0">
                                          <p:val>
                                            <p:strVal val="#ppt_x"/>
                                          </p:val>
                                        </p:tav>
                                        <p:tav tm="100000">
                                          <p:val>
                                            <p:strVal val="#ppt_x"/>
                                          </p:val>
                                        </p:tav>
                                      </p:tavLst>
                                    </p:anim>
                                    <p:anim calcmode="lin" valueType="num">
                                      <p:cBhvr>
                                        <p:cTn id="9" dur="75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750"/>
                                        <p:tgtEl>
                                          <p:spTgt spid="11"/>
                                        </p:tgtEl>
                                      </p:cBhvr>
                                    </p:animEffect>
                                    <p:anim calcmode="lin" valueType="num">
                                      <p:cBhvr>
                                        <p:cTn id="13" dur="750" fill="hold"/>
                                        <p:tgtEl>
                                          <p:spTgt spid="11"/>
                                        </p:tgtEl>
                                        <p:attrNameLst>
                                          <p:attrName>ppt_x</p:attrName>
                                        </p:attrNameLst>
                                      </p:cBhvr>
                                      <p:tavLst>
                                        <p:tav tm="0">
                                          <p:val>
                                            <p:strVal val="#ppt_x"/>
                                          </p:val>
                                        </p:tav>
                                        <p:tav tm="100000">
                                          <p:val>
                                            <p:strVal val="#ppt_x"/>
                                          </p:val>
                                        </p:tav>
                                      </p:tavLst>
                                    </p:anim>
                                    <p:anim calcmode="lin" valueType="num">
                                      <p:cBhvr>
                                        <p:cTn id="14" dur="75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750"/>
                                        <p:tgtEl>
                                          <p:spTgt spid="13"/>
                                        </p:tgtEl>
                                      </p:cBhvr>
                                    </p:animEffect>
                                    <p:anim calcmode="lin" valueType="num">
                                      <p:cBhvr>
                                        <p:cTn id="18" dur="750" fill="hold"/>
                                        <p:tgtEl>
                                          <p:spTgt spid="13"/>
                                        </p:tgtEl>
                                        <p:attrNameLst>
                                          <p:attrName>ppt_x</p:attrName>
                                        </p:attrNameLst>
                                      </p:cBhvr>
                                      <p:tavLst>
                                        <p:tav tm="0">
                                          <p:val>
                                            <p:strVal val="#ppt_x"/>
                                          </p:val>
                                        </p:tav>
                                        <p:tav tm="100000">
                                          <p:val>
                                            <p:strVal val="#ppt_x"/>
                                          </p:val>
                                        </p:tav>
                                      </p:tavLst>
                                    </p:anim>
                                    <p:anim calcmode="lin" valueType="num">
                                      <p:cBhvr>
                                        <p:cTn id="19" dur="75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750"/>
                                        <p:tgtEl>
                                          <p:spTgt spid="15"/>
                                        </p:tgtEl>
                                      </p:cBhvr>
                                    </p:animEffect>
                                    <p:anim calcmode="lin" valueType="num">
                                      <p:cBhvr>
                                        <p:cTn id="23" dur="750" fill="hold"/>
                                        <p:tgtEl>
                                          <p:spTgt spid="15"/>
                                        </p:tgtEl>
                                        <p:attrNameLst>
                                          <p:attrName>ppt_x</p:attrName>
                                        </p:attrNameLst>
                                      </p:cBhvr>
                                      <p:tavLst>
                                        <p:tav tm="0">
                                          <p:val>
                                            <p:strVal val="#ppt_x"/>
                                          </p:val>
                                        </p:tav>
                                        <p:tav tm="100000">
                                          <p:val>
                                            <p:strVal val="#ppt_x"/>
                                          </p:val>
                                        </p:tav>
                                      </p:tavLst>
                                    </p:anim>
                                    <p:anim calcmode="lin" valueType="num">
                                      <p:cBhvr>
                                        <p:cTn id="24" dur="7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B91BEBC-1BB3-4A13-9B17-354967069076}"/>
              </a:ext>
            </a:extLst>
          </p:cNvPr>
          <p:cNvSpPr>
            <a:spLocks noGrp="1"/>
          </p:cNvSpPr>
          <p:nvPr>
            <p:ph type="pic" sz="quarter" idx="10"/>
          </p:nvPr>
        </p:nvSpPr>
        <p:spPr/>
      </p:sp>
      <p:grpSp>
        <p:nvGrpSpPr>
          <p:cNvPr id="17" name="Group 16">
            <a:extLst>
              <a:ext uri="{FF2B5EF4-FFF2-40B4-BE49-F238E27FC236}">
                <a16:creationId xmlns:a16="http://schemas.microsoft.com/office/drawing/2014/main" id="{01C199E0-B478-40B6-B352-048F1F948060}"/>
              </a:ext>
            </a:extLst>
          </p:cNvPr>
          <p:cNvGrpSpPr/>
          <p:nvPr/>
        </p:nvGrpSpPr>
        <p:grpSpPr>
          <a:xfrm>
            <a:off x="2913714" y="2190437"/>
            <a:ext cx="2477125" cy="2477125"/>
            <a:chOff x="684358" y="2902022"/>
            <a:chExt cx="3364308" cy="3364307"/>
          </a:xfrm>
          <a:solidFill>
            <a:schemeClr val="bg1">
              <a:lumMod val="95000"/>
            </a:schemeClr>
          </a:solidFill>
        </p:grpSpPr>
        <p:sp>
          <p:nvSpPr>
            <p:cNvPr id="18" name="Freeform 6">
              <a:extLst>
                <a:ext uri="{FF2B5EF4-FFF2-40B4-BE49-F238E27FC236}">
                  <a16:creationId xmlns:a16="http://schemas.microsoft.com/office/drawing/2014/main" id="{6BF02595-D2D6-4421-9DF5-952FCA48A3E0}"/>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7">
              <a:extLst>
                <a:ext uri="{FF2B5EF4-FFF2-40B4-BE49-F238E27FC236}">
                  <a16:creationId xmlns:a16="http://schemas.microsoft.com/office/drawing/2014/main" id="{EAB57308-3663-4A19-91C1-6726A1AC689B}"/>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8">
              <a:extLst>
                <a:ext uri="{FF2B5EF4-FFF2-40B4-BE49-F238E27FC236}">
                  <a16:creationId xmlns:a16="http://schemas.microsoft.com/office/drawing/2014/main" id="{26EBA403-7D03-459C-8D3C-C340CFE9527C}"/>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9">
              <a:extLst>
                <a:ext uri="{FF2B5EF4-FFF2-40B4-BE49-F238E27FC236}">
                  <a16:creationId xmlns:a16="http://schemas.microsoft.com/office/drawing/2014/main" id="{5E14A658-3395-4519-A1F6-C8C9B2D24C12}"/>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0">
              <a:extLst>
                <a:ext uri="{FF2B5EF4-FFF2-40B4-BE49-F238E27FC236}">
                  <a16:creationId xmlns:a16="http://schemas.microsoft.com/office/drawing/2014/main" id="{F85207CE-A611-4719-A946-B130F861DD11}"/>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1">
              <a:extLst>
                <a:ext uri="{FF2B5EF4-FFF2-40B4-BE49-F238E27FC236}">
                  <a16:creationId xmlns:a16="http://schemas.microsoft.com/office/drawing/2014/main" id="{4E6B51BA-CAA7-4D5F-BBC0-8A62885ACD70}"/>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2">
              <a:extLst>
                <a:ext uri="{FF2B5EF4-FFF2-40B4-BE49-F238E27FC236}">
                  <a16:creationId xmlns:a16="http://schemas.microsoft.com/office/drawing/2014/main" id="{0B4B0617-7B31-4BFA-B2ED-42FE222E2A40}"/>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3">
              <a:extLst>
                <a:ext uri="{FF2B5EF4-FFF2-40B4-BE49-F238E27FC236}">
                  <a16:creationId xmlns:a16="http://schemas.microsoft.com/office/drawing/2014/main" id="{EBCFB2FC-499B-40AC-9E6E-6D67134D64AF}"/>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4">
              <a:extLst>
                <a:ext uri="{FF2B5EF4-FFF2-40B4-BE49-F238E27FC236}">
                  <a16:creationId xmlns:a16="http://schemas.microsoft.com/office/drawing/2014/main" id="{FF35FCA2-C404-440B-9CC3-3B61F9FDF2A6}"/>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15">
              <a:extLst>
                <a:ext uri="{FF2B5EF4-FFF2-40B4-BE49-F238E27FC236}">
                  <a16:creationId xmlns:a16="http://schemas.microsoft.com/office/drawing/2014/main" id="{2DB79388-C255-4364-87D5-E767E23EB6F1}"/>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16">
              <a:extLst>
                <a:ext uri="{FF2B5EF4-FFF2-40B4-BE49-F238E27FC236}">
                  <a16:creationId xmlns:a16="http://schemas.microsoft.com/office/drawing/2014/main" id="{5EFC34FF-3CF4-4F98-BE2F-4D97A135ECCF}"/>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17">
              <a:extLst>
                <a:ext uri="{FF2B5EF4-FFF2-40B4-BE49-F238E27FC236}">
                  <a16:creationId xmlns:a16="http://schemas.microsoft.com/office/drawing/2014/main" id="{F181E484-86B8-4E2A-BF8C-72347F26FE8F}"/>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18">
              <a:extLst>
                <a:ext uri="{FF2B5EF4-FFF2-40B4-BE49-F238E27FC236}">
                  <a16:creationId xmlns:a16="http://schemas.microsoft.com/office/drawing/2014/main" id="{6B261CED-9FFF-428B-BAF3-101E542315CC}"/>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19">
              <a:extLst>
                <a:ext uri="{FF2B5EF4-FFF2-40B4-BE49-F238E27FC236}">
                  <a16:creationId xmlns:a16="http://schemas.microsoft.com/office/drawing/2014/main" id="{8A9F8B89-9AA7-43DE-B752-F3CF6E585A46}"/>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0">
              <a:extLst>
                <a:ext uri="{FF2B5EF4-FFF2-40B4-BE49-F238E27FC236}">
                  <a16:creationId xmlns:a16="http://schemas.microsoft.com/office/drawing/2014/main" id="{FFBFB21C-1F8A-4756-B69A-E2AF44274DF4}"/>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1">
              <a:extLst>
                <a:ext uri="{FF2B5EF4-FFF2-40B4-BE49-F238E27FC236}">
                  <a16:creationId xmlns:a16="http://schemas.microsoft.com/office/drawing/2014/main" id="{CD177495-B51B-4E67-A87D-A6B995589C76}"/>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2">
              <a:extLst>
                <a:ext uri="{FF2B5EF4-FFF2-40B4-BE49-F238E27FC236}">
                  <a16:creationId xmlns:a16="http://schemas.microsoft.com/office/drawing/2014/main" id="{1EDD2C49-D5FE-424D-A95E-A838A6BEDA2E}"/>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3">
              <a:extLst>
                <a:ext uri="{FF2B5EF4-FFF2-40B4-BE49-F238E27FC236}">
                  <a16:creationId xmlns:a16="http://schemas.microsoft.com/office/drawing/2014/main" id="{58AC29C8-09F0-4E68-A542-CF587CEB469A}"/>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4">
              <a:extLst>
                <a:ext uri="{FF2B5EF4-FFF2-40B4-BE49-F238E27FC236}">
                  <a16:creationId xmlns:a16="http://schemas.microsoft.com/office/drawing/2014/main" id="{7B613E9D-DDF6-4DFD-8C9D-67F90FC44221}"/>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25">
              <a:extLst>
                <a:ext uri="{FF2B5EF4-FFF2-40B4-BE49-F238E27FC236}">
                  <a16:creationId xmlns:a16="http://schemas.microsoft.com/office/drawing/2014/main" id="{B9DA5826-3271-4E5C-89EE-8953A5F38CC9}"/>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26">
              <a:extLst>
                <a:ext uri="{FF2B5EF4-FFF2-40B4-BE49-F238E27FC236}">
                  <a16:creationId xmlns:a16="http://schemas.microsoft.com/office/drawing/2014/main" id="{AF7E9CC7-6E00-4DF0-8364-BE98BA8D0C89}"/>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27">
              <a:extLst>
                <a:ext uri="{FF2B5EF4-FFF2-40B4-BE49-F238E27FC236}">
                  <a16:creationId xmlns:a16="http://schemas.microsoft.com/office/drawing/2014/main" id="{268C9B32-B3EB-4A74-A7AF-56E8CD11A426}"/>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28">
              <a:extLst>
                <a:ext uri="{FF2B5EF4-FFF2-40B4-BE49-F238E27FC236}">
                  <a16:creationId xmlns:a16="http://schemas.microsoft.com/office/drawing/2014/main" id="{07752060-8817-45A6-A3D6-369B0CFA6FBC}"/>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29">
              <a:extLst>
                <a:ext uri="{FF2B5EF4-FFF2-40B4-BE49-F238E27FC236}">
                  <a16:creationId xmlns:a16="http://schemas.microsoft.com/office/drawing/2014/main" id="{F75EAD12-8052-4B26-A417-A714E5685069}"/>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30">
              <a:extLst>
                <a:ext uri="{FF2B5EF4-FFF2-40B4-BE49-F238E27FC236}">
                  <a16:creationId xmlns:a16="http://schemas.microsoft.com/office/drawing/2014/main" id="{B056D65B-DE3E-4B49-936C-0B735192FA97}"/>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3" name="Rectangle 2">
            <a:extLst>
              <a:ext uri="{FF2B5EF4-FFF2-40B4-BE49-F238E27FC236}">
                <a16:creationId xmlns:a16="http://schemas.microsoft.com/office/drawing/2014/main" id="{E95A8660-48D9-4B21-A3C1-214E38E76083}"/>
              </a:ext>
            </a:extLst>
          </p:cNvPr>
          <p:cNvSpPr/>
          <p:nvPr/>
        </p:nvSpPr>
        <p:spPr>
          <a:xfrm>
            <a:off x="0" y="0"/>
            <a:ext cx="3352799" cy="6858000"/>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3F25F171-9F1D-42F6-B4C8-73B6E30C8028}"/>
              </a:ext>
            </a:extLst>
          </p:cNvPr>
          <p:cNvSpPr txBox="1"/>
          <p:nvPr/>
        </p:nvSpPr>
        <p:spPr>
          <a:xfrm>
            <a:off x="2253686" y="994567"/>
            <a:ext cx="4766873" cy="1692771"/>
          </a:xfrm>
          <a:prstGeom prst="rect">
            <a:avLst/>
          </a:prstGeom>
          <a:noFill/>
        </p:spPr>
        <p:txBody>
          <a:bodyPr wrap="square" rtlCol="0">
            <a:spAutoFit/>
          </a:bodyPr>
          <a:lstStyle/>
          <a:p>
            <a:pPr algn="r"/>
            <a:r>
              <a:rPr lang="en-US" sz="4400">
                <a:solidFill>
                  <a:schemeClr val="tx1">
                    <a:lumMod val="75000"/>
                    <a:lumOff val="25000"/>
                  </a:schemeClr>
                </a:solidFill>
                <a:latin typeface="+mj-lt"/>
              </a:rPr>
              <a:t>Something About </a:t>
            </a:r>
            <a:r>
              <a:rPr lang="en-US" sz="6000" b="1">
                <a:solidFill>
                  <a:schemeClr val="tx1">
                    <a:lumMod val="75000"/>
                    <a:lumOff val="25000"/>
                  </a:schemeClr>
                </a:solidFill>
                <a:latin typeface="+mj-lt"/>
              </a:rPr>
              <a:t>Tension</a:t>
            </a:r>
            <a:endParaRPr lang="id-ID" sz="5400" b="1">
              <a:solidFill>
                <a:schemeClr val="accent5"/>
              </a:solidFill>
              <a:latin typeface="+mj-lt"/>
            </a:endParaRPr>
          </a:p>
        </p:txBody>
      </p:sp>
      <p:sp>
        <p:nvSpPr>
          <p:cNvPr id="12" name="TextBox 11">
            <a:extLst>
              <a:ext uri="{FF2B5EF4-FFF2-40B4-BE49-F238E27FC236}">
                <a16:creationId xmlns:a16="http://schemas.microsoft.com/office/drawing/2014/main" id="{D7A9697C-E858-4E66-8FD3-928796BB54D6}"/>
              </a:ext>
            </a:extLst>
          </p:cNvPr>
          <p:cNvSpPr txBox="1"/>
          <p:nvPr/>
        </p:nvSpPr>
        <p:spPr>
          <a:xfrm>
            <a:off x="639775" y="4041263"/>
            <a:ext cx="3512502" cy="1615827"/>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
        <p:nvSpPr>
          <p:cNvPr id="13" name="Rectangle 12">
            <a:extLst>
              <a:ext uri="{FF2B5EF4-FFF2-40B4-BE49-F238E27FC236}">
                <a16:creationId xmlns:a16="http://schemas.microsoft.com/office/drawing/2014/main" id="{F9236F86-6123-47E5-A963-37025D0A1BE7}"/>
              </a:ext>
            </a:extLst>
          </p:cNvPr>
          <p:cNvSpPr/>
          <p:nvPr/>
        </p:nvSpPr>
        <p:spPr>
          <a:xfrm>
            <a:off x="639774" y="3365292"/>
            <a:ext cx="3367735" cy="415691"/>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Something Important About </a:t>
            </a:r>
          </a:p>
        </p:txBody>
      </p:sp>
      <p:sp>
        <p:nvSpPr>
          <p:cNvPr id="14" name="TextBox 13">
            <a:extLst>
              <a:ext uri="{FF2B5EF4-FFF2-40B4-BE49-F238E27FC236}">
                <a16:creationId xmlns:a16="http://schemas.microsoft.com/office/drawing/2014/main" id="{9D9B341E-DEDA-48EF-9981-76A25D36AF85}"/>
              </a:ext>
            </a:extLst>
          </p:cNvPr>
          <p:cNvSpPr txBox="1"/>
          <p:nvPr/>
        </p:nvSpPr>
        <p:spPr>
          <a:xfrm>
            <a:off x="639775" y="5671020"/>
            <a:ext cx="3512502"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Praesent lacinia tellus augue, eget tincidunt urna mattis a. Proin ac massa et</a:t>
            </a:r>
          </a:p>
        </p:txBody>
      </p:sp>
    </p:spTree>
    <p:extLst>
      <p:ext uri="{BB962C8B-B14F-4D97-AF65-F5344CB8AC3E}">
        <p14:creationId xmlns:p14="http://schemas.microsoft.com/office/powerpoint/2010/main" val="112764548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ppt_x</p:attrName>
                                        </p:attrNameLst>
                                      </p:cBhvr>
                                      <p:tavLst>
                                        <p:tav tm="0">
                                          <p:val>
                                            <p:strVal val="#ppt_x"/>
                                          </p:val>
                                        </p:tav>
                                        <p:tav tm="100000">
                                          <p:val>
                                            <p:strVal val="#ppt_x"/>
                                          </p:val>
                                        </p:tav>
                                      </p:tavLst>
                                    </p:anim>
                                    <p:anim calcmode="lin" valueType="num">
                                      <p:cBhvr>
                                        <p:cTn id="9" dur="75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750"/>
                                        <p:tgtEl>
                                          <p:spTgt spid="13"/>
                                        </p:tgtEl>
                                      </p:cBhvr>
                                    </p:animEffect>
                                    <p:anim calcmode="lin" valueType="num">
                                      <p:cBhvr>
                                        <p:cTn id="13" dur="750" fill="hold"/>
                                        <p:tgtEl>
                                          <p:spTgt spid="13"/>
                                        </p:tgtEl>
                                        <p:attrNameLst>
                                          <p:attrName>ppt_x</p:attrName>
                                        </p:attrNameLst>
                                      </p:cBhvr>
                                      <p:tavLst>
                                        <p:tav tm="0">
                                          <p:val>
                                            <p:strVal val="#ppt_x"/>
                                          </p:val>
                                        </p:tav>
                                        <p:tav tm="100000">
                                          <p:val>
                                            <p:strVal val="#ppt_x"/>
                                          </p:val>
                                        </p:tav>
                                      </p:tavLst>
                                    </p:anim>
                                    <p:anim calcmode="lin" valueType="num">
                                      <p:cBhvr>
                                        <p:cTn id="14" dur="75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750"/>
                                        <p:tgtEl>
                                          <p:spTgt spid="12"/>
                                        </p:tgtEl>
                                      </p:cBhvr>
                                    </p:animEffect>
                                    <p:anim calcmode="lin" valueType="num">
                                      <p:cBhvr>
                                        <p:cTn id="18" dur="750" fill="hold"/>
                                        <p:tgtEl>
                                          <p:spTgt spid="12"/>
                                        </p:tgtEl>
                                        <p:attrNameLst>
                                          <p:attrName>ppt_x</p:attrName>
                                        </p:attrNameLst>
                                      </p:cBhvr>
                                      <p:tavLst>
                                        <p:tav tm="0">
                                          <p:val>
                                            <p:strVal val="#ppt_x"/>
                                          </p:val>
                                        </p:tav>
                                        <p:tav tm="100000">
                                          <p:val>
                                            <p:strVal val="#ppt_x"/>
                                          </p:val>
                                        </p:tav>
                                      </p:tavLst>
                                    </p:anim>
                                    <p:anim calcmode="lin" valueType="num">
                                      <p:cBhvr>
                                        <p:cTn id="19" dur="75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750"/>
                                        <p:tgtEl>
                                          <p:spTgt spid="14"/>
                                        </p:tgtEl>
                                      </p:cBhvr>
                                    </p:animEffect>
                                    <p:anim calcmode="lin" valueType="num">
                                      <p:cBhvr>
                                        <p:cTn id="23" dur="750" fill="hold"/>
                                        <p:tgtEl>
                                          <p:spTgt spid="14"/>
                                        </p:tgtEl>
                                        <p:attrNameLst>
                                          <p:attrName>ppt_x</p:attrName>
                                        </p:attrNameLst>
                                      </p:cBhvr>
                                      <p:tavLst>
                                        <p:tav tm="0">
                                          <p:val>
                                            <p:strVal val="#ppt_x"/>
                                          </p:val>
                                        </p:tav>
                                        <p:tav tm="100000">
                                          <p:val>
                                            <p:strVal val="#ppt_x"/>
                                          </p:val>
                                        </p:tav>
                                      </p:tavLst>
                                    </p:anim>
                                    <p:anim calcmode="lin" valueType="num">
                                      <p:cBhvr>
                                        <p:cTn id="24"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647C852-7CDF-414B-A1BD-19B8069BB5CD}"/>
              </a:ext>
            </a:extLst>
          </p:cNvPr>
          <p:cNvGrpSpPr/>
          <p:nvPr/>
        </p:nvGrpSpPr>
        <p:grpSpPr>
          <a:xfrm>
            <a:off x="1105585" y="3155852"/>
            <a:ext cx="1972668" cy="1972668"/>
            <a:chOff x="684358" y="2902022"/>
            <a:chExt cx="3364308" cy="3364307"/>
          </a:xfrm>
          <a:solidFill>
            <a:schemeClr val="bg1">
              <a:lumMod val="95000"/>
            </a:schemeClr>
          </a:solidFill>
        </p:grpSpPr>
        <p:sp>
          <p:nvSpPr>
            <p:cNvPr id="13" name="Freeform 6">
              <a:extLst>
                <a:ext uri="{FF2B5EF4-FFF2-40B4-BE49-F238E27FC236}">
                  <a16:creationId xmlns:a16="http://schemas.microsoft.com/office/drawing/2014/main" id="{BA1D6F4F-638D-4B53-A48B-611B15F94DB4}"/>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7">
              <a:extLst>
                <a:ext uri="{FF2B5EF4-FFF2-40B4-BE49-F238E27FC236}">
                  <a16:creationId xmlns:a16="http://schemas.microsoft.com/office/drawing/2014/main" id="{6FF7CED2-FD56-401A-BD29-DEBB470BF7B3}"/>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8">
              <a:extLst>
                <a:ext uri="{FF2B5EF4-FFF2-40B4-BE49-F238E27FC236}">
                  <a16:creationId xmlns:a16="http://schemas.microsoft.com/office/drawing/2014/main" id="{AD44A13C-F0BE-482C-91A6-00F04A051E68}"/>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9">
              <a:extLst>
                <a:ext uri="{FF2B5EF4-FFF2-40B4-BE49-F238E27FC236}">
                  <a16:creationId xmlns:a16="http://schemas.microsoft.com/office/drawing/2014/main" id="{2A4BC0AD-BDAE-44B3-AFD9-72A92F649B7A}"/>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10">
              <a:extLst>
                <a:ext uri="{FF2B5EF4-FFF2-40B4-BE49-F238E27FC236}">
                  <a16:creationId xmlns:a16="http://schemas.microsoft.com/office/drawing/2014/main" id="{60F8BA94-79B0-412F-89DC-54D589A32258}"/>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1">
              <a:extLst>
                <a:ext uri="{FF2B5EF4-FFF2-40B4-BE49-F238E27FC236}">
                  <a16:creationId xmlns:a16="http://schemas.microsoft.com/office/drawing/2014/main" id="{7A6184A7-63B8-4A15-AAFC-9E4C9A9FC864}"/>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2">
              <a:extLst>
                <a:ext uri="{FF2B5EF4-FFF2-40B4-BE49-F238E27FC236}">
                  <a16:creationId xmlns:a16="http://schemas.microsoft.com/office/drawing/2014/main" id="{E71F481E-11BA-4FE8-BC4E-1961E4E968CA}"/>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3">
              <a:extLst>
                <a:ext uri="{FF2B5EF4-FFF2-40B4-BE49-F238E27FC236}">
                  <a16:creationId xmlns:a16="http://schemas.microsoft.com/office/drawing/2014/main" id="{4699BA43-B35D-4B5F-8CF8-2389CF083898}"/>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4">
              <a:extLst>
                <a:ext uri="{FF2B5EF4-FFF2-40B4-BE49-F238E27FC236}">
                  <a16:creationId xmlns:a16="http://schemas.microsoft.com/office/drawing/2014/main" id="{255BAA9A-B63E-4788-B6A2-4BD249C41CC7}"/>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5">
              <a:extLst>
                <a:ext uri="{FF2B5EF4-FFF2-40B4-BE49-F238E27FC236}">
                  <a16:creationId xmlns:a16="http://schemas.microsoft.com/office/drawing/2014/main" id="{18229F62-4E9B-43F1-AE81-F7A289E618F3}"/>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6">
              <a:extLst>
                <a:ext uri="{FF2B5EF4-FFF2-40B4-BE49-F238E27FC236}">
                  <a16:creationId xmlns:a16="http://schemas.microsoft.com/office/drawing/2014/main" id="{635BA074-928A-4B0D-9C8D-1FCAA1365215}"/>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7">
              <a:extLst>
                <a:ext uri="{FF2B5EF4-FFF2-40B4-BE49-F238E27FC236}">
                  <a16:creationId xmlns:a16="http://schemas.microsoft.com/office/drawing/2014/main" id="{4C5705B2-0D34-417F-A63B-227C5169DF6E}"/>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8">
              <a:extLst>
                <a:ext uri="{FF2B5EF4-FFF2-40B4-BE49-F238E27FC236}">
                  <a16:creationId xmlns:a16="http://schemas.microsoft.com/office/drawing/2014/main" id="{B0DD23C1-B8EE-433F-94E9-226BC323A9ED}"/>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9">
              <a:extLst>
                <a:ext uri="{FF2B5EF4-FFF2-40B4-BE49-F238E27FC236}">
                  <a16:creationId xmlns:a16="http://schemas.microsoft.com/office/drawing/2014/main" id="{4CD73D74-084D-47C3-A8BA-8250D039E514}"/>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20">
              <a:extLst>
                <a:ext uri="{FF2B5EF4-FFF2-40B4-BE49-F238E27FC236}">
                  <a16:creationId xmlns:a16="http://schemas.microsoft.com/office/drawing/2014/main" id="{E8368989-5590-4918-9D83-02F53161B0E1}"/>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1">
              <a:extLst>
                <a:ext uri="{FF2B5EF4-FFF2-40B4-BE49-F238E27FC236}">
                  <a16:creationId xmlns:a16="http://schemas.microsoft.com/office/drawing/2014/main" id="{45266D33-4457-4B34-A9F2-6395D0BEDC92}"/>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2">
              <a:extLst>
                <a:ext uri="{FF2B5EF4-FFF2-40B4-BE49-F238E27FC236}">
                  <a16:creationId xmlns:a16="http://schemas.microsoft.com/office/drawing/2014/main" id="{AC33788C-05E2-46FA-96B3-203C9A48320C}"/>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3">
              <a:extLst>
                <a:ext uri="{FF2B5EF4-FFF2-40B4-BE49-F238E27FC236}">
                  <a16:creationId xmlns:a16="http://schemas.microsoft.com/office/drawing/2014/main" id="{DE3158CF-D4BF-475D-83C4-F12B172EC877}"/>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4">
              <a:extLst>
                <a:ext uri="{FF2B5EF4-FFF2-40B4-BE49-F238E27FC236}">
                  <a16:creationId xmlns:a16="http://schemas.microsoft.com/office/drawing/2014/main" id="{D4CAC105-3B4D-4F91-AF9C-F4C8FEB492E9}"/>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5">
              <a:extLst>
                <a:ext uri="{FF2B5EF4-FFF2-40B4-BE49-F238E27FC236}">
                  <a16:creationId xmlns:a16="http://schemas.microsoft.com/office/drawing/2014/main" id="{A996B7D5-0B18-41B6-BB39-4E85DCB38804}"/>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6">
              <a:extLst>
                <a:ext uri="{FF2B5EF4-FFF2-40B4-BE49-F238E27FC236}">
                  <a16:creationId xmlns:a16="http://schemas.microsoft.com/office/drawing/2014/main" id="{EAA8B73F-195C-46C0-ACDA-BD20234AD12C}"/>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7">
              <a:extLst>
                <a:ext uri="{FF2B5EF4-FFF2-40B4-BE49-F238E27FC236}">
                  <a16:creationId xmlns:a16="http://schemas.microsoft.com/office/drawing/2014/main" id="{67F38852-577C-410B-85C8-8F65E5C6B995}"/>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8">
              <a:extLst>
                <a:ext uri="{FF2B5EF4-FFF2-40B4-BE49-F238E27FC236}">
                  <a16:creationId xmlns:a16="http://schemas.microsoft.com/office/drawing/2014/main" id="{D1522355-1F05-4E75-B3EC-8EDECC89D0EA}"/>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9">
              <a:extLst>
                <a:ext uri="{FF2B5EF4-FFF2-40B4-BE49-F238E27FC236}">
                  <a16:creationId xmlns:a16="http://schemas.microsoft.com/office/drawing/2014/main" id="{D8F6C4D4-9470-4B53-A3C7-C3891C6818F2}"/>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30">
              <a:extLst>
                <a:ext uri="{FF2B5EF4-FFF2-40B4-BE49-F238E27FC236}">
                  <a16:creationId xmlns:a16="http://schemas.microsoft.com/office/drawing/2014/main" id="{CEB844B8-A41B-42E0-BBF5-6A8DA62BE223}"/>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4" name="TextBox 3">
            <a:extLst>
              <a:ext uri="{FF2B5EF4-FFF2-40B4-BE49-F238E27FC236}">
                <a16:creationId xmlns:a16="http://schemas.microsoft.com/office/drawing/2014/main" id="{A93A39CF-A57A-44BA-84CA-148470609375}"/>
              </a:ext>
            </a:extLst>
          </p:cNvPr>
          <p:cNvSpPr txBox="1"/>
          <p:nvPr/>
        </p:nvSpPr>
        <p:spPr>
          <a:xfrm>
            <a:off x="736051" y="5052281"/>
            <a:ext cx="1464356"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Floral sheel silk </a:t>
            </a:r>
          </a:p>
        </p:txBody>
      </p:sp>
      <p:sp>
        <p:nvSpPr>
          <p:cNvPr id="5" name="Rectangle 4">
            <a:extLst>
              <a:ext uri="{FF2B5EF4-FFF2-40B4-BE49-F238E27FC236}">
                <a16:creationId xmlns:a16="http://schemas.microsoft.com/office/drawing/2014/main" id="{0240EFC9-C859-408B-B465-2F65B0A4D1BE}"/>
              </a:ext>
            </a:extLst>
          </p:cNvPr>
          <p:cNvSpPr/>
          <p:nvPr/>
        </p:nvSpPr>
        <p:spPr>
          <a:xfrm>
            <a:off x="736051" y="4636590"/>
            <a:ext cx="1599269"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Blouse</a:t>
            </a:r>
          </a:p>
        </p:txBody>
      </p:sp>
      <p:sp>
        <p:nvSpPr>
          <p:cNvPr id="6" name="TextBox 5">
            <a:extLst>
              <a:ext uri="{FF2B5EF4-FFF2-40B4-BE49-F238E27FC236}">
                <a16:creationId xmlns:a16="http://schemas.microsoft.com/office/drawing/2014/main" id="{322B1D25-BC8C-474F-8F8B-E68CD1127CA8}"/>
              </a:ext>
            </a:extLst>
          </p:cNvPr>
          <p:cNvSpPr txBox="1"/>
          <p:nvPr/>
        </p:nvSpPr>
        <p:spPr>
          <a:xfrm>
            <a:off x="736051" y="5315205"/>
            <a:ext cx="1894727"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Number 0012</a:t>
            </a:r>
          </a:p>
        </p:txBody>
      </p:sp>
      <p:sp>
        <p:nvSpPr>
          <p:cNvPr id="7" name="TextBox 6">
            <a:extLst>
              <a:ext uri="{FF2B5EF4-FFF2-40B4-BE49-F238E27FC236}">
                <a16:creationId xmlns:a16="http://schemas.microsoft.com/office/drawing/2014/main" id="{8407BF59-B8C3-4E13-B9EE-5ABD954D4B16}"/>
              </a:ext>
            </a:extLst>
          </p:cNvPr>
          <p:cNvSpPr txBox="1"/>
          <p:nvPr/>
        </p:nvSpPr>
        <p:spPr>
          <a:xfrm>
            <a:off x="2630778" y="5073441"/>
            <a:ext cx="1464356"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Floral sheel silk </a:t>
            </a:r>
          </a:p>
        </p:txBody>
      </p:sp>
      <p:sp>
        <p:nvSpPr>
          <p:cNvPr id="8" name="Rectangle 7">
            <a:extLst>
              <a:ext uri="{FF2B5EF4-FFF2-40B4-BE49-F238E27FC236}">
                <a16:creationId xmlns:a16="http://schemas.microsoft.com/office/drawing/2014/main" id="{53F0AEA4-C553-4A8A-81DA-BF11CE11B653}"/>
              </a:ext>
            </a:extLst>
          </p:cNvPr>
          <p:cNvSpPr/>
          <p:nvPr/>
        </p:nvSpPr>
        <p:spPr>
          <a:xfrm>
            <a:off x="2630778" y="4657750"/>
            <a:ext cx="1599269" cy="415691"/>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Pants</a:t>
            </a:r>
          </a:p>
        </p:txBody>
      </p:sp>
      <p:sp>
        <p:nvSpPr>
          <p:cNvPr id="9" name="TextBox 8">
            <a:extLst>
              <a:ext uri="{FF2B5EF4-FFF2-40B4-BE49-F238E27FC236}">
                <a16:creationId xmlns:a16="http://schemas.microsoft.com/office/drawing/2014/main" id="{04E3AC8A-0147-4A67-B6D0-5F0DDEFFF65F}"/>
              </a:ext>
            </a:extLst>
          </p:cNvPr>
          <p:cNvSpPr txBox="1"/>
          <p:nvPr/>
        </p:nvSpPr>
        <p:spPr>
          <a:xfrm>
            <a:off x="2630778" y="5336365"/>
            <a:ext cx="1894727" cy="32508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Number 0012</a:t>
            </a:r>
          </a:p>
        </p:txBody>
      </p:sp>
      <p:sp>
        <p:nvSpPr>
          <p:cNvPr id="10" name="TextBox 9">
            <a:extLst>
              <a:ext uri="{FF2B5EF4-FFF2-40B4-BE49-F238E27FC236}">
                <a16:creationId xmlns:a16="http://schemas.microsoft.com/office/drawing/2014/main" id="{94EFACF3-8212-41BC-B155-D03454FF9481}"/>
              </a:ext>
            </a:extLst>
          </p:cNvPr>
          <p:cNvSpPr txBox="1"/>
          <p:nvPr/>
        </p:nvSpPr>
        <p:spPr>
          <a:xfrm>
            <a:off x="5470902" y="1452257"/>
            <a:ext cx="5408909" cy="1107996"/>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
        <p:nvSpPr>
          <p:cNvPr id="11" name="Rectangle 10">
            <a:extLst>
              <a:ext uri="{FF2B5EF4-FFF2-40B4-BE49-F238E27FC236}">
                <a16:creationId xmlns:a16="http://schemas.microsoft.com/office/drawing/2014/main" id="{18023E3A-B5C2-4532-95C0-3FBAB5631A3E}"/>
              </a:ext>
            </a:extLst>
          </p:cNvPr>
          <p:cNvSpPr/>
          <p:nvPr/>
        </p:nvSpPr>
        <p:spPr>
          <a:xfrm>
            <a:off x="5470902" y="844655"/>
            <a:ext cx="3357436"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Something Important About </a:t>
            </a:r>
          </a:p>
        </p:txBody>
      </p:sp>
      <p:sp>
        <p:nvSpPr>
          <p:cNvPr id="3" name="Picture Placeholder 2">
            <a:extLst>
              <a:ext uri="{FF2B5EF4-FFF2-40B4-BE49-F238E27FC236}">
                <a16:creationId xmlns:a16="http://schemas.microsoft.com/office/drawing/2014/main" id="{11544163-919B-4CBC-BBC4-B8B669C68FDD}"/>
              </a:ext>
            </a:extLst>
          </p:cNvPr>
          <p:cNvSpPr>
            <a:spLocks noGrp="1"/>
          </p:cNvSpPr>
          <p:nvPr>
            <p:ph type="pic" sz="quarter" idx="15"/>
          </p:nvPr>
        </p:nvSpPr>
        <p:spPr/>
      </p:sp>
      <p:sp>
        <p:nvSpPr>
          <p:cNvPr id="39" name="Picture Placeholder 38">
            <a:extLst>
              <a:ext uri="{FF2B5EF4-FFF2-40B4-BE49-F238E27FC236}">
                <a16:creationId xmlns:a16="http://schemas.microsoft.com/office/drawing/2014/main" id="{9C0A2049-615A-4D94-A727-6508530CD9F2}"/>
              </a:ext>
            </a:extLst>
          </p:cNvPr>
          <p:cNvSpPr>
            <a:spLocks noGrp="1"/>
          </p:cNvSpPr>
          <p:nvPr>
            <p:ph type="pic" sz="quarter" idx="14"/>
          </p:nvPr>
        </p:nvSpPr>
        <p:spPr/>
      </p:sp>
    </p:spTree>
    <p:extLst>
      <p:ext uri="{BB962C8B-B14F-4D97-AF65-F5344CB8AC3E}">
        <p14:creationId xmlns:p14="http://schemas.microsoft.com/office/powerpoint/2010/main" val="33587569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anim calcmode="lin" valueType="num">
                                      <p:cBhvr>
                                        <p:cTn id="13" dur="750" fill="hold"/>
                                        <p:tgtEl>
                                          <p:spTgt spid="5"/>
                                        </p:tgtEl>
                                        <p:attrNameLst>
                                          <p:attrName>ppt_x</p:attrName>
                                        </p:attrNameLst>
                                      </p:cBhvr>
                                      <p:tavLst>
                                        <p:tav tm="0">
                                          <p:val>
                                            <p:strVal val="#ppt_x"/>
                                          </p:val>
                                        </p:tav>
                                        <p:tav tm="100000">
                                          <p:val>
                                            <p:strVal val="#ppt_x"/>
                                          </p:val>
                                        </p:tav>
                                      </p:tavLst>
                                    </p:anim>
                                    <p:anim calcmode="lin" valueType="num">
                                      <p:cBhvr>
                                        <p:cTn id="14" dur="75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50"/>
                                        <p:tgtEl>
                                          <p:spTgt spid="6"/>
                                        </p:tgtEl>
                                      </p:cBhvr>
                                    </p:animEffect>
                                    <p:anim calcmode="lin" valueType="num">
                                      <p:cBhvr>
                                        <p:cTn id="18" dur="750" fill="hold"/>
                                        <p:tgtEl>
                                          <p:spTgt spid="6"/>
                                        </p:tgtEl>
                                        <p:attrNameLst>
                                          <p:attrName>ppt_x</p:attrName>
                                        </p:attrNameLst>
                                      </p:cBhvr>
                                      <p:tavLst>
                                        <p:tav tm="0">
                                          <p:val>
                                            <p:strVal val="#ppt_x"/>
                                          </p:val>
                                        </p:tav>
                                        <p:tav tm="100000">
                                          <p:val>
                                            <p:strVal val="#ppt_x"/>
                                          </p:val>
                                        </p:tav>
                                      </p:tavLst>
                                    </p:anim>
                                    <p:anim calcmode="lin" valueType="num">
                                      <p:cBhvr>
                                        <p:cTn id="19" dur="75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750"/>
                                        <p:tgtEl>
                                          <p:spTgt spid="8"/>
                                        </p:tgtEl>
                                      </p:cBhvr>
                                    </p:animEffect>
                                    <p:anim calcmode="lin" valueType="num">
                                      <p:cBhvr>
                                        <p:cTn id="23" dur="750" fill="hold"/>
                                        <p:tgtEl>
                                          <p:spTgt spid="8"/>
                                        </p:tgtEl>
                                        <p:attrNameLst>
                                          <p:attrName>ppt_x</p:attrName>
                                        </p:attrNameLst>
                                      </p:cBhvr>
                                      <p:tavLst>
                                        <p:tav tm="0">
                                          <p:val>
                                            <p:strVal val="#ppt_x"/>
                                          </p:val>
                                        </p:tav>
                                        <p:tav tm="100000">
                                          <p:val>
                                            <p:strVal val="#ppt_x"/>
                                          </p:val>
                                        </p:tav>
                                      </p:tavLst>
                                    </p:anim>
                                    <p:anim calcmode="lin" valueType="num">
                                      <p:cBhvr>
                                        <p:cTn id="24" dur="75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750"/>
                                        <p:tgtEl>
                                          <p:spTgt spid="7"/>
                                        </p:tgtEl>
                                      </p:cBhvr>
                                    </p:animEffect>
                                    <p:anim calcmode="lin" valueType="num">
                                      <p:cBhvr>
                                        <p:cTn id="28" dur="750" fill="hold"/>
                                        <p:tgtEl>
                                          <p:spTgt spid="7"/>
                                        </p:tgtEl>
                                        <p:attrNameLst>
                                          <p:attrName>ppt_x</p:attrName>
                                        </p:attrNameLst>
                                      </p:cBhvr>
                                      <p:tavLst>
                                        <p:tav tm="0">
                                          <p:val>
                                            <p:strVal val="#ppt_x"/>
                                          </p:val>
                                        </p:tav>
                                        <p:tav tm="100000">
                                          <p:val>
                                            <p:strVal val="#ppt_x"/>
                                          </p:val>
                                        </p:tav>
                                      </p:tavLst>
                                    </p:anim>
                                    <p:anim calcmode="lin" valueType="num">
                                      <p:cBhvr>
                                        <p:cTn id="29" dur="75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750"/>
                                        <p:tgtEl>
                                          <p:spTgt spid="9"/>
                                        </p:tgtEl>
                                      </p:cBhvr>
                                    </p:animEffect>
                                    <p:anim calcmode="lin" valueType="num">
                                      <p:cBhvr>
                                        <p:cTn id="33" dur="750" fill="hold"/>
                                        <p:tgtEl>
                                          <p:spTgt spid="9"/>
                                        </p:tgtEl>
                                        <p:attrNameLst>
                                          <p:attrName>ppt_x</p:attrName>
                                        </p:attrNameLst>
                                      </p:cBhvr>
                                      <p:tavLst>
                                        <p:tav tm="0">
                                          <p:val>
                                            <p:strVal val="#ppt_x"/>
                                          </p:val>
                                        </p:tav>
                                        <p:tav tm="100000">
                                          <p:val>
                                            <p:strVal val="#ppt_x"/>
                                          </p:val>
                                        </p:tav>
                                      </p:tavLst>
                                    </p:anim>
                                    <p:anim calcmode="lin" valueType="num">
                                      <p:cBhvr>
                                        <p:cTn id="34" dur="75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750"/>
                                        <p:tgtEl>
                                          <p:spTgt spid="11"/>
                                        </p:tgtEl>
                                      </p:cBhvr>
                                    </p:animEffect>
                                    <p:anim calcmode="lin" valueType="num">
                                      <p:cBhvr>
                                        <p:cTn id="38" dur="750" fill="hold"/>
                                        <p:tgtEl>
                                          <p:spTgt spid="11"/>
                                        </p:tgtEl>
                                        <p:attrNameLst>
                                          <p:attrName>ppt_x</p:attrName>
                                        </p:attrNameLst>
                                      </p:cBhvr>
                                      <p:tavLst>
                                        <p:tav tm="0">
                                          <p:val>
                                            <p:strVal val="#ppt_x"/>
                                          </p:val>
                                        </p:tav>
                                        <p:tav tm="100000">
                                          <p:val>
                                            <p:strVal val="#ppt_x"/>
                                          </p:val>
                                        </p:tav>
                                      </p:tavLst>
                                    </p:anim>
                                    <p:anim calcmode="lin" valueType="num">
                                      <p:cBhvr>
                                        <p:cTn id="39" dur="75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50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750"/>
                                        <p:tgtEl>
                                          <p:spTgt spid="10"/>
                                        </p:tgtEl>
                                      </p:cBhvr>
                                    </p:animEffect>
                                    <p:anim calcmode="lin" valueType="num">
                                      <p:cBhvr>
                                        <p:cTn id="43" dur="750" fill="hold"/>
                                        <p:tgtEl>
                                          <p:spTgt spid="10"/>
                                        </p:tgtEl>
                                        <p:attrNameLst>
                                          <p:attrName>ppt_x</p:attrName>
                                        </p:attrNameLst>
                                      </p:cBhvr>
                                      <p:tavLst>
                                        <p:tav tm="0">
                                          <p:val>
                                            <p:strVal val="#ppt_x"/>
                                          </p:val>
                                        </p:tav>
                                        <p:tav tm="100000">
                                          <p:val>
                                            <p:strVal val="#ppt_x"/>
                                          </p:val>
                                        </p:tav>
                                      </p:tavLst>
                                    </p:anim>
                                    <p:anim calcmode="lin" valueType="num">
                                      <p:cBhvr>
                                        <p:cTn id="44" dur="75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21EAEBA-F020-4D77-91D1-CAEFBE36D7EF}"/>
              </a:ext>
            </a:extLst>
          </p:cNvPr>
          <p:cNvGrpSpPr/>
          <p:nvPr/>
        </p:nvGrpSpPr>
        <p:grpSpPr>
          <a:xfrm>
            <a:off x="2224324" y="3699024"/>
            <a:ext cx="3110954" cy="3110954"/>
            <a:chOff x="684358" y="2902022"/>
            <a:chExt cx="3364308" cy="3364307"/>
          </a:xfrm>
          <a:solidFill>
            <a:schemeClr val="bg1">
              <a:lumMod val="95000"/>
            </a:schemeClr>
          </a:solidFill>
        </p:grpSpPr>
        <p:sp>
          <p:nvSpPr>
            <p:cNvPr id="15" name="Freeform 6">
              <a:extLst>
                <a:ext uri="{FF2B5EF4-FFF2-40B4-BE49-F238E27FC236}">
                  <a16:creationId xmlns:a16="http://schemas.microsoft.com/office/drawing/2014/main" id="{64EB6C0B-E3A1-47C4-8F58-84B7A1B200F5}"/>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7">
              <a:extLst>
                <a:ext uri="{FF2B5EF4-FFF2-40B4-BE49-F238E27FC236}">
                  <a16:creationId xmlns:a16="http://schemas.microsoft.com/office/drawing/2014/main" id="{9F84351A-ADDC-4A8A-B7F0-760D7E7454E9}"/>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8">
              <a:extLst>
                <a:ext uri="{FF2B5EF4-FFF2-40B4-BE49-F238E27FC236}">
                  <a16:creationId xmlns:a16="http://schemas.microsoft.com/office/drawing/2014/main" id="{52273464-6360-4F64-B3F1-94566EB20C45}"/>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9">
              <a:extLst>
                <a:ext uri="{FF2B5EF4-FFF2-40B4-BE49-F238E27FC236}">
                  <a16:creationId xmlns:a16="http://schemas.microsoft.com/office/drawing/2014/main" id="{DB9565C2-CFFC-42F5-9341-238DE51C9D20}"/>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0">
              <a:extLst>
                <a:ext uri="{FF2B5EF4-FFF2-40B4-BE49-F238E27FC236}">
                  <a16:creationId xmlns:a16="http://schemas.microsoft.com/office/drawing/2014/main" id="{52205903-EF47-44FC-BB50-583FD6D5AB8E}"/>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1">
              <a:extLst>
                <a:ext uri="{FF2B5EF4-FFF2-40B4-BE49-F238E27FC236}">
                  <a16:creationId xmlns:a16="http://schemas.microsoft.com/office/drawing/2014/main" id="{789C9378-9FA7-4397-93DA-5BDAA4E130A4}"/>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2">
              <a:extLst>
                <a:ext uri="{FF2B5EF4-FFF2-40B4-BE49-F238E27FC236}">
                  <a16:creationId xmlns:a16="http://schemas.microsoft.com/office/drawing/2014/main" id="{5554A3AB-8BE3-4E81-9F32-2EF16C492307}"/>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3">
              <a:extLst>
                <a:ext uri="{FF2B5EF4-FFF2-40B4-BE49-F238E27FC236}">
                  <a16:creationId xmlns:a16="http://schemas.microsoft.com/office/drawing/2014/main" id="{ACD63D13-2781-4D69-A093-CE398C4F93D5}"/>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4">
              <a:extLst>
                <a:ext uri="{FF2B5EF4-FFF2-40B4-BE49-F238E27FC236}">
                  <a16:creationId xmlns:a16="http://schemas.microsoft.com/office/drawing/2014/main" id="{C495756F-C12D-468A-8700-D3F769CC2E51}"/>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5">
              <a:extLst>
                <a:ext uri="{FF2B5EF4-FFF2-40B4-BE49-F238E27FC236}">
                  <a16:creationId xmlns:a16="http://schemas.microsoft.com/office/drawing/2014/main" id="{1A9243EA-CF59-454A-BB72-20E03FAEE7E9}"/>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6">
              <a:extLst>
                <a:ext uri="{FF2B5EF4-FFF2-40B4-BE49-F238E27FC236}">
                  <a16:creationId xmlns:a16="http://schemas.microsoft.com/office/drawing/2014/main" id="{C41064BF-EEB4-454A-9676-A175896ECA56}"/>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7">
              <a:extLst>
                <a:ext uri="{FF2B5EF4-FFF2-40B4-BE49-F238E27FC236}">
                  <a16:creationId xmlns:a16="http://schemas.microsoft.com/office/drawing/2014/main" id="{FF1C56E4-4C17-4B5D-9B0A-9A48B94C2FE1}"/>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18">
              <a:extLst>
                <a:ext uri="{FF2B5EF4-FFF2-40B4-BE49-F238E27FC236}">
                  <a16:creationId xmlns:a16="http://schemas.microsoft.com/office/drawing/2014/main" id="{60F38B4B-E083-4BC5-9BC7-933BFECB9762}"/>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19">
              <a:extLst>
                <a:ext uri="{FF2B5EF4-FFF2-40B4-BE49-F238E27FC236}">
                  <a16:creationId xmlns:a16="http://schemas.microsoft.com/office/drawing/2014/main" id="{F8923184-B385-4C86-BE93-0D1BEEF0D63E}"/>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0">
              <a:extLst>
                <a:ext uri="{FF2B5EF4-FFF2-40B4-BE49-F238E27FC236}">
                  <a16:creationId xmlns:a16="http://schemas.microsoft.com/office/drawing/2014/main" id="{F9F08FAA-6E76-4688-910F-6E0F40E2A72E}"/>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1">
              <a:extLst>
                <a:ext uri="{FF2B5EF4-FFF2-40B4-BE49-F238E27FC236}">
                  <a16:creationId xmlns:a16="http://schemas.microsoft.com/office/drawing/2014/main" id="{775F6BB3-9DFA-4F26-8FAD-DAA1B675463F}"/>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2">
              <a:extLst>
                <a:ext uri="{FF2B5EF4-FFF2-40B4-BE49-F238E27FC236}">
                  <a16:creationId xmlns:a16="http://schemas.microsoft.com/office/drawing/2014/main" id="{96738DC1-D3FF-4523-BAC5-7390FE4EF99A}"/>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3">
              <a:extLst>
                <a:ext uri="{FF2B5EF4-FFF2-40B4-BE49-F238E27FC236}">
                  <a16:creationId xmlns:a16="http://schemas.microsoft.com/office/drawing/2014/main" id="{AC52C780-9A3A-455F-A7B0-AD49E5813007}"/>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4">
              <a:extLst>
                <a:ext uri="{FF2B5EF4-FFF2-40B4-BE49-F238E27FC236}">
                  <a16:creationId xmlns:a16="http://schemas.microsoft.com/office/drawing/2014/main" id="{E76CA843-2023-4BC0-916B-A31FC188970C}"/>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5">
              <a:extLst>
                <a:ext uri="{FF2B5EF4-FFF2-40B4-BE49-F238E27FC236}">
                  <a16:creationId xmlns:a16="http://schemas.microsoft.com/office/drawing/2014/main" id="{442FD60A-D555-4F13-B272-9495884E0F31}"/>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6">
              <a:extLst>
                <a:ext uri="{FF2B5EF4-FFF2-40B4-BE49-F238E27FC236}">
                  <a16:creationId xmlns:a16="http://schemas.microsoft.com/office/drawing/2014/main" id="{CE6E426A-A4AC-4ADC-B10D-330F88543B4D}"/>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7">
              <a:extLst>
                <a:ext uri="{FF2B5EF4-FFF2-40B4-BE49-F238E27FC236}">
                  <a16:creationId xmlns:a16="http://schemas.microsoft.com/office/drawing/2014/main" id="{1CA9CA46-C6BA-4652-9895-CCD24B96E23F}"/>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28">
              <a:extLst>
                <a:ext uri="{FF2B5EF4-FFF2-40B4-BE49-F238E27FC236}">
                  <a16:creationId xmlns:a16="http://schemas.microsoft.com/office/drawing/2014/main" id="{ADA85F23-1315-4C4B-ACFF-7981177E128B}"/>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29">
              <a:extLst>
                <a:ext uri="{FF2B5EF4-FFF2-40B4-BE49-F238E27FC236}">
                  <a16:creationId xmlns:a16="http://schemas.microsoft.com/office/drawing/2014/main" id="{5E180EC4-5324-444B-8DB6-5E10E25FDA65}"/>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30">
              <a:extLst>
                <a:ext uri="{FF2B5EF4-FFF2-40B4-BE49-F238E27FC236}">
                  <a16:creationId xmlns:a16="http://schemas.microsoft.com/office/drawing/2014/main" id="{A225C23B-F452-47AD-B138-7C6F68FC9882}"/>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13" name="Rectangle 12">
            <a:extLst>
              <a:ext uri="{FF2B5EF4-FFF2-40B4-BE49-F238E27FC236}">
                <a16:creationId xmlns:a16="http://schemas.microsoft.com/office/drawing/2014/main" id="{7F834C61-0D30-4C54-AF1E-B44E098A3B6D}"/>
              </a:ext>
            </a:extLst>
          </p:cNvPr>
          <p:cNvSpPr/>
          <p:nvPr/>
        </p:nvSpPr>
        <p:spPr>
          <a:xfrm>
            <a:off x="2212116" y="1113701"/>
            <a:ext cx="7489454" cy="3890075"/>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Box 2">
            <a:extLst>
              <a:ext uri="{FF2B5EF4-FFF2-40B4-BE49-F238E27FC236}">
                <a16:creationId xmlns:a16="http://schemas.microsoft.com/office/drawing/2014/main" id="{7BEEFC70-286C-48D7-80A7-39F074EEE8F4}"/>
              </a:ext>
            </a:extLst>
          </p:cNvPr>
          <p:cNvSpPr txBox="1"/>
          <p:nvPr/>
        </p:nvSpPr>
        <p:spPr>
          <a:xfrm>
            <a:off x="759817" y="570744"/>
            <a:ext cx="4596665" cy="2585323"/>
          </a:xfrm>
          <a:prstGeom prst="rect">
            <a:avLst/>
          </a:prstGeom>
          <a:noFill/>
        </p:spPr>
        <p:txBody>
          <a:bodyPr wrap="square" rtlCol="0">
            <a:spAutoFit/>
          </a:bodyPr>
          <a:lstStyle/>
          <a:p>
            <a:r>
              <a:rPr lang="en-US" sz="5400">
                <a:solidFill>
                  <a:schemeClr val="tx1">
                    <a:lumMod val="75000"/>
                    <a:lumOff val="25000"/>
                  </a:schemeClr>
                </a:solidFill>
                <a:latin typeface="+mj-lt"/>
              </a:rPr>
              <a:t>Exploring Different Design Style</a:t>
            </a:r>
            <a:endParaRPr lang="id-ID" sz="6600" b="1">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AFB71D50-AFF5-416F-9446-88B6920C09BE}"/>
              </a:ext>
            </a:extLst>
          </p:cNvPr>
          <p:cNvSpPr txBox="1"/>
          <p:nvPr/>
        </p:nvSpPr>
        <p:spPr>
          <a:xfrm>
            <a:off x="8104682" y="570744"/>
            <a:ext cx="3692577" cy="1615827"/>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
        <p:nvSpPr>
          <p:cNvPr id="5" name="Freeform 5">
            <a:extLst>
              <a:ext uri="{FF2B5EF4-FFF2-40B4-BE49-F238E27FC236}">
                <a16:creationId xmlns:a16="http://schemas.microsoft.com/office/drawing/2014/main" id="{3D025EA2-248A-41D7-8490-CB3E7C39549E}"/>
              </a:ext>
            </a:extLst>
          </p:cNvPr>
          <p:cNvSpPr>
            <a:spLocks noEditPoints="1"/>
          </p:cNvSpPr>
          <p:nvPr/>
        </p:nvSpPr>
        <p:spPr bwMode="auto">
          <a:xfrm>
            <a:off x="863160" y="5533274"/>
            <a:ext cx="355789" cy="355789"/>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6" name="Group 5">
            <a:extLst>
              <a:ext uri="{FF2B5EF4-FFF2-40B4-BE49-F238E27FC236}">
                <a16:creationId xmlns:a16="http://schemas.microsoft.com/office/drawing/2014/main" id="{021A7819-5631-4816-A7D5-EB7FF280554D}"/>
              </a:ext>
            </a:extLst>
          </p:cNvPr>
          <p:cNvGrpSpPr/>
          <p:nvPr/>
        </p:nvGrpSpPr>
        <p:grpSpPr>
          <a:xfrm>
            <a:off x="863160" y="4299517"/>
            <a:ext cx="381484" cy="384010"/>
            <a:chOff x="9344026" y="2587626"/>
            <a:chExt cx="239713" cy="241300"/>
          </a:xfrm>
          <a:solidFill>
            <a:schemeClr val="tx1">
              <a:lumMod val="75000"/>
              <a:lumOff val="25000"/>
            </a:schemeClr>
          </a:solidFill>
        </p:grpSpPr>
        <p:sp>
          <p:nvSpPr>
            <p:cNvPr id="7" name="Oval 339">
              <a:extLst>
                <a:ext uri="{FF2B5EF4-FFF2-40B4-BE49-F238E27FC236}">
                  <a16:creationId xmlns:a16="http://schemas.microsoft.com/office/drawing/2014/main" id="{A9884E94-A103-488E-BE04-2208CD17373A}"/>
                </a:ext>
              </a:extLst>
            </p:cNvPr>
            <p:cNvSpPr>
              <a:spLocks noChangeArrowheads="1"/>
            </p:cNvSpPr>
            <p:nvPr/>
          </p:nvSpPr>
          <p:spPr bwMode="auto">
            <a:xfrm>
              <a:off x="9380538"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 name="Oval 340">
              <a:extLst>
                <a:ext uri="{FF2B5EF4-FFF2-40B4-BE49-F238E27FC236}">
                  <a16:creationId xmlns:a16="http://schemas.microsoft.com/office/drawing/2014/main" id="{98591701-C38D-4B7A-882C-883595C00E9C}"/>
                </a:ext>
              </a:extLst>
            </p:cNvPr>
            <p:cNvSpPr>
              <a:spLocks noChangeArrowheads="1"/>
            </p:cNvSpPr>
            <p:nvPr/>
          </p:nvSpPr>
          <p:spPr bwMode="auto">
            <a:xfrm>
              <a:off x="9410701"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 name="Oval 341">
              <a:extLst>
                <a:ext uri="{FF2B5EF4-FFF2-40B4-BE49-F238E27FC236}">
                  <a16:creationId xmlns:a16="http://schemas.microsoft.com/office/drawing/2014/main" id="{3A0D7271-9427-4AE6-9E94-49036C60DD44}"/>
                </a:ext>
              </a:extLst>
            </p:cNvPr>
            <p:cNvSpPr>
              <a:spLocks noChangeArrowheads="1"/>
            </p:cNvSpPr>
            <p:nvPr/>
          </p:nvSpPr>
          <p:spPr bwMode="auto">
            <a:xfrm>
              <a:off x="9440863"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 name="Freeform 342">
              <a:extLst>
                <a:ext uri="{FF2B5EF4-FFF2-40B4-BE49-F238E27FC236}">
                  <a16:creationId xmlns:a16="http://schemas.microsoft.com/office/drawing/2014/main" id="{013A04C8-4B21-4826-8027-4ABDAB204641}"/>
                </a:ext>
              </a:extLst>
            </p:cNvPr>
            <p:cNvSpPr>
              <a:spLocks noEditPoints="1"/>
            </p:cNvSpPr>
            <p:nvPr/>
          </p:nvSpPr>
          <p:spPr bwMode="auto">
            <a:xfrm>
              <a:off x="9344026" y="2587626"/>
              <a:ext cx="239713" cy="241300"/>
            </a:xfrm>
            <a:custGeom>
              <a:avLst/>
              <a:gdLst>
                <a:gd name="T0" fmla="*/ 56 w 64"/>
                <a:gd name="T1" fmla="*/ 12 h 64"/>
                <a:gd name="T2" fmla="*/ 52 w 64"/>
                <a:gd name="T3" fmla="*/ 12 h 64"/>
                <a:gd name="T4" fmla="*/ 52 w 64"/>
                <a:gd name="T5" fmla="*/ 8 h 64"/>
                <a:gd name="T6" fmla="*/ 44 w 64"/>
                <a:gd name="T7" fmla="*/ 0 h 64"/>
                <a:gd name="T8" fmla="*/ 8 w 64"/>
                <a:gd name="T9" fmla="*/ 0 h 64"/>
                <a:gd name="T10" fmla="*/ 0 w 64"/>
                <a:gd name="T11" fmla="*/ 8 h 64"/>
                <a:gd name="T12" fmla="*/ 0 w 64"/>
                <a:gd name="T13" fmla="*/ 44 h 64"/>
                <a:gd name="T14" fmla="*/ 8 w 64"/>
                <a:gd name="T15" fmla="*/ 52 h 64"/>
                <a:gd name="T16" fmla="*/ 12 w 64"/>
                <a:gd name="T17" fmla="*/ 52 h 64"/>
                <a:gd name="T18" fmla="*/ 12 w 64"/>
                <a:gd name="T19" fmla="*/ 56 h 64"/>
                <a:gd name="T20" fmla="*/ 20 w 64"/>
                <a:gd name="T21" fmla="*/ 64 h 64"/>
                <a:gd name="T22" fmla="*/ 56 w 64"/>
                <a:gd name="T23" fmla="*/ 64 h 64"/>
                <a:gd name="T24" fmla="*/ 64 w 64"/>
                <a:gd name="T25" fmla="*/ 56 h 64"/>
                <a:gd name="T26" fmla="*/ 64 w 64"/>
                <a:gd name="T27" fmla="*/ 20 h 64"/>
                <a:gd name="T28" fmla="*/ 56 w 64"/>
                <a:gd name="T29" fmla="*/ 12 h 64"/>
                <a:gd name="T30" fmla="*/ 4 w 64"/>
                <a:gd name="T31" fmla="*/ 8 h 64"/>
                <a:gd name="T32" fmla="*/ 8 w 64"/>
                <a:gd name="T33" fmla="*/ 4 h 64"/>
                <a:gd name="T34" fmla="*/ 44 w 64"/>
                <a:gd name="T35" fmla="*/ 4 h 64"/>
                <a:gd name="T36" fmla="*/ 48 w 64"/>
                <a:gd name="T37" fmla="*/ 8 h 64"/>
                <a:gd name="T38" fmla="*/ 48 w 64"/>
                <a:gd name="T39" fmla="*/ 16 h 64"/>
                <a:gd name="T40" fmla="*/ 4 w 64"/>
                <a:gd name="T41" fmla="*/ 16 h 64"/>
                <a:gd name="T42" fmla="*/ 4 w 64"/>
                <a:gd name="T43" fmla="*/ 8 h 64"/>
                <a:gd name="T44" fmla="*/ 8 w 64"/>
                <a:gd name="T45" fmla="*/ 48 h 64"/>
                <a:gd name="T46" fmla="*/ 4 w 64"/>
                <a:gd name="T47" fmla="*/ 44 h 64"/>
                <a:gd name="T48" fmla="*/ 4 w 64"/>
                <a:gd name="T49" fmla="*/ 20 h 64"/>
                <a:gd name="T50" fmla="*/ 48 w 64"/>
                <a:gd name="T51" fmla="*/ 20 h 64"/>
                <a:gd name="T52" fmla="*/ 48 w 64"/>
                <a:gd name="T53" fmla="*/ 44 h 64"/>
                <a:gd name="T54" fmla="*/ 44 w 64"/>
                <a:gd name="T55" fmla="*/ 48 h 64"/>
                <a:gd name="T56" fmla="*/ 8 w 64"/>
                <a:gd name="T57" fmla="*/ 48 h 64"/>
                <a:gd name="T58" fmla="*/ 60 w 64"/>
                <a:gd name="T59" fmla="*/ 56 h 64"/>
                <a:gd name="T60" fmla="*/ 56 w 64"/>
                <a:gd name="T61" fmla="*/ 60 h 64"/>
                <a:gd name="T62" fmla="*/ 20 w 64"/>
                <a:gd name="T63" fmla="*/ 60 h 64"/>
                <a:gd name="T64" fmla="*/ 16 w 64"/>
                <a:gd name="T65" fmla="*/ 56 h 64"/>
                <a:gd name="T66" fmla="*/ 16 w 64"/>
                <a:gd name="T67" fmla="*/ 52 h 64"/>
                <a:gd name="T68" fmla="*/ 44 w 64"/>
                <a:gd name="T69" fmla="*/ 52 h 64"/>
                <a:gd name="T70" fmla="*/ 52 w 64"/>
                <a:gd name="T71" fmla="*/ 44 h 64"/>
                <a:gd name="T72" fmla="*/ 52 w 64"/>
                <a:gd name="T73" fmla="*/ 28 h 64"/>
                <a:gd name="T74" fmla="*/ 60 w 64"/>
                <a:gd name="T75" fmla="*/ 28 h 64"/>
                <a:gd name="T76" fmla="*/ 60 w 64"/>
                <a:gd name="T77" fmla="*/ 56 h 64"/>
                <a:gd name="T78" fmla="*/ 60 w 64"/>
                <a:gd name="T79" fmla="*/ 24 h 64"/>
                <a:gd name="T80" fmla="*/ 52 w 64"/>
                <a:gd name="T81" fmla="*/ 24 h 64"/>
                <a:gd name="T82" fmla="*/ 52 w 64"/>
                <a:gd name="T83" fmla="*/ 16 h 64"/>
                <a:gd name="T84" fmla="*/ 56 w 64"/>
                <a:gd name="T85" fmla="*/ 16 h 64"/>
                <a:gd name="T86" fmla="*/ 60 w 64"/>
                <a:gd name="T87" fmla="*/ 20 h 64"/>
                <a:gd name="T88" fmla="*/ 60 w 64"/>
                <a:gd name="T89"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4" h="64">
                  <a:moveTo>
                    <a:pt x="56" y="12"/>
                  </a:moveTo>
                  <a:cubicBezTo>
                    <a:pt x="52" y="12"/>
                    <a:pt x="52" y="12"/>
                    <a:pt x="52" y="12"/>
                  </a:cubicBezTo>
                  <a:cubicBezTo>
                    <a:pt x="52" y="8"/>
                    <a:pt x="52" y="8"/>
                    <a:pt x="52" y="8"/>
                  </a:cubicBezTo>
                  <a:cubicBezTo>
                    <a:pt x="52" y="4"/>
                    <a:pt x="48" y="0"/>
                    <a:pt x="44" y="0"/>
                  </a:cubicBezTo>
                  <a:cubicBezTo>
                    <a:pt x="8" y="0"/>
                    <a:pt x="8" y="0"/>
                    <a:pt x="8" y="0"/>
                  </a:cubicBezTo>
                  <a:cubicBezTo>
                    <a:pt x="4" y="0"/>
                    <a:pt x="0" y="4"/>
                    <a:pt x="0" y="8"/>
                  </a:cubicBezTo>
                  <a:cubicBezTo>
                    <a:pt x="0" y="44"/>
                    <a:pt x="0" y="44"/>
                    <a:pt x="0" y="44"/>
                  </a:cubicBezTo>
                  <a:cubicBezTo>
                    <a:pt x="0" y="48"/>
                    <a:pt x="4" y="52"/>
                    <a:pt x="8" y="52"/>
                  </a:cubicBezTo>
                  <a:cubicBezTo>
                    <a:pt x="12" y="52"/>
                    <a:pt x="12" y="52"/>
                    <a:pt x="12" y="52"/>
                  </a:cubicBezTo>
                  <a:cubicBezTo>
                    <a:pt x="12" y="56"/>
                    <a:pt x="12" y="56"/>
                    <a:pt x="12" y="56"/>
                  </a:cubicBezTo>
                  <a:cubicBezTo>
                    <a:pt x="12" y="60"/>
                    <a:pt x="16" y="64"/>
                    <a:pt x="20" y="64"/>
                  </a:cubicBezTo>
                  <a:cubicBezTo>
                    <a:pt x="56" y="64"/>
                    <a:pt x="56" y="64"/>
                    <a:pt x="56" y="64"/>
                  </a:cubicBezTo>
                  <a:cubicBezTo>
                    <a:pt x="60" y="64"/>
                    <a:pt x="64" y="60"/>
                    <a:pt x="64" y="56"/>
                  </a:cubicBezTo>
                  <a:cubicBezTo>
                    <a:pt x="64" y="20"/>
                    <a:pt x="64" y="20"/>
                    <a:pt x="64" y="20"/>
                  </a:cubicBezTo>
                  <a:cubicBezTo>
                    <a:pt x="64" y="16"/>
                    <a:pt x="60" y="12"/>
                    <a:pt x="56" y="12"/>
                  </a:cubicBezTo>
                  <a:close/>
                  <a:moveTo>
                    <a:pt x="4" y="8"/>
                  </a:moveTo>
                  <a:cubicBezTo>
                    <a:pt x="4" y="6"/>
                    <a:pt x="6" y="4"/>
                    <a:pt x="8" y="4"/>
                  </a:cubicBezTo>
                  <a:cubicBezTo>
                    <a:pt x="44" y="4"/>
                    <a:pt x="44" y="4"/>
                    <a:pt x="44" y="4"/>
                  </a:cubicBezTo>
                  <a:cubicBezTo>
                    <a:pt x="46" y="4"/>
                    <a:pt x="48" y="6"/>
                    <a:pt x="48" y="8"/>
                  </a:cubicBezTo>
                  <a:cubicBezTo>
                    <a:pt x="48" y="16"/>
                    <a:pt x="48" y="16"/>
                    <a:pt x="48" y="16"/>
                  </a:cubicBezTo>
                  <a:cubicBezTo>
                    <a:pt x="4" y="16"/>
                    <a:pt x="4" y="16"/>
                    <a:pt x="4" y="16"/>
                  </a:cubicBezTo>
                  <a:lnTo>
                    <a:pt x="4" y="8"/>
                  </a:lnTo>
                  <a:close/>
                  <a:moveTo>
                    <a:pt x="8" y="48"/>
                  </a:moveTo>
                  <a:cubicBezTo>
                    <a:pt x="6" y="48"/>
                    <a:pt x="4" y="46"/>
                    <a:pt x="4" y="44"/>
                  </a:cubicBezTo>
                  <a:cubicBezTo>
                    <a:pt x="4" y="20"/>
                    <a:pt x="4" y="20"/>
                    <a:pt x="4" y="20"/>
                  </a:cubicBezTo>
                  <a:cubicBezTo>
                    <a:pt x="48" y="20"/>
                    <a:pt x="48" y="20"/>
                    <a:pt x="48" y="20"/>
                  </a:cubicBezTo>
                  <a:cubicBezTo>
                    <a:pt x="48" y="44"/>
                    <a:pt x="48" y="44"/>
                    <a:pt x="48" y="44"/>
                  </a:cubicBezTo>
                  <a:cubicBezTo>
                    <a:pt x="48" y="46"/>
                    <a:pt x="46" y="48"/>
                    <a:pt x="44" y="48"/>
                  </a:cubicBezTo>
                  <a:lnTo>
                    <a:pt x="8" y="48"/>
                  </a:lnTo>
                  <a:close/>
                  <a:moveTo>
                    <a:pt x="60" y="56"/>
                  </a:moveTo>
                  <a:cubicBezTo>
                    <a:pt x="60" y="58"/>
                    <a:pt x="58" y="60"/>
                    <a:pt x="56" y="60"/>
                  </a:cubicBezTo>
                  <a:cubicBezTo>
                    <a:pt x="20" y="60"/>
                    <a:pt x="20" y="60"/>
                    <a:pt x="20" y="60"/>
                  </a:cubicBezTo>
                  <a:cubicBezTo>
                    <a:pt x="18" y="60"/>
                    <a:pt x="16" y="58"/>
                    <a:pt x="16" y="56"/>
                  </a:cubicBezTo>
                  <a:cubicBezTo>
                    <a:pt x="16" y="52"/>
                    <a:pt x="16" y="52"/>
                    <a:pt x="16" y="52"/>
                  </a:cubicBezTo>
                  <a:cubicBezTo>
                    <a:pt x="44" y="52"/>
                    <a:pt x="44" y="52"/>
                    <a:pt x="44" y="52"/>
                  </a:cubicBezTo>
                  <a:cubicBezTo>
                    <a:pt x="48" y="52"/>
                    <a:pt x="52" y="48"/>
                    <a:pt x="52" y="44"/>
                  </a:cubicBezTo>
                  <a:cubicBezTo>
                    <a:pt x="52" y="28"/>
                    <a:pt x="52" y="28"/>
                    <a:pt x="52" y="28"/>
                  </a:cubicBezTo>
                  <a:cubicBezTo>
                    <a:pt x="60" y="28"/>
                    <a:pt x="60" y="28"/>
                    <a:pt x="60" y="28"/>
                  </a:cubicBezTo>
                  <a:lnTo>
                    <a:pt x="60" y="56"/>
                  </a:lnTo>
                  <a:close/>
                  <a:moveTo>
                    <a:pt x="60" y="24"/>
                  </a:moveTo>
                  <a:cubicBezTo>
                    <a:pt x="52" y="24"/>
                    <a:pt x="52" y="24"/>
                    <a:pt x="52" y="24"/>
                  </a:cubicBezTo>
                  <a:cubicBezTo>
                    <a:pt x="52" y="16"/>
                    <a:pt x="52" y="16"/>
                    <a:pt x="52" y="16"/>
                  </a:cubicBezTo>
                  <a:cubicBezTo>
                    <a:pt x="56" y="16"/>
                    <a:pt x="56" y="16"/>
                    <a:pt x="56" y="16"/>
                  </a:cubicBezTo>
                  <a:cubicBezTo>
                    <a:pt x="58" y="16"/>
                    <a:pt x="60" y="18"/>
                    <a:pt x="60" y="20"/>
                  </a:cubicBezTo>
                  <a:lnTo>
                    <a:pt x="6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1" name="TextBox 10">
            <a:extLst>
              <a:ext uri="{FF2B5EF4-FFF2-40B4-BE49-F238E27FC236}">
                <a16:creationId xmlns:a16="http://schemas.microsoft.com/office/drawing/2014/main" id="{F14E6724-68D7-45A0-A096-2C1782FE02CA}"/>
              </a:ext>
            </a:extLst>
          </p:cNvPr>
          <p:cNvSpPr txBox="1"/>
          <p:nvPr/>
        </p:nvSpPr>
        <p:spPr>
          <a:xfrm>
            <a:off x="1519909" y="5412726"/>
            <a:ext cx="1688734" cy="85408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a:t>
            </a:r>
          </a:p>
        </p:txBody>
      </p:sp>
      <p:sp>
        <p:nvSpPr>
          <p:cNvPr id="12" name="TextBox 11">
            <a:extLst>
              <a:ext uri="{FF2B5EF4-FFF2-40B4-BE49-F238E27FC236}">
                <a16:creationId xmlns:a16="http://schemas.microsoft.com/office/drawing/2014/main" id="{203A53FD-F054-4920-BA29-67AAEBDBB896}"/>
              </a:ext>
            </a:extLst>
          </p:cNvPr>
          <p:cNvSpPr txBox="1"/>
          <p:nvPr/>
        </p:nvSpPr>
        <p:spPr>
          <a:xfrm>
            <a:off x="1519909" y="4149696"/>
            <a:ext cx="1688734" cy="85408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a:t>
            </a:r>
          </a:p>
        </p:txBody>
      </p:sp>
      <p:sp>
        <p:nvSpPr>
          <p:cNvPr id="40" name="Picture Placeholder 39">
            <a:extLst>
              <a:ext uri="{FF2B5EF4-FFF2-40B4-BE49-F238E27FC236}">
                <a16:creationId xmlns:a16="http://schemas.microsoft.com/office/drawing/2014/main" id="{1F477BFD-D0DF-4498-B526-F4076B6B0DAE}"/>
              </a:ext>
            </a:extLst>
          </p:cNvPr>
          <p:cNvSpPr>
            <a:spLocks noGrp="1"/>
          </p:cNvSpPr>
          <p:nvPr>
            <p:ph type="pic" sz="quarter" idx="15"/>
          </p:nvPr>
        </p:nvSpPr>
        <p:spPr/>
      </p:sp>
    </p:spTree>
    <p:extLst>
      <p:ext uri="{BB962C8B-B14F-4D97-AF65-F5344CB8AC3E}">
        <p14:creationId xmlns:p14="http://schemas.microsoft.com/office/powerpoint/2010/main" val="233378284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anim calcmode="lin" valueType="num">
                                      <p:cBhvr>
                                        <p:cTn id="13" dur="750" fill="hold"/>
                                        <p:tgtEl>
                                          <p:spTgt spid="5"/>
                                        </p:tgtEl>
                                        <p:attrNameLst>
                                          <p:attrName>ppt_x</p:attrName>
                                        </p:attrNameLst>
                                      </p:cBhvr>
                                      <p:tavLst>
                                        <p:tav tm="0">
                                          <p:val>
                                            <p:strVal val="#ppt_x"/>
                                          </p:val>
                                        </p:tav>
                                        <p:tav tm="100000">
                                          <p:val>
                                            <p:strVal val="#ppt_x"/>
                                          </p:val>
                                        </p:tav>
                                      </p:tavLst>
                                    </p:anim>
                                    <p:anim calcmode="lin" valueType="num">
                                      <p:cBhvr>
                                        <p:cTn id="14" dur="75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50"/>
                                        <p:tgtEl>
                                          <p:spTgt spid="6"/>
                                        </p:tgtEl>
                                      </p:cBhvr>
                                    </p:animEffect>
                                    <p:anim calcmode="lin" valueType="num">
                                      <p:cBhvr>
                                        <p:cTn id="18" dur="750" fill="hold"/>
                                        <p:tgtEl>
                                          <p:spTgt spid="6"/>
                                        </p:tgtEl>
                                        <p:attrNameLst>
                                          <p:attrName>ppt_x</p:attrName>
                                        </p:attrNameLst>
                                      </p:cBhvr>
                                      <p:tavLst>
                                        <p:tav tm="0">
                                          <p:val>
                                            <p:strVal val="#ppt_x"/>
                                          </p:val>
                                        </p:tav>
                                        <p:tav tm="100000">
                                          <p:val>
                                            <p:strVal val="#ppt_x"/>
                                          </p:val>
                                        </p:tav>
                                      </p:tavLst>
                                    </p:anim>
                                    <p:anim calcmode="lin" valueType="num">
                                      <p:cBhvr>
                                        <p:cTn id="19" dur="75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750"/>
                                        <p:tgtEl>
                                          <p:spTgt spid="11"/>
                                        </p:tgtEl>
                                      </p:cBhvr>
                                    </p:animEffect>
                                    <p:anim calcmode="lin" valueType="num">
                                      <p:cBhvr>
                                        <p:cTn id="23" dur="750" fill="hold"/>
                                        <p:tgtEl>
                                          <p:spTgt spid="11"/>
                                        </p:tgtEl>
                                        <p:attrNameLst>
                                          <p:attrName>ppt_x</p:attrName>
                                        </p:attrNameLst>
                                      </p:cBhvr>
                                      <p:tavLst>
                                        <p:tav tm="0">
                                          <p:val>
                                            <p:strVal val="#ppt_x"/>
                                          </p:val>
                                        </p:tav>
                                        <p:tav tm="100000">
                                          <p:val>
                                            <p:strVal val="#ppt_x"/>
                                          </p:val>
                                        </p:tav>
                                      </p:tavLst>
                                    </p:anim>
                                    <p:anim calcmode="lin" valueType="num">
                                      <p:cBhvr>
                                        <p:cTn id="24" dur="75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750"/>
                                        <p:tgtEl>
                                          <p:spTgt spid="12"/>
                                        </p:tgtEl>
                                      </p:cBhvr>
                                    </p:animEffect>
                                    <p:anim calcmode="lin" valueType="num">
                                      <p:cBhvr>
                                        <p:cTn id="28" dur="750" fill="hold"/>
                                        <p:tgtEl>
                                          <p:spTgt spid="12"/>
                                        </p:tgtEl>
                                        <p:attrNameLst>
                                          <p:attrName>ppt_x</p:attrName>
                                        </p:attrNameLst>
                                      </p:cBhvr>
                                      <p:tavLst>
                                        <p:tav tm="0">
                                          <p:val>
                                            <p:strVal val="#ppt_x"/>
                                          </p:val>
                                        </p:tav>
                                        <p:tav tm="100000">
                                          <p:val>
                                            <p:strVal val="#ppt_x"/>
                                          </p:val>
                                        </p:tav>
                                      </p:tavLst>
                                    </p:anim>
                                    <p:anim calcmode="lin" valueType="num">
                                      <p:cBhvr>
                                        <p:cTn id="29" dur="75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75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750"/>
                                        <p:tgtEl>
                                          <p:spTgt spid="4"/>
                                        </p:tgtEl>
                                      </p:cBhvr>
                                    </p:animEffect>
                                    <p:anim calcmode="lin" valueType="num">
                                      <p:cBhvr>
                                        <p:cTn id="33" dur="750" fill="hold"/>
                                        <p:tgtEl>
                                          <p:spTgt spid="4"/>
                                        </p:tgtEl>
                                        <p:attrNameLst>
                                          <p:attrName>ppt_x</p:attrName>
                                        </p:attrNameLst>
                                      </p:cBhvr>
                                      <p:tavLst>
                                        <p:tav tm="0">
                                          <p:val>
                                            <p:strVal val="#ppt_x"/>
                                          </p:val>
                                        </p:tav>
                                        <p:tav tm="100000">
                                          <p:val>
                                            <p:strVal val="#ppt_x"/>
                                          </p:val>
                                        </p:tav>
                                      </p:tavLst>
                                    </p:anim>
                                    <p:anim calcmode="lin" valueType="num">
                                      <p:cBhvr>
                                        <p:cTn id="34"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11"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F099CFFB-39CC-4674-A71A-8FE27C943E10}"/>
              </a:ext>
            </a:extLst>
          </p:cNvPr>
          <p:cNvGrpSpPr/>
          <p:nvPr/>
        </p:nvGrpSpPr>
        <p:grpSpPr>
          <a:xfrm>
            <a:off x="0" y="0"/>
            <a:ext cx="1738859" cy="1738859"/>
            <a:chOff x="684358" y="2902022"/>
            <a:chExt cx="3364308" cy="3364307"/>
          </a:xfrm>
          <a:solidFill>
            <a:schemeClr val="bg1">
              <a:lumMod val="95000"/>
            </a:schemeClr>
          </a:solidFill>
        </p:grpSpPr>
        <p:sp>
          <p:nvSpPr>
            <p:cNvPr id="44" name="Freeform 6">
              <a:extLst>
                <a:ext uri="{FF2B5EF4-FFF2-40B4-BE49-F238E27FC236}">
                  <a16:creationId xmlns:a16="http://schemas.microsoft.com/office/drawing/2014/main" id="{C5BB4612-ADF0-4E26-8F06-1ABFE1995C58}"/>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7">
              <a:extLst>
                <a:ext uri="{FF2B5EF4-FFF2-40B4-BE49-F238E27FC236}">
                  <a16:creationId xmlns:a16="http://schemas.microsoft.com/office/drawing/2014/main" id="{51318D7D-C01A-4DD7-AF27-9D75C426E4C7}"/>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8">
              <a:extLst>
                <a:ext uri="{FF2B5EF4-FFF2-40B4-BE49-F238E27FC236}">
                  <a16:creationId xmlns:a16="http://schemas.microsoft.com/office/drawing/2014/main" id="{1682C42F-BE2E-4245-9E11-33EB01B86A42}"/>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9">
              <a:extLst>
                <a:ext uri="{FF2B5EF4-FFF2-40B4-BE49-F238E27FC236}">
                  <a16:creationId xmlns:a16="http://schemas.microsoft.com/office/drawing/2014/main" id="{FFCFDA33-C3F5-4BBC-B29B-500C54F5FCEC}"/>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10">
              <a:extLst>
                <a:ext uri="{FF2B5EF4-FFF2-40B4-BE49-F238E27FC236}">
                  <a16:creationId xmlns:a16="http://schemas.microsoft.com/office/drawing/2014/main" id="{F90E967A-10FE-47D3-9332-E7C9D0791837}"/>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11">
              <a:extLst>
                <a:ext uri="{FF2B5EF4-FFF2-40B4-BE49-F238E27FC236}">
                  <a16:creationId xmlns:a16="http://schemas.microsoft.com/office/drawing/2014/main" id="{4C1B6397-443E-49FE-8B55-800F1808AB98}"/>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12">
              <a:extLst>
                <a:ext uri="{FF2B5EF4-FFF2-40B4-BE49-F238E27FC236}">
                  <a16:creationId xmlns:a16="http://schemas.microsoft.com/office/drawing/2014/main" id="{0278AE6D-2EAF-4F4B-BF9B-094D4A7F5779}"/>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13">
              <a:extLst>
                <a:ext uri="{FF2B5EF4-FFF2-40B4-BE49-F238E27FC236}">
                  <a16:creationId xmlns:a16="http://schemas.microsoft.com/office/drawing/2014/main" id="{4526A988-A042-4590-9883-3A1EA5BD583F}"/>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14">
              <a:extLst>
                <a:ext uri="{FF2B5EF4-FFF2-40B4-BE49-F238E27FC236}">
                  <a16:creationId xmlns:a16="http://schemas.microsoft.com/office/drawing/2014/main" id="{49DD852C-68A1-44A9-A076-7189EECE5579}"/>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15">
              <a:extLst>
                <a:ext uri="{FF2B5EF4-FFF2-40B4-BE49-F238E27FC236}">
                  <a16:creationId xmlns:a16="http://schemas.microsoft.com/office/drawing/2014/main" id="{19BE9EAE-2299-4FAE-9837-58884275AC6F}"/>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16">
              <a:extLst>
                <a:ext uri="{FF2B5EF4-FFF2-40B4-BE49-F238E27FC236}">
                  <a16:creationId xmlns:a16="http://schemas.microsoft.com/office/drawing/2014/main" id="{BEE0E36A-0857-4452-A7CA-08B1214FE037}"/>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17">
              <a:extLst>
                <a:ext uri="{FF2B5EF4-FFF2-40B4-BE49-F238E27FC236}">
                  <a16:creationId xmlns:a16="http://schemas.microsoft.com/office/drawing/2014/main" id="{640FE8A2-617B-40A6-A923-DFD1BFF29A81}"/>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18">
              <a:extLst>
                <a:ext uri="{FF2B5EF4-FFF2-40B4-BE49-F238E27FC236}">
                  <a16:creationId xmlns:a16="http://schemas.microsoft.com/office/drawing/2014/main" id="{A5A2E3BB-49B4-44A5-848C-C850A0F4B7CD}"/>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19">
              <a:extLst>
                <a:ext uri="{FF2B5EF4-FFF2-40B4-BE49-F238E27FC236}">
                  <a16:creationId xmlns:a16="http://schemas.microsoft.com/office/drawing/2014/main" id="{2BC9F88A-AE9F-449A-8B36-9BFB0CF88BF9}"/>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20">
              <a:extLst>
                <a:ext uri="{FF2B5EF4-FFF2-40B4-BE49-F238E27FC236}">
                  <a16:creationId xmlns:a16="http://schemas.microsoft.com/office/drawing/2014/main" id="{32AF7156-A2E6-4645-A92D-33E8B7E1C199}"/>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21">
              <a:extLst>
                <a:ext uri="{FF2B5EF4-FFF2-40B4-BE49-F238E27FC236}">
                  <a16:creationId xmlns:a16="http://schemas.microsoft.com/office/drawing/2014/main" id="{29C8195B-1604-4C75-A1ED-8A1DDBAE1A99}"/>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22">
              <a:extLst>
                <a:ext uri="{FF2B5EF4-FFF2-40B4-BE49-F238E27FC236}">
                  <a16:creationId xmlns:a16="http://schemas.microsoft.com/office/drawing/2014/main" id="{C0C661FB-F453-44B8-8EDC-D3FE122095F8}"/>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23">
              <a:extLst>
                <a:ext uri="{FF2B5EF4-FFF2-40B4-BE49-F238E27FC236}">
                  <a16:creationId xmlns:a16="http://schemas.microsoft.com/office/drawing/2014/main" id="{7314518D-B019-4226-806C-C2764C2A4D1E}"/>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24">
              <a:extLst>
                <a:ext uri="{FF2B5EF4-FFF2-40B4-BE49-F238E27FC236}">
                  <a16:creationId xmlns:a16="http://schemas.microsoft.com/office/drawing/2014/main" id="{297CAB30-DA80-46F5-B5C2-19DE57F979A9}"/>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25">
              <a:extLst>
                <a:ext uri="{FF2B5EF4-FFF2-40B4-BE49-F238E27FC236}">
                  <a16:creationId xmlns:a16="http://schemas.microsoft.com/office/drawing/2014/main" id="{1A33E6DA-34CA-4C1E-96A7-1D792EF2C527}"/>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26">
              <a:extLst>
                <a:ext uri="{FF2B5EF4-FFF2-40B4-BE49-F238E27FC236}">
                  <a16:creationId xmlns:a16="http://schemas.microsoft.com/office/drawing/2014/main" id="{0966E163-A9DC-4E73-BB67-929E377B6F0D}"/>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27">
              <a:extLst>
                <a:ext uri="{FF2B5EF4-FFF2-40B4-BE49-F238E27FC236}">
                  <a16:creationId xmlns:a16="http://schemas.microsoft.com/office/drawing/2014/main" id="{C6513403-3E3C-4FAF-A97D-A7FC1E058B60}"/>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28">
              <a:extLst>
                <a:ext uri="{FF2B5EF4-FFF2-40B4-BE49-F238E27FC236}">
                  <a16:creationId xmlns:a16="http://schemas.microsoft.com/office/drawing/2014/main" id="{FF5C08C7-9A4B-4542-8D78-3FC054647641}"/>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29">
              <a:extLst>
                <a:ext uri="{FF2B5EF4-FFF2-40B4-BE49-F238E27FC236}">
                  <a16:creationId xmlns:a16="http://schemas.microsoft.com/office/drawing/2014/main" id="{6FBA174E-9EC3-4E45-BDD8-5693293C4077}"/>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30">
              <a:extLst>
                <a:ext uri="{FF2B5EF4-FFF2-40B4-BE49-F238E27FC236}">
                  <a16:creationId xmlns:a16="http://schemas.microsoft.com/office/drawing/2014/main" id="{1C3102B7-49AF-487F-A9F7-80ECBA9C9434}"/>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42" name="Rectangle 41">
            <a:extLst>
              <a:ext uri="{FF2B5EF4-FFF2-40B4-BE49-F238E27FC236}">
                <a16:creationId xmlns:a16="http://schemas.microsoft.com/office/drawing/2014/main" id="{BE61812D-965F-45D9-A220-0FC9E7ED7AD2}"/>
              </a:ext>
            </a:extLst>
          </p:cNvPr>
          <p:cNvSpPr/>
          <p:nvPr/>
        </p:nvSpPr>
        <p:spPr>
          <a:xfrm>
            <a:off x="4930143" y="1"/>
            <a:ext cx="7261858" cy="6858000"/>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Box 2">
            <a:extLst>
              <a:ext uri="{FF2B5EF4-FFF2-40B4-BE49-F238E27FC236}">
                <a16:creationId xmlns:a16="http://schemas.microsoft.com/office/drawing/2014/main" id="{BA82BEE9-9DFA-4AAC-851E-DEF704ED1A28}"/>
              </a:ext>
            </a:extLst>
          </p:cNvPr>
          <p:cNvSpPr txBox="1"/>
          <p:nvPr/>
        </p:nvSpPr>
        <p:spPr>
          <a:xfrm>
            <a:off x="939698" y="626534"/>
            <a:ext cx="6075699" cy="2123658"/>
          </a:xfrm>
          <a:prstGeom prst="rect">
            <a:avLst/>
          </a:prstGeom>
          <a:noFill/>
        </p:spPr>
        <p:txBody>
          <a:bodyPr wrap="square" rtlCol="0">
            <a:spAutoFit/>
          </a:bodyPr>
          <a:lstStyle/>
          <a:p>
            <a:r>
              <a:rPr lang="en-US" sz="6600">
                <a:solidFill>
                  <a:schemeClr val="tx1">
                    <a:lumMod val="75000"/>
                    <a:lumOff val="25000"/>
                  </a:schemeClr>
                </a:solidFill>
                <a:latin typeface="+mj-lt"/>
              </a:rPr>
              <a:t>Our Service Category</a:t>
            </a:r>
            <a:endParaRPr lang="id-ID" sz="8000" b="1">
              <a:solidFill>
                <a:schemeClr val="tx1">
                  <a:lumMod val="75000"/>
                  <a:lumOff val="25000"/>
                </a:schemeClr>
              </a:solidFill>
              <a:latin typeface="+mj-lt"/>
            </a:endParaRPr>
          </a:p>
        </p:txBody>
      </p:sp>
      <p:sp>
        <p:nvSpPr>
          <p:cNvPr id="10" name="TextBox 9">
            <a:extLst>
              <a:ext uri="{FF2B5EF4-FFF2-40B4-BE49-F238E27FC236}">
                <a16:creationId xmlns:a16="http://schemas.microsoft.com/office/drawing/2014/main" id="{015AF69B-EF04-4EA2-86DB-76FEA97F0CAE}"/>
              </a:ext>
            </a:extLst>
          </p:cNvPr>
          <p:cNvSpPr txBox="1"/>
          <p:nvPr/>
        </p:nvSpPr>
        <p:spPr>
          <a:xfrm>
            <a:off x="2958964" y="5033885"/>
            <a:ext cx="1688734" cy="85408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a:t>
            </a:r>
          </a:p>
        </p:txBody>
      </p:sp>
      <p:sp>
        <p:nvSpPr>
          <p:cNvPr id="11" name="TextBox 10">
            <a:extLst>
              <a:ext uri="{FF2B5EF4-FFF2-40B4-BE49-F238E27FC236}">
                <a16:creationId xmlns:a16="http://schemas.microsoft.com/office/drawing/2014/main" id="{585B6D34-7880-47D9-96E9-5F63E614B0B3}"/>
              </a:ext>
            </a:extLst>
          </p:cNvPr>
          <p:cNvSpPr txBox="1"/>
          <p:nvPr/>
        </p:nvSpPr>
        <p:spPr>
          <a:xfrm>
            <a:off x="2958964" y="3623872"/>
            <a:ext cx="1688734" cy="85408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a:t>
            </a:r>
          </a:p>
        </p:txBody>
      </p:sp>
      <p:sp>
        <p:nvSpPr>
          <p:cNvPr id="18" name="TextBox 17">
            <a:extLst>
              <a:ext uri="{FF2B5EF4-FFF2-40B4-BE49-F238E27FC236}">
                <a16:creationId xmlns:a16="http://schemas.microsoft.com/office/drawing/2014/main" id="{36D45895-A99E-4D59-B7E4-F298B1AE67F5}"/>
              </a:ext>
            </a:extLst>
          </p:cNvPr>
          <p:cNvSpPr txBox="1"/>
          <p:nvPr/>
        </p:nvSpPr>
        <p:spPr>
          <a:xfrm>
            <a:off x="6256801" y="5033885"/>
            <a:ext cx="1688734" cy="85408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a:t>
            </a:r>
          </a:p>
        </p:txBody>
      </p:sp>
      <p:sp>
        <p:nvSpPr>
          <p:cNvPr id="19" name="TextBox 18">
            <a:extLst>
              <a:ext uri="{FF2B5EF4-FFF2-40B4-BE49-F238E27FC236}">
                <a16:creationId xmlns:a16="http://schemas.microsoft.com/office/drawing/2014/main" id="{8ADBC47D-788B-4F84-9FA0-E97EAC582432}"/>
              </a:ext>
            </a:extLst>
          </p:cNvPr>
          <p:cNvSpPr txBox="1"/>
          <p:nvPr/>
        </p:nvSpPr>
        <p:spPr>
          <a:xfrm>
            <a:off x="6256801" y="3623872"/>
            <a:ext cx="1688734" cy="85408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a:t>
            </a:r>
          </a:p>
        </p:txBody>
      </p:sp>
      <p:sp>
        <p:nvSpPr>
          <p:cNvPr id="34" name="TextBox 33">
            <a:extLst>
              <a:ext uri="{FF2B5EF4-FFF2-40B4-BE49-F238E27FC236}">
                <a16:creationId xmlns:a16="http://schemas.microsoft.com/office/drawing/2014/main" id="{2D0F27F3-3A3A-4D31-9405-60F2A5C28A5F}"/>
              </a:ext>
            </a:extLst>
          </p:cNvPr>
          <p:cNvSpPr txBox="1"/>
          <p:nvPr/>
        </p:nvSpPr>
        <p:spPr>
          <a:xfrm>
            <a:off x="9554638" y="5033885"/>
            <a:ext cx="1688734" cy="85408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a:t>
            </a:r>
          </a:p>
        </p:txBody>
      </p:sp>
      <p:sp>
        <p:nvSpPr>
          <p:cNvPr id="35" name="TextBox 34">
            <a:extLst>
              <a:ext uri="{FF2B5EF4-FFF2-40B4-BE49-F238E27FC236}">
                <a16:creationId xmlns:a16="http://schemas.microsoft.com/office/drawing/2014/main" id="{4AC70E37-D338-455A-A3A1-46E20DF490AC}"/>
              </a:ext>
            </a:extLst>
          </p:cNvPr>
          <p:cNvSpPr txBox="1"/>
          <p:nvPr/>
        </p:nvSpPr>
        <p:spPr>
          <a:xfrm>
            <a:off x="9554638" y="3623872"/>
            <a:ext cx="1688734" cy="85408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a:t>
            </a:r>
          </a:p>
        </p:txBody>
      </p:sp>
      <p:sp>
        <p:nvSpPr>
          <p:cNvPr id="36" name="Freeform 97">
            <a:extLst>
              <a:ext uri="{FF2B5EF4-FFF2-40B4-BE49-F238E27FC236}">
                <a16:creationId xmlns:a16="http://schemas.microsoft.com/office/drawing/2014/main" id="{3B4BB092-25C3-424B-B307-225EEAA630D4}"/>
              </a:ext>
            </a:extLst>
          </p:cNvPr>
          <p:cNvSpPr>
            <a:spLocks noEditPoints="1"/>
          </p:cNvSpPr>
          <p:nvPr/>
        </p:nvSpPr>
        <p:spPr bwMode="auto">
          <a:xfrm>
            <a:off x="8946469" y="5140037"/>
            <a:ext cx="304443" cy="243771"/>
          </a:xfrm>
          <a:custGeom>
            <a:avLst/>
            <a:gdLst>
              <a:gd name="T0" fmla="*/ 92 w 119"/>
              <a:gd name="T1" fmla="*/ 62 h 95"/>
              <a:gd name="T2" fmla="*/ 62 w 119"/>
              <a:gd name="T3" fmla="*/ 93 h 95"/>
              <a:gd name="T4" fmla="*/ 56 w 119"/>
              <a:gd name="T5" fmla="*/ 95 h 95"/>
              <a:gd name="T6" fmla="*/ 50 w 119"/>
              <a:gd name="T7" fmla="*/ 93 h 95"/>
              <a:gd name="T8" fmla="*/ 6 w 119"/>
              <a:gd name="T9" fmla="*/ 48 h 95"/>
              <a:gd name="T10" fmla="*/ 0 w 119"/>
              <a:gd name="T11" fmla="*/ 34 h 95"/>
              <a:gd name="T12" fmla="*/ 0 w 119"/>
              <a:gd name="T13" fmla="*/ 8 h 95"/>
              <a:gd name="T14" fmla="*/ 8 w 119"/>
              <a:gd name="T15" fmla="*/ 0 h 95"/>
              <a:gd name="T16" fmla="*/ 34 w 119"/>
              <a:gd name="T17" fmla="*/ 0 h 95"/>
              <a:gd name="T18" fmla="*/ 48 w 119"/>
              <a:gd name="T19" fmla="*/ 6 h 95"/>
              <a:gd name="T20" fmla="*/ 92 w 119"/>
              <a:gd name="T21" fmla="*/ 51 h 95"/>
              <a:gd name="T22" fmla="*/ 95 w 119"/>
              <a:gd name="T23" fmla="*/ 56 h 95"/>
              <a:gd name="T24" fmla="*/ 92 w 119"/>
              <a:gd name="T25" fmla="*/ 62 h 95"/>
              <a:gd name="T26" fmla="*/ 20 w 119"/>
              <a:gd name="T27" fmla="*/ 12 h 95"/>
              <a:gd name="T28" fmla="*/ 12 w 119"/>
              <a:gd name="T29" fmla="*/ 20 h 95"/>
              <a:gd name="T30" fmla="*/ 20 w 119"/>
              <a:gd name="T31" fmla="*/ 28 h 95"/>
              <a:gd name="T32" fmla="*/ 28 w 119"/>
              <a:gd name="T33" fmla="*/ 20 h 95"/>
              <a:gd name="T34" fmla="*/ 20 w 119"/>
              <a:gd name="T35" fmla="*/ 12 h 95"/>
              <a:gd name="T36" fmla="*/ 116 w 119"/>
              <a:gd name="T37" fmla="*/ 62 h 95"/>
              <a:gd name="T38" fmla="*/ 86 w 119"/>
              <a:gd name="T39" fmla="*/ 93 h 95"/>
              <a:gd name="T40" fmla="*/ 80 w 119"/>
              <a:gd name="T41" fmla="*/ 95 h 95"/>
              <a:gd name="T42" fmla="*/ 73 w 119"/>
              <a:gd name="T43" fmla="*/ 91 h 95"/>
              <a:gd name="T44" fmla="*/ 102 w 119"/>
              <a:gd name="T45" fmla="*/ 62 h 95"/>
              <a:gd name="T46" fmla="*/ 105 w 119"/>
              <a:gd name="T47" fmla="*/ 56 h 95"/>
              <a:gd name="T48" fmla="*/ 102 w 119"/>
              <a:gd name="T49" fmla="*/ 51 h 95"/>
              <a:gd name="T50" fmla="*/ 58 w 119"/>
              <a:gd name="T51" fmla="*/ 6 h 95"/>
              <a:gd name="T52" fmla="*/ 44 w 119"/>
              <a:gd name="T53" fmla="*/ 0 h 95"/>
              <a:gd name="T54" fmla="*/ 58 w 119"/>
              <a:gd name="T55" fmla="*/ 0 h 95"/>
              <a:gd name="T56" fmla="*/ 72 w 119"/>
              <a:gd name="T57" fmla="*/ 6 h 95"/>
              <a:gd name="T58" fmla="*/ 116 w 119"/>
              <a:gd name="T59" fmla="*/ 51 h 95"/>
              <a:gd name="T60" fmla="*/ 119 w 119"/>
              <a:gd name="T61" fmla="*/ 56 h 95"/>
              <a:gd name="T62" fmla="*/ 116 w 119"/>
              <a:gd name="T63" fmla="*/ 6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9" h="95">
                <a:moveTo>
                  <a:pt x="92" y="62"/>
                </a:moveTo>
                <a:cubicBezTo>
                  <a:pt x="62" y="93"/>
                  <a:pt x="62" y="93"/>
                  <a:pt x="62" y="93"/>
                </a:cubicBezTo>
                <a:cubicBezTo>
                  <a:pt x="60" y="94"/>
                  <a:pt x="58" y="95"/>
                  <a:pt x="56" y="95"/>
                </a:cubicBezTo>
                <a:cubicBezTo>
                  <a:pt x="54" y="95"/>
                  <a:pt x="52" y="94"/>
                  <a:pt x="50" y="93"/>
                </a:cubicBezTo>
                <a:cubicBezTo>
                  <a:pt x="6" y="48"/>
                  <a:pt x="6" y="48"/>
                  <a:pt x="6" y="48"/>
                </a:cubicBezTo>
                <a:cubicBezTo>
                  <a:pt x="3" y="45"/>
                  <a:pt x="0" y="39"/>
                  <a:pt x="0" y="34"/>
                </a:cubicBezTo>
                <a:cubicBezTo>
                  <a:pt x="0" y="8"/>
                  <a:pt x="0" y="8"/>
                  <a:pt x="0" y="8"/>
                </a:cubicBezTo>
                <a:cubicBezTo>
                  <a:pt x="0" y="4"/>
                  <a:pt x="4" y="0"/>
                  <a:pt x="8" y="0"/>
                </a:cubicBezTo>
                <a:cubicBezTo>
                  <a:pt x="34" y="0"/>
                  <a:pt x="34" y="0"/>
                  <a:pt x="34" y="0"/>
                </a:cubicBezTo>
                <a:cubicBezTo>
                  <a:pt x="39" y="0"/>
                  <a:pt x="45" y="3"/>
                  <a:pt x="48" y="6"/>
                </a:cubicBezTo>
                <a:cubicBezTo>
                  <a:pt x="92" y="51"/>
                  <a:pt x="92" y="51"/>
                  <a:pt x="92" y="51"/>
                </a:cubicBezTo>
                <a:cubicBezTo>
                  <a:pt x="94" y="52"/>
                  <a:pt x="95" y="54"/>
                  <a:pt x="95" y="56"/>
                </a:cubicBezTo>
                <a:cubicBezTo>
                  <a:pt x="95" y="58"/>
                  <a:pt x="94" y="60"/>
                  <a:pt x="92" y="62"/>
                </a:cubicBezTo>
                <a:close/>
                <a:moveTo>
                  <a:pt x="20" y="12"/>
                </a:moveTo>
                <a:cubicBezTo>
                  <a:pt x="16" y="12"/>
                  <a:pt x="12" y="16"/>
                  <a:pt x="12" y="20"/>
                </a:cubicBezTo>
                <a:cubicBezTo>
                  <a:pt x="12" y="25"/>
                  <a:pt x="16" y="28"/>
                  <a:pt x="20" y="28"/>
                </a:cubicBezTo>
                <a:cubicBezTo>
                  <a:pt x="25" y="28"/>
                  <a:pt x="28" y="25"/>
                  <a:pt x="28" y="20"/>
                </a:cubicBezTo>
                <a:cubicBezTo>
                  <a:pt x="28" y="16"/>
                  <a:pt x="25" y="12"/>
                  <a:pt x="20" y="12"/>
                </a:cubicBezTo>
                <a:close/>
                <a:moveTo>
                  <a:pt x="116" y="62"/>
                </a:moveTo>
                <a:cubicBezTo>
                  <a:pt x="86" y="93"/>
                  <a:pt x="86" y="93"/>
                  <a:pt x="86" y="93"/>
                </a:cubicBezTo>
                <a:cubicBezTo>
                  <a:pt x="84" y="94"/>
                  <a:pt x="82" y="95"/>
                  <a:pt x="80" y="95"/>
                </a:cubicBezTo>
                <a:cubicBezTo>
                  <a:pt x="77" y="95"/>
                  <a:pt x="75" y="93"/>
                  <a:pt x="73" y="91"/>
                </a:cubicBezTo>
                <a:cubicBezTo>
                  <a:pt x="102" y="62"/>
                  <a:pt x="102" y="62"/>
                  <a:pt x="102" y="62"/>
                </a:cubicBezTo>
                <a:cubicBezTo>
                  <a:pt x="104" y="60"/>
                  <a:pt x="105" y="58"/>
                  <a:pt x="105" y="56"/>
                </a:cubicBezTo>
                <a:cubicBezTo>
                  <a:pt x="105" y="54"/>
                  <a:pt x="104" y="52"/>
                  <a:pt x="102" y="51"/>
                </a:cubicBezTo>
                <a:cubicBezTo>
                  <a:pt x="58" y="6"/>
                  <a:pt x="58" y="6"/>
                  <a:pt x="58" y="6"/>
                </a:cubicBezTo>
                <a:cubicBezTo>
                  <a:pt x="55" y="3"/>
                  <a:pt x="49" y="0"/>
                  <a:pt x="44" y="0"/>
                </a:cubicBezTo>
                <a:cubicBezTo>
                  <a:pt x="58" y="0"/>
                  <a:pt x="58" y="0"/>
                  <a:pt x="58" y="0"/>
                </a:cubicBezTo>
                <a:cubicBezTo>
                  <a:pt x="63" y="0"/>
                  <a:pt x="69" y="3"/>
                  <a:pt x="72" y="6"/>
                </a:cubicBezTo>
                <a:cubicBezTo>
                  <a:pt x="116" y="51"/>
                  <a:pt x="116" y="51"/>
                  <a:pt x="116" y="51"/>
                </a:cubicBezTo>
                <a:cubicBezTo>
                  <a:pt x="118" y="52"/>
                  <a:pt x="119" y="54"/>
                  <a:pt x="119" y="56"/>
                </a:cubicBezTo>
                <a:cubicBezTo>
                  <a:pt x="119" y="58"/>
                  <a:pt x="118" y="60"/>
                  <a:pt x="116" y="6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98">
            <a:extLst>
              <a:ext uri="{FF2B5EF4-FFF2-40B4-BE49-F238E27FC236}">
                <a16:creationId xmlns:a16="http://schemas.microsoft.com/office/drawing/2014/main" id="{0C086281-6326-4706-A3FD-D6B6D09D2ACA}"/>
              </a:ext>
            </a:extLst>
          </p:cNvPr>
          <p:cNvSpPr>
            <a:spLocks noEditPoints="1"/>
          </p:cNvSpPr>
          <p:nvPr/>
        </p:nvSpPr>
        <p:spPr bwMode="auto">
          <a:xfrm>
            <a:off x="8964346" y="3765818"/>
            <a:ext cx="268690" cy="251355"/>
          </a:xfrm>
          <a:custGeom>
            <a:avLst/>
            <a:gdLst>
              <a:gd name="T0" fmla="*/ 104 w 105"/>
              <a:gd name="T1" fmla="*/ 32 h 98"/>
              <a:gd name="T2" fmla="*/ 86 w 105"/>
              <a:gd name="T3" fmla="*/ 89 h 98"/>
              <a:gd name="T4" fmla="*/ 74 w 105"/>
              <a:gd name="T5" fmla="*/ 98 h 98"/>
              <a:gd name="T6" fmla="*/ 16 w 105"/>
              <a:gd name="T7" fmla="*/ 98 h 98"/>
              <a:gd name="T8" fmla="*/ 1 w 105"/>
              <a:gd name="T9" fmla="*/ 87 h 98"/>
              <a:gd name="T10" fmla="*/ 1 w 105"/>
              <a:gd name="T11" fmla="*/ 79 h 98"/>
              <a:gd name="T12" fmla="*/ 1 w 105"/>
              <a:gd name="T13" fmla="*/ 75 h 98"/>
              <a:gd name="T14" fmla="*/ 1 w 105"/>
              <a:gd name="T15" fmla="*/ 72 h 98"/>
              <a:gd name="T16" fmla="*/ 3 w 105"/>
              <a:gd name="T17" fmla="*/ 68 h 98"/>
              <a:gd name="T18" fmla="*/ 8 w 105"/>
              <a:gd name="T19" fmla="*/ 56 h 98"/>
              <a:gd name="T20" fmla="*/ 8 w 105"/>
              <a:gd name="T21" fmla="*/ 53 h 98"/>
              <a:gd name="T22" fmla="*/ 10 w 105"/>
              <a:gd name="T23" fmla="*/ 50 h 98"/>
              <a:gd name="T24" fmla="*/ 14 w 105"/>
              <a:gd name="T25" fmla="*/ 38 h 98"/>
              <a:gd name="T26" fmla="*/ 14 w 105"/>
              <a:gd name="T27" fmla="*/ 35 h 98"/>
              <a:gd name="T28" fmla="*/ 17 w 105"/>
              <a:gd name="T29" fmla="*/ 31 h 98"/>
              <a:gd name="T30" fmla="*/ 21 w 105"/>
              <a:gd name="T31" fmla="*/ 20 h 98"/>
              <a:gd name="T32" fmla="*/ 21 w 105"/>
              <a:gd name="T33" fmla="*/ 17 h 98"/>
              <a:gd name="T34" fmla="*/ 24 w 105"/>
              <a:gd name="T35" fmla="*/ 13 h 98"/>
              <a:gd name="T36" fmla="*/ 35 w 105"/>
              <a:gd name="T37" fmla="*/ 3 h 98"/>
              <a:gd name="T38" fmla="*/ 35 w 105"/>
              <a:gd name="T39" fmla="*/ 3 h 98"/>
              <a:gd name="T40" fmla="*/ 38 w 105"/>
              <a:gd name="T41" fmla="*/ 2 h 98"/>
              <a:gd name="T42" fmla="*/ 86 w 105"/>
              <a:gd name="T43" fmla="*/ 2 h 98"/>
              <a:gd name="T44" fmla="*/ 93 w 105"/>
              <a:gd name="T45" fmla="*/ 6 h 98"/>
              <a:gd name="T46" fmla="*/ 94 w 105"/>
              <a:gd name="T47" fmla="*/ 14 h 98"/>
              <a:gd name="T48" fmla="*/ 77 w 105"/>
              <a:gd name="T49" fmla="*/ 70 h 98"/>
              <a:gd name="T50" fmla="*/ 64 w 105"/>
              <a:gd name="T51" fmla="*/ 82 h 98"/>
              <a:gd name="T52" fmla="*/ 10 w 105"/>
              <a:gd name="T53" fmla="*/ 82 h 98"/>
              <a:gd name="T54" fmla="*/ 8 w 105"/>
              <a:gd name="T55" fmla="*/ 83 h 98"/>
              <a:gd name="T56" fmla="*/ 7 w 105"/>
              <a:gd name="T57" fmla="*/ 86 h 98"/>
              <a:gd name="T58" fmla="*/ 16 w 105"/>
              <a:gd name="T59" fmla="*/ 90 h 98"/>
              <a:gd name="T60" fmla="*/ 74 w 105"/>
              <a:gd name="T61" fmla="*/ 90 h 98"/>
              <a:gd name="T62" fmla="*/ 80 w 105"/>
              <a:gd name="T63" fmla="*/ 87 h 98"/>
              <a:gd name="T64" fmla="*/ 99 w 105"/>
              <a:gd name="T65" fmla="*/ 25 h 98"/>
              <a:gd name="T66" fmla="*/ 99 w 105"/>
              <a:gd name="T67" fmla="*/ 21 h 98"/>
              <a:gd name="T68" fmla="*/ 103 w 105"/>
              <a:gd name="T69" fmla="*/ 24 h 98"/>
              <a:gd name="T70" fmla="*/ 104 w 105"/>
              <a:gd name="T71" fmla="*/ 32 h 98"/>
              <a:gd name="T72" fmla="*/ 32 w 105"/>
              <a:gd name="T73" fmla="*/ 42 h 98"/>
              <a:gd name="T74" fmla="*/ 70 w 105"/>
              <a:gd name="T75" fmla="*/ 42 h 98"/>
              <a:gd name="T76" fmla="*/ 73 w 105"/>
              <a:gd name="T77" fmla="*/ 40 h 98"/>
              <a:gd name="T78" fmla="*/ 74 w 105"/>
              <a:gd name="T79" fmla="*/ 36 h 98"/>
              <a:gd name="T80" fmla="*/ 73 w 105"/>
              <a:gd name="T81" fmla="*/ 34 h 98"/>
              <a:gd name="T82" fmla="*/ 35 w 105"/>
              <a:gd name="T83" fmla="*/ 34 h 98"/>
              <a:gd name="T84" fmla="*/ 32 w 105"/>
              <a:gd name="T85" fmla="*/ 36 h 98"/>
              <a:gd name="T86" fmla="*/ 31 w 105"/>
              <a:gd name="T87" fmla="*/ 40 h 98"/>
              <a:gd name="T88" fmla="*/ 32 w 105"/>
              <a:gd name="T89" fmla="*/ 42 h 98"/>
              <a:gd name="T90" fmla="*/ 37 w 105"/>
              <a:gd name="T91" fmla="*/ 26 h 98"/>
              <a:gd name="T92" fmla="*/ 75 w 105"/>
              <a:gd name="T93" fmla="*/ 26 h 98"/>
              <a:gd name="T94" fmla="*/ 78 w 105"/>
              <a:gd name="T95" fmla="*/ 24 h 98"/>
              <a:gd name="T96" fmla="*/ 79 w 105"/>
              <a:gd name="T97" fmla="*/ 20 h 98"/>
              <a:gd name="T98" fmla="*/ 78 w 105"/>
              <a:gd name="T99" fmla="*/ 18 h 98"/>
              <a:gd name="T100" fmla="*/ 40 w 105"/>
              <a:gd name="T101" fmla="*/ 18 h 98"/>
              <a:gd name="T102" fmla="*/ 37 w 105"/>
              <a:gd name="T103" fmla="*/ 20 h 98"/>
              <a:gd name="T104" fmla="*/ 36 w 105"/>
              <a:gd name="T105" fmla="*/ 24 h 98"/>
              <a:gd name="T106" fmla="*/ 37 w 105"/>
              <a:gd name="T107"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 h="98">
                <a:moveTo>
                  <a:pt x="104" y="32"/>
                </a:moveTo>
                <a:cubicBezTo>
                  <a:pt x="86" y="89"/>
                  <a:pt x="86" y="89"/>
                  <a:pt x="86" y="89"/>
                </a:cubicBezTo>
                <a:cubicBezTo>
                  <a:pt x="85" y="94"/>
                  <a:pt x="79" y="98"/>
                  <a:pt x="74" y="98"/>
                </a:cubicBezTo>
                <a:cubicBezTo>
                  <a:pt x="16" y="98"/>
                  <a:pt x="16" y="98"/>
                  <a:pt x="16" y="98"/>
                </a:cubicBezTo>
                <a:cubicBezTo>
                  <a:pt x="10" y="98"/>
                  <a:pt x="3" y="93"/>
                  <a:pt x="1" y="87"/>
                </a:cubicBezTo>
                <a:cubicBezTo>
                  <a:pt x="0" y="84"/>
                  <a:pt x="0" y="81"/>
                  <a:pt x="1" y="79"/>
                </a:cubicBezTo>
                <a:cubicBezTo>
                  <a:pt x="1" y="77"/>
                  <a:pt x="1" y="76"/>
                  <a:pt x="1" y="75"/>
                </a:cubicBezTo>
                <a:cubicBezTo>
                  <a:pt x="1" y="74"/>
                  <a:pt x="1" y="73"/>
                  <a:pt x="1" y="72"/>
                </a:cubicBezTo>
                <a:cubicBezTo>
                  <a:pt x="1" y="71"/>
                  <a:pt x="2" y="70"/>
                  <a:pt x="3" y="68"/>
                </a:cubicBezTo>
                <a:cubicBezTo>
                  <a:pt x="5" y="65"/>
                  <a:pt x="7" y="60"/>
                  <a:pt x="8" y="56"/>
                </a:cubicBezTo>
                <a:cubicBezTo>
                  <a:pt x="8" y="55"/>
                  <a:pt x="8" y="54"/>
                  <a:pt x="8" y="53"/>
                </a:cubicBezTo>
                <a:cubicBezTo>
                  <a:pt x="8" y="52"/>
                  <a:pt x="10" y="51"/>
                  <a:pt x="10" y="50"/>
                </a:cubicBezTo>
                <a:cubicBezTo>
                  <a:pt x="12" y="47"/>
                  <a:pt x="14" y="41"/>
                  <a:pt x="14" y="38"/>
                </a:cubicBezTo>
                <a:cubicBezTo>
                  <a:pt x="15" y="37"/>
                  <a:pt x="14" y="36"/>
                  <a:pt x="14" y="35"/>
                </a:cubicBezTo>
                <a:cubicBezTo>
                  <a:pt x="15" y="33"/>
                  <a:pt x="16" y="32"/>
                  <a:pt x="17" y="31"/>
                </a:cubicBezTo>
                <a:cubicBezTo>
                  <a:pt x="19" y="29"/>
                  <a:pt x="21" y="23"/>
                  <a:pt x="21" y="20"/>
                </a:cubicBezTo>
                <a:cubicBezTo>
                  <a:pt x="22" y="19"/>
                  <a:pt x="21" y="18"/>
                  <a:pt x="21" y="17"/>
                </a:cubicBezTo>
                <a:cubicBezTo>
                  <a:pt x="21" y="16"/>
                  <a:pt x="23" y="14"/>
                  <a:pt x="24" y="13"/>
                </a:cubicBezTo>
                <a:cubicBezTo>
                  <a:pt x="26" y="9"/>
                  <a:pt x="27" y="0"/>
                  <a:pt x="35" y="3"/>
                </a:cubicBezTo>
                <a:cubicBezTo>
                  <a:pt x="35" y="3"/>
                  <a:pt x="35" y="3"/>
                  <a:pt x="35" y="3"/>
                </a:cubicBezTo>
                <a:cubicBezTo>
                  <a:pt x="36" y="3"/>
                  <a:pt x="37" y="2"/>
                  <a:pt x="38" y="2"/>
                </a:cubicBezTo>
                <a:cubicBezTo>
                  <a:pt x="86" y="2"/>
                  <a:pt x="86" y="2"/>
                  <a:pt x="86" y="2"/>
                </a:cubicBezTo>
                <a:cubicBezTo>
                  <a:pt x="88" y="2"/>
                  <a:pt x="91" y="4"/>
                  <a:pt x="93" y="6"/>
                </a:cubicBezTo>
                <a:cubicBezTo>
                  <a:pt x="94" y="8"/>
                  <a:pt x="95" y="11"/>
                  <a:pt x="94" y="14"/>
                </a:cubicBezTo>
                <a:cubicBezTo>
                  <a:pt x="77" y="70"/>
                  <a:pt x="77" y="70"/>
                  <a:pt x="77" y="70"/>
                </a:cubicBezTo>
                <a:cubicBezTo>
                  <a:pt x="74" y="80"/>
                  <a:pt x="72" y="82"/>
                  <a:pt x="64" y="82"/>
                </a:cubicBezTo>
                <a:cubicBezTo>
                  <a:pt x="10" y="82"/>
                  <a:pt x="10" y="82"/>
                  <a:pt x="10" y="82"/>
                </a:cubicBezTo>
                <a:cubicBezTo>
                  <a:pt x="9" y="82"/>
                  <a:pt x="8" y="82"/>
                  <a:pt x="8" y="83"/>
                </a:cubicBezTo>
                <a:cubicBezTo>
                  <a:pt x="7" y="84"/>
                  <a:pt x="7" y="84"/>
                  <a:pt x="7" y="86"/>
                </a:cubicBezTo>
                <a:cubicBezTo>
                  <a:pt x="9" y="89"/>
                  <a:pt x="13" y="90"/>
                  <a:pt x="16" y="90"/>
                </a:cubicBezTo>
                <a:cubicBezTo>
                  <a:pt x="74" y="90"/>
                  <a:pt x="74" y="90"/>
                  <a:pt x="74" y="90"/>
                </a:cubicBezTo>
                <a:cubicBezTo>
                  <a:pt x="76" y="90"/>
                  <a:pt x="79" y="89"/>
                  <a:pt x="80" y="87"/>
                </a:cubicBezTo>
                <a:cubicBezTo>
                  <a:pt x="99" y="25"/>
                  <a:pt x="99" y="25"/>
                  <a:pt x="99" y="25"/>
                </a:cubicBezTo>
                <a:cubicBezTo>
                  <a:pt x="99" y="24"/>
                  <a:pt x="99" y="23"/>
                  <a:pt x="99" y="21"/>
                </a:cubicBezTo>
                <a:cubicBezTo>
                  <a:pt x="100" y="22"/>
                  <a:pt x="102" y="23"/>
                  <a:pt x="103" y="24"/>
                </a:cubicBezTo>
                <a:cubicBezTo>
                  <a:pt x="104" y="26"/>
                  <a:pt x="105" y="29"/>
                  <a:pt x="104" y="32"/>
                </a:cubicBezTo>
                <a:close/>
                <a:moveTo>
                  <a:pt x="32" y="42"/>
                </a:moveTo>
                <a:cubicBezTo>
                  <a:pt x="70" y="42"/>
                  <a:pt x="70" y="42"/>
                  <a:pt x="70" y="42"/>
                </a:cubicBezTo>
                <a:cubicBezTo>
                  <a:pt x="71" y="42"/>
                  <a:pt x="72" y="41"/>
                  <a:pt x="73" y="40"/>
                </a:cubicBezTo>
                <a:cubicBezTo>
                  <a:pt x="74" y="36"/>
                  <a:pt x="74" y="36"/>
                  <a:pt x="74" y="36"/>
                </a:cubicBezTo>
                <a:cubicBezTo>
                  <a:pt x="75" y="35"/>
                  <a:pt x="74" y="34"/>
                  <a:pt x="73" y="34"/>
                </a:cubicBezTo>
                <a:cubicBezTo>
                  <a:pt x="35" y="34"/>
                  <a:pt x="35" y="34"/>
                  <a:pt x="35" y="34"/>
                </a:cubicBezTo>
                <a:cubicBezTo>
                  <a:pt x="34" y="34"/>
                  <a:pt x="33" y="35"/>
                  <a:pt x="32" y="36"/>
                </a:cubicBezTo>
                <a:cubicBezTo>
                  <a:pt x="31" y="40"/>
                  <a:pt x="31" y="40"/>
                  <a:pt x="31" y="40"/>
                </a:cubicBezTo>
                <a:cubicBezTo>
                  <a:pt x="31" y="41"/>
                  <a:pt x="31" y="42"/>
                  <a:pt x="32" y="42"/>
                </a:cubicBezTo>
                <a:close/>
                <a:moveTo>
                  <a:pt x="37" y="26"/>
                </a:moveTo>
                <a:cubicBezTo>
                  <a:pt x="75" y="26"/>
                  <a:pt x="75" y="26"/>
                  <a:pt x="75" y="26"/>
                </a:cubicBezTo>
                <a:cubicBezTo>
                  <a:pt x="76" y="26"/>
                  <a:pt x="78" y="25"/>
                  <a:pt x="78" y="24"/>
                </a:cubicBezTo>
                <a:cubicBezTo>
                  <a:pt x="79" y="20"/>
                  <a:pt x="79" y="20"/>
                  <a:pt x="79" y="20"/>
                </a:cubicBezTo>
                <a:cubicBezTo>
                  <a:pt x="80" y="19"/>
                  <a:pt x="79" y="18"/>
                  <a:pt x="78" y="18"/>
                </a:cubicBezTo>
                <a:cubicBezTo>
                  <a:pt x="40" y="18"/>
                  <a:pt x="40" y="18"/>
                  <a:pt x="40" y="18"/>
                </a:cubicBezTo>
                <a:cubicBezTo>
                  <a:pt x="39" y="18"/>
                  <a:pt x="38" y="19"/>
                  <a:pt x="37" y="20"/>
                </a:cubicBezTo>
                <a:cubicBezTo>
                  <a:pt x="36" y="24"/>
                  <a:pt x="36" y="24"/>
                  <a:pt x="36" y="24"/>
                </a:cubicBezTo>
                <a:cubicBezTo>
                  <a:pt x="36" y="25"/>
                  <a:pt x="36" y="26"/>
                  <a:pt x="37" y="2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09">
            <a:extLst>
              <a:ext uri="{FF2B5EF4-FFF2-40B4-BE49-F238E27FC236}">
                <a16:creationId xmlns:a16="http://schemas.microsoft.com/office/drawing/2014/main" id="{EB4422F0-C2AD-4DCE-B117-D13BA9EBAD70}"/>
              </a:ext>
            </a:extLst>
          </p:cNvPr>
          <p:cNvSpPr>
            <a:spLocks noEditPoints="1"/>
          </p:cNvSpPr>
          <p:nvPr/>
        </p:nvSpPr>
        <p:spPr bwMode="auto">
          <a:xfrm>
            <a:off x="5645974" y="3778278"/>
            <a:ext cx="287109" cy="226437"/>
          </a:xfrm>
          <a:custGeom>
            <a:avLst/>
            <a:gdLst>
              <a:gd name="T0" fmla="*/ 111 w 112"/>
              <a:gd name="T1" fmla="*/ 36 h 88"/>
              <a:gd name="T2" fmla="*/ 77 w 112"/>
              <a:gd name="T3" fmla="*/ 76 h 88"/>
              <a:gd name="T4" fmla="*/ 50 w 112"/>
              <a:gd name="T5" fmla="*/ 83 h 88"/>
              <a:gd name="T6" fmla="*/ 32 w 112"/>
              <a:gd name="T7" fmla="*/ 80 h 88"/>
              <a:gd name="T8" fmla="*/ 20 w 112"/>
              <a:gd name="T9" fmla="*/ 75 h 88"/>
              <a:gd name="T10" fmla="*/ 8 w 112"/>
              <a:gd name="T11" fmla="*/ 88 h 88"/>
              <a:gd name="T12" fmla="*/ 1 w 112"/>
              <a:gd name="T13" fmla="*/ 83 h 88"/>
              <a:gd name="T14" fmla="*/ 0 w 112"/>
              <a:gd name="T15" fmla="*/ 80 h 88"/>
              <a:gd name="T16" fmla="*/ 13 w 112"/>
              <a:gd name="T17" fmla="*/ 65 h 88"/>
              <a:gd name="T18" fmla="*/ 11 w 112"/>
              <a:gd name="T19" fmla="*/ 60 h 88"/>
              <a:gd name="T20" fmla="*/ 10 w 112"/>
              <a:gd name="T21" fmla="*/ 54 h 88"/>
              <a:gd name="T22" fmla="*/ 44 w 112"/>
              <a:gd name="T23" fmla="*/ 14 h 88"/>
              <a:gd name="T24" fmla="*/ 92 w 112"/>
              <a:gd name="T25" fmla="*/ 6 h 88"/>
              <a:gd name="T26" fmla="*/ 103 w 112"/>
              <a:gd name="T27" fmla="*/ 0 h 88"/>
              <a:gd name="T28" fmla="*/ 112 w 112"/>
              <a:gd name="T29" fmla="*/ 24 h 88"/>
              <a:gd name="T30" fmla="*/ 111 w 112"/>
              <a:gd name="T31" fmla="*/ 36 h 88"/>
              <a:gd name="T32" fmla="*/ 76 w 112"/>
              <a:gd name="T33" fmla="*/ 32 h 88"/>
              <a:gd name="T34" fmla="*/ 25 w 112"/>
              <a:gd name="T35" fmla="*/ 57 h 88"/>
              <a:gd name="T36" fmla="*/ 24 w 112"/>
              <a:gd name="T37" fmla="*/ 60 h 88"/>
              <a:gd name="T38" fmla="*/ 28 w 112"/>
              <a:gd name="T39" fmla="*/ 64 h 88"/>
              <a:gd name="T40" fmla="*/ 31 w 112"/>
              <a:gd name="T41" fmla="*/ 63 h 88"/>
              <a:gd name="T42" fmla="*/ 40 w 112"/>
              <a:gd name="T43" fmla="*/ 54 h 88"/>
              <a:gd name="T44" fmla="*/ 76 w 112"/>
              <a:gd name="T45" fmla="*/ 40 h 88"/>
              <a:gd name="T46" fmla="*/ 80 w 112"/>
              <a:gd name="T47" fmla="*/ 36 h 88"/>
              <a:gd name="T48" fmla="*/ 76 w 112"/>
              <a:gd name="T49" fmla="*/ 3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2" h="88">
                <a:moveTo>
                  <a:pt x="111" y="36"/>
                </a:moveTo>
                <a:cubicBezTo>
                  <a:pt x="107" y="55"/>
                  <a:pt x="94" y="68"/>
                  <a:pt x="77" y="76"/>
                </a:cubicBezTo>
                <a:cubicBezTo>
                  <a:pt x="69" y="81"/>
                  <a:pt x="59" y="83"/>
                  <a:pt x="50" y="83"/>
                </a:cubicBezTo>
                <a:cubicBezTo>
                  <a:pt x="44" y="83"/>
                  <a:pt x="37" y="82"/>
                  <a:pt x="32" y="80"/>
                </a:cubicBezTo>
                <a:cubicBezTo>
                  <a:pt x="29" y="79"/>
                  <a:pt x="23" y="75"/>
                  <a:pt x="20" y="75"/>
                </a:cubicBezTo>
                <a:cubicBezTo>
                  <a:pt x="17" y="75"/>
                  <a:pt x="13" y="88"/>
                  <a:pt x="8" y="88"/>
                </a:cubicBezTo>
                <a:cubicBezTo>
                  <a:pt x="4" y="88"/>
                  <a:pt x="3" y="86"/>
                  <a:pt x="1" y="83"/>
                </a:cubicBezTo>
                <a:cubicBezTo>
                  <a:pt x="1" y="82"/>
                  <a:pt x="0" y="82"/>
                  <a:pt x="0" y="80"/>
                </a:cubicBezTo>
                <a:cubicBezTo>
                  <a:pt x="0" y="74"/>
                  <a:pt x="13" y="69"/>
                  <a:pt x="13" y="65"/>
                </a:cubicBezTo>
                <a:cubicBezTo>
                  <a:pt x="13" y="65"/>
                  <a:pt x="11" y="61"/>
                  <a:pt x="11" y="60"/>
                </a:cubicBezTo>
                <a:cubicBezTo>
                  <a:pt x="10" y="58"/>
                  <a:pt x="10" y="56"/>
                  <a:pt x="10" y="54"/>
                </a:cubicBezTo>
                <a:cubicBezTo>
                  <a:pt x="10" y="34"/>
                  <a:pt x="26" y="20"/>
                  <a:pt x="44" y="14"/>
                </a:cubicBezTo>
                <a:cubicBezTo>
                  <a:pt x="56" y="10"/>
                  <a:pt x="84" y="14"/>
                  <a:pt x="92" y="6"/>
                </a:cubicBezTo>
                <a:cubicBezTo>
                  <a:pt x="96" y="3"/>
                  <a:pt x="98" y="0"/>
                  <a:pt x="103" y="0"/>
                </a:cubicBezTo>
                <a:cubicBezTo>
                  <a:pt x="110" y="0"/>
                  <a:pt x="112" y="18"/>
                  <a:pt x="112" y="24"/>
                </a:cubicBezTo>
                <a:cubicBezTo>
                  <a:pt x="112" y="28"/>
                  <a:pt x="112" y="32"/>
                  <a:pt x="111" y="36"/>
                </a:cubicBezTo>
                <a:close/>
                <a:moveTo>
                  <a:pt x="76" y="32"/>
                </a:moveTo>
                <a:cubicBezTo>
                  <a:pt x="54" y="32"/>
                  <a:pt x="40" y="41"/>
                  <a:pt x="25" y="57"/>
                </a:cubicBezTo>
                <a:cubicBezTo>
                  <a:pt x="25" y="58"/>
                  <a:pt x="24" y="59"/>
                  <a:pt x="24" y="60"/>
                </a:cubicBezTo>
                <a:cubicBezTo>
                  <a:pt x="24" y="62"/>
                  <a:pt x="26" y="64"/>
                  <a:pt x="28" y="64"/>
                </a:cubicBezTo>
                <a:cubicBezTo>
                  <a:pt x="29" y="64"/>
                  <a:pt x="30" y="64"/>
                  <a:pt x="31" y="63"/>
                </a:cubicBezTo>
                <a:cubicBezTo>
                  <a:pt x="34" y="60"/>
                  <a:pt x="37" y="57"/>
                  <a:pt x="40" y="54"/>
                </a:cubicBezTo>
                <a:cubicBezTo>
                  <a:pt x="51" y="44"/>
                  <a:pt x="61" y="40"/>
                  <a:pt x="76" y="40"/>
                </a:cubicBezTo>
                <a:cubicBezTo>
                  <a:pt x="78" y="40"/>
                  <a:pt x="80" y="38"/>
                  <a:pt x="80" y="36"/>
                </a:cubicBezTo>
                <a:cubicBezTo>
                  <a:pt x="80" y="34"/>
                  <a:pt x="78" y="32"/>
                  <a:pt x="76"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0">
            <a:extLst>
              <a:ext uri="{FF2B5EF4-FFF2-40B4-BE49-F238E27FC236}">
                <a16:creationId xmlns:a16="http://schemas.microsoft.com/office/drawing/2014/main" id="{B72FC985-2FDA-4108-BA81-F79E05B5556E}"/>
              </a:ext>
            </a:extLst>
          </p:cNvPr>
          <p:cNvSpPr>
            <a:spLocks noEditPoints="1"/>
          </p:cNvSpPr>
          <p:nvPr/>
        </p:nvSpPr>
        <p:spPr bwMode="auto">
          <a:xfrm>
            <a:off x="2377494" y="3779362"/>
            <a:ext cx="299026" cy="225353"/>
          </a:xfrm>
          <a:custGeom>
            <a:avLst/>
            <a:gdLst>
              <a:gd name="T0" fmla="*/ 96 w 117"/>
              <a:gd name="T1" fmla="*/ 40 h 88"/>
              <a:gd name="T2" fmla="*/ 44 w 117"/>
              <a:gd name="T3" fmla="*/ 40 h 88"/>
              <a:gd name="T4" fmla="*/ 21 w 117"/>
              <a:gd name="T5" fmla="*/ 50 h 88"/>
              <a:gd name="T6" fmla="*/ 0 w 117"/>
              <a:gd name="T7" fmla="*/ 75 h 88"/>
              <a:gd name="T8" fmla="*/ 0 w 117"/>
              <a:gd name="T9" fmla="*/ 76 h 88"/>
              <a:gd name="T10" fmla="*/ 0 w 117"/>
              <a:gd name="T11" fmla="*/ 74 h 88"/>
              <a:gd name="T12" fmla="*/ 0 w 117"/>
              <a:gd name="T13" fmla="*/ 14 h 88"/>
              <a:gd name="T14" fmla="*/ 14 w 117"/>
              <a:gd name="T15" fmla="*/ 0 h 88"/>
              <a:gd name="T16" fmla="*/ 34 w 117"/>
              <a:gd name="T17" fmla="*/ 0 h 88"/>
              <a:gd name="T18" fmla="*/ 48 w 117"/>
              <a:gd name="T19" fmla="*/ 14 h 88"/>
              <a:gd name="T20" fmla="*/ 48 w 117"/>
              <a:gd name="T21" fmla="*/ 16 h 88"/>
              <a:gd name="T22" fmla="*/ 82 w 117"/>
              <a:gd name="T23" fmla="*/ 16 h 88"/>
              <a:gd name="T24" fmla="*/ 96 w 117"/>
              <a:gd name="T25" fmla="*/ 30 h 88"/>
              <a:gd name="T26" fmla="*/ 96 w 117"/>
              <a:gd name="T27" fmla="*/ 40 h 88"/>
              <a:gd name="T28" fmla="*/ 115 w 117"/>
              <a:gd name="T29" fmla="*/ 56 h 88"/>
              <a:gd name="T30" fmla="*/ 94 w 117"/>
              <a:gd name="T31" fmla="*/ 80 h 88"/>
              <a:gd name="T32" fmla="*/ 78 w 117"/>
              <a:gd name="T33" fmla="*/ 88 h 88"/>
              <a:gd name="T34" fmla="*/ 10 w 117"/>
              <a:gd name="T35" fmla="*/ 88 h 88"/>
              <a:gd name="T36" fmla="*/ 4 w 117"/>
              <a:gd name="T37" fmla="*/ 84 h 88"/>
              <a:gd name="T38" fmla="*/ 6 w 117"/>
              <a:gd name="T39" fmla="*/ 80 h 88"/>
              <a:gd name="T40" fmla="*/ 27 w 117"/>
              <a:gd name="T41" fmla="*/ 56 h 88"/>
              <a:gd name="T42" fmla="*/ 44 w 117"/>
              <a:gd name="T43" fmla="*/ 48 h 88"/>
              <a:gd name="T44" fmla="*/ 112 w 117"/>
              <a:gd name="T45" fmla="*/ 48 h 88"/>
              <a:gd name="T46" fmla="*/ 117 w 117"/>
              <a:gd name="T47" fmla="*/ 51 h 88"/>
              <a:gd name="T48" fmla="*/ 115 w 117"/>
              <a:gd name="T49" fmla="*/ 5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88">
                <a:moveTo>
                  <a:pt x="96" y="40"/>
                </a:moveTo>
                <a:cubicBezTo>
                  <a:pt x="44" y="40"/>
                  <a:pt x="44" y="40"/>
                  <a:pt x="44" y="40"/>
                </a:cubicBezTo>
                <a:cubicBezTo>
                  <a:pt x="36" y="40"/>
                  <a:pt x="26" y="44"/>
                  <a:pt x="21" y="50"/>
                </a:cubicBezTo>
                <a:cubicBezTo>
                  <a:pt x="0" y="75"/>
                  <a:pt x="0" y="75"/>
                  <a:pt x="0" y="75"/>
                </a:cubicBezTo>
                <a:cubicBezTo>
                  <a:pt x="0" y="76"/>
                  <a:pt x="0" y="76"/>
                  <a:pt x="0" y="76"/>
                </a:cubicBezTo>
                <a:cubicBezTo>
                  <a:pt x="0" y="75"/>
                  <a:pt x="0" y="74"/>
                  <a:pt x="0" y="74"/>
                </a:cubicBezTo>
                <a:cubicBezTo>
                  <a:pt x="0" y="14"/>
                  <a:pt x="0" y="14"/>
                  <a:pt x="0" y="14"/>
                </a:cubicBezTo>
                <a:cubicBezTo>
                  <a:pt x="0" y="6"/>
                  <a:pt x="6" y="0"/>
                  <a:pt x="14" y="0"/>
                </a:cubicBezTo>
                <a:cubicBezTo>
                  <a:pt x="34" y="0"/>
                  <a:pt x="34" y="0"/>
                  <a:pt x="34" y="0"/>
                </a:cubicBezTo>
                <a:cubicBezTo>
                  <a:pt x="41" y="0"/>
                  <a:pt x="48" y="6"/>
                  <a:pt x="48" y="14"/>
                </a:cubicBezTo>
                <a:cubicBezTo>
                  <a:pt x="48" y="16"/>
                  <a:pt x="48" y="16"/>
                  <a:pt x="48" y="16"/>
                </a:cubicBezTo>
                <a:cubicBezTo>
                  <a:pt x="82" y="16"/>
                  <a:pt x="82" y="16"/>
                  <a:pt x="82" y="16"/>
                </a:cubicBezTo>
                <a:cubicBezTo>
                  <a:pt x="89" y="16"/>
                  <a:pt x="96" y="22"/>
                  <a:pt x="96" y="30"/>
                </a:cubicBezTo>
                <a:lnTo>
                  <a:pt x="96" y="40"/>
                </a:lnTo>
                <a:close/>
                <a:moveTo>
                  <a:pt x="115" y="56"/>
                </a:moveTo>
                <a:cubicBezTo>
                  <a:pt x="94" y="80"/>
                  <a:pt x="94" y="80"/>
                  <a:pt x="94" y="80"/>
                </a:cubicBezTo>
                <a:cubicBezTo>
                  <a:pt x="90" y="85"/>
                  <a:pt x="83" y="88"/>
                  <a:pt x="78" y="88"/>
                </a:cubicBezTo>
                <a:cubicBezTo>
                  <a:pt x="10" y="88"/>
                  <a:pt x="10" y="88"/>
                  <a:pt x="10" y="88"/>
                </a:cubicBezTo>
                <a:cubicBezTo>
                  <a:pt x="7" y="88"/>
                  <a:pt x="4" y="87"/>
                  <a:pt x="4" y="84"/>
                </a:cubicBezTo>
                <a:cubicBezTo>
                  <a:pt x="4" y="83"/>
                  <a:pt x="5" y="81"/>
                  <a:pt x="6" y="80"/>
                </a:cubicBezTo>
                <a:cubicBezTo>
                  <a:pt x="27" y="56"/>
                  <a:pt x="27" y="56"/>
                  <a:pt x="27" y="56"/>
                </a:cubicBezTo>
                <a:cubicBezTo>
                  <a:pt x="31" y="51"/>
                  <a:pt x="38" y="48"/>
                  <a:pt x="44" y="48"/>
                </a:cubicBezTo>
                <a:cubicBezTo>
                  <a:pt x="112" y="48"/>
                  <a:pt x="112" y="48"/>
                  <a:pt x="112" y="48"/>
                </a:cubicBezTo>
                <a:cubicBezTo>
                  <a:pt x="114" y="48"/>
                  <a:pt x="117" y="49"/>
                  <a:pt x="117" y="51"/>
                </a:cubicBezTo>
                <a:cubicBezTo>
                  <a:pt x="117" y="53"/>
                  <a:pt x="116" y="54"/>
                  <a:pt x="115" y="5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7">
            <a:extLst>
              <a:ext uri="{FF2B5EF4-FFF2-40B4-BE49-F238E27FC236}">
                <a16:creationId xmlns:a16="http://schemas.microsoft.com/office/drawing/2014/main" id="{CBD67A72-EE37-4D7A-A853-3F93F4F718AF}"/>
              </a:ext>
            </a:extLst>
          </p:cNvPr>
          <p:cNvSpPr>
            <a:spLocks noEditPoints="1"/>
          </p:cNvSpPr>
          <p:nvPr/>
        </p:nvSpPr>
        <p:spPr bwMode="auto">
          <a:xfrm>
            <a:off x="2389412" y="5140037"/>
            <a:ext cx="287108" cy="245938"/>
          </a:xfrm>
          <a:custGeom>
            <a:avLst/>
            <a:gdLst>
              <a:gd name="T0" fmla="*/ 112 w 112"/>
              <a:gd name="T1" fmla="*/ 50 h 96"/>
              <a:gd name="T2" fmla="*/ 0 w 112"/>
              <a:gd name="T3" fmla="*/ 50 h 96"/>
              <a:gd name="T4" fmla="*/ 0 w 112"/>
              <a:gd name="T5" fmla="*/ 26 h 96"/>
              <a:gd name="T6" fmla="*/ 10 w 112"/>
              <a:gd name="T7" fmla="*/ 16 h 96"/>
              <a:gd name="T8" fmla="*/ 32 w 112"/>
              <a:gd name="T9" fmla="*/ 16 h 96"/>
              <a:gd name="T10" fmla="*/ 32 w 112"/>
              <a:gd name="T11" fmla="*/ 6 h 96"/>
              <a:gd name="T12" fmla="*/ 38 w 112"/>
              <a:gd name="T13" fmla="*/ 0 h 96"/>
              <a:gd name="T14" fmla="*/ 74 w 112"/>
              <a:gd name="T15" fmla="*/ 0 h 96"/>
              <a:gd name="T16" fmla="*/ 80 w 112"/>
              <a:gd name="T17" fmla="*/ 6 h 96"/>
              <a:gd name="T18" fmla="*/ 80 w 112"/>
              <a:gd name="T19" fmla="*/ 16 h 96"/>
              <a:gd name="T20" fmla="*/ 102 w 112"/>
              <a:gd name="T21" fmla="*/ 16 h 96"/>
              <a:gd name="T22" fmla="*/ 112 w 112"/>
              <a:gd name="T23" fmla="*/ 26 h 96"/>
              <a:gd name="T24" fmla="*/ 112 w 112"/>
              <a:gd name="T25" fmla="*/ 50 h 96"/>
              <a:gd name="T26" fmla="*/ 112 w 112"/>
              <a:gd name="T27" fmla="*/ 86 h 96"/>
              <a:gd name="T28" fmla="*/ 102 w 112"/>
              <a:gd name="T29" fmla="*/ 96 h 96"/>
              <a:gd name="T30" fmla="*/ 10 w 112"/>
              <a:gd name="T31" fmla="*/ 96 h 96"/>
              <a:gd name="T32" fmla="*/ 0 w 112"/>
              <a:gd name="T33" fmla="*/ 86 h 96"/>
              <a:gd name="T34" fmla="*/ 0 w 112"/>
              <a:gd name="T35" fmla="*/ 56 h 96"/>
              <a:gd name="T36" fmla="*/ 42 w 112"/>
              <a:gd name="T37" fmla="*/ 56 h 96"/>
              <a:gd name="T38" fmla="*/ 42 w 112"/>
              <a:gd name="T39" fmla="*/ 66 h 96"/>
              <a:gd name="T40" fmla="*/ 46 w 112"/>
              <a:gd name="T41" fmla="*/ 70 h 96"/>
              <a:gd name="T42" fmla="*/ 66 w 112"/>
              <a:gd name="T43" fmla="*/ 70 h 96"/>
              <a:gd name="T44" fmla="*/ 70 w 112"/>
              <a:gd name="T45" fmla="*/ 66 h 96"/>
              <a:gd name="T46" fmla="*/ 70 w 112"/>
              <a:gd name="T47" fmla="*/ 56 h 96"/>
              <a:gd name="T48" fmla="*/ 112 w 112"/>
              <a:gd name="T49" fmla="*/ 56 h 96"/>
              <a:gd name="T50" fmla="*/ 112 w 112"/>
              <a:gd name="T51" fmla="*/ 86 h 96"/>
              <a:gd name="T52" fmla="*/ 72 w 112"/>
              <a:gd name="T53" fmla="*/ 16 h 96"/>
              <a:gd name="T54" fmla="*/ 72 w 112"/>
              <a:gd name="T55" fmla="*/ 8 h 96"/>
              <a:gd name="T56" fmla="*/ 40 w 112"/>
              <a:gd name="T57" fmla="*/ 8 h 96"/>
              <a:gd name="T58" fmla="*/ 40 w 112"/>
              <a:gd name="T59" fmla="*/ 16 h 96"/>
              <a:gd name="T60" fmla="*/ 72 w 112"/>
              <a:gd name="T61" fmla="*/ 16 h 96"/>
              <a:gd name="T62" fmla="*/ 64 w 112"/>
              <a:gd name="T63" fmla="*/ 64 h 96"/>
              <a:gd name="T64" fmla="*/ 48 w 112"/>
              <a:gd name="T65" fmla="*/ 64 h 96"/>
              <a:gd name="T66" fmla="*/ 48 w 112"/>
              <a:gd name="T67" fmla="*/ 56 h 96"/>
              <a:gd name="T68" fmla="*/ 64 w 112"/>
              <a:gd name="T69" fmla="*/ 56 h 96"/>
              <a:gd name="T70" fmla="*/ 64 w 112"/>
              <a:gd name="T7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 h="96">
                <a:moveTo>
                  <a:pt x="112" y="50"/>
                </a:moveTo>
                <a:cubicBezTo>
                  <a:pt x="0" y="50"/>
                  <a:pt x="0" y="50"/>
                  <a:pt x="0" y="50"/>
                </a:cubicBezTo>
                <a:cubicBezTo>
                  <a:pt x="0" y="26"/>
                  <a:pt x="0" y="26"/>
                  <a:pt x="0" y="26"/>
                </a:cubicBezTo>
                <a:cubicBezTo>
                  <a:pt x="0" y="20"/>
                  <a:pt x="5" y="16"/>
                  <a:pt x="10" y="16"/>
                </a:cubicBezTo>
                <a:cubicBezTo>
                  <a:pt x="32" y="16"/>
                  <a:pt x="32" y="16"/>
                  <a:pt x="32" y="16"/>
                </a:cubicBezTo>
                <a:cubicBezTo>
                  <a:pt x="32" y="6"/>
                  <a:pt x="32" y="6"/>
                  <a:pt x="32" y="6"/>
                </a:cubicBezTo>
                <a:cubicBezTo>
                  <a:pt x="32" y="2"/>
                  <a:pt x="35" y="0"/>
                  <a:pt x="38" y="0"/>
                </a:cubicBezTo>
                <a:cubicBezTo>
                  <a:pt x="74" y="0"/>
                  <a:pt x="74" y="0"/>
                  <a:pt x="74" y="0"/>
                </a:cubicBezTo>
                <a:cubicBezTo>
                  <a:pt x="77" y="0"/>
                  <a:pt x="80" y="2"/>
                  <a:pt x="80" y="6"/>
                </a:cubicBezTo>
                <a:cubicBezTo>
                  <a:pt x="80" y="16"/>
                  <a:pt x="80" y="16"/>
                  <a:pt x="80" y="16"/>
                </a:cubicBezTo>
                <a:cubicBezTo>
                  <a:pt x="102" y="16"/>
                  <a:pt x="102" y="16"/>
                  <a:pt x="102" y="16"/>
                </a:cubicBezTo>
                <a:cubicBezTo>
                  <a:pt x="108" y="16"/>
                  <a:pt x="112" y="20"/>
                  <a:pt x="112" y="26"/>
                </a:cubicBezTo>
                <a:lnTo>
                  <a:pt x="112" y="50"/>
                </a:lnTo>
                <a:close/>
                <a:moveTo>
                  <a:pt x="112" y="86"/>
                </a:moveTo>
                <a:cubicBezTo>
                  <a:pt x="112" y="91"/>
                  <a:pt x="108" y="96"/>
                  <a:pt x="102" y="96"/>
                </a:cubicBezTo>
                <a:cubicBezTo>
                  <a:pt x="10" y="96"/>
                  <a:pt x="10" y="96"/>
                  <a:pt x="10" y="96"/>
                </a:cubicBezTo>
                <a:cubicBezTo>
                  <a:pt x="5" y="96"/>
                  <a:pt x="0" y="91"/>
                  <a:pt x="0" y="86"/>
                </a:cubicBezTo>
                <a:cubicBezTo>
                  <a:pt x="0" y="56"/>
                  <a:pt x="0" y="56"/>
                  <a:pt x="0" y="56"/>
                </a:cubicBezTo>
                <a:cubicBezTo>
                  <a:pt x="42" y="56"/>
                  <a:pt x="42" y="56"/>
                  <a:pt x="42" y="56"/>
                </a:cubicBezTo>
                <a:cubicBezTo>
                  <a:pt x="42" y="66"/>
                  <a:pt x="42" y="66"/>
                  <a:pt x="42" y="66"/>
                </a:cubicBezTo>
                <a:cubicBezTo>
                  <a:pt x="42" y="68"/>
                  <a:pt x="44" y="70"/>
                  <a:pt x="46" y="70"/>
                </a:cubicBezTo>
                <a:cubicBezTo>
                  <a:pt x="66" y="70"/>
                  <a:pt x="66" y="70"/>
                  <a:pt x="66" y="70"/>
                </a:cubicBezTo>
                <a:cubicBezTo>
                  <a:pt x="68" y="70"/>
                  <a:pt x="70" y="68"/>
                  <a:pt x="70" y="66"/>
                </a:cubicBezTo>
                <a:cubicBezTo>
                  <a:pt x="70" y="56"/>
                  <a:pt x="70" y="56"/>
                  <a:pt x="70" y="56"/>
                </a:cubicBezTo>
                <a:cubicBezTo>
                  <a:pt x="112" y="56"/>
                  <a:pt x="112" y="56"/>
                  <a:pt x="112" y="56"/>
                </a:cubicBezTo>
                <a:lnTo>
                  <a:pt x="112" y="86"/>
                </a:lnTo>
                <a:close/>
                <a:moveTo>
                  <a:pt x="72" y="16"/>
                </a:moveTo>
                <a:cubicBezTo>
                  <a:pt x="72" y="8"/>
                  <a:pt x="72" y="8"/>
                  <a:pt x="72" y="8"/>
                </a:cubicBezTo>
                <a:cubicBezTo>
                  <a:pt x="40" y="8"/>
                  <a:pt x="40" y="8"/>
                  <a:pt x="40" y="8"/>
                </a:cubicBezTo>
                <a:cubicBezTo>
                  <a:pt x="40" y="16"/>
                  <a:pt x="40" y="16"/>
                  <a:pt x="40" y="16"/>
                </a:cubicBezTo>
                <a:lnTo>
                  <a:pt x="72" y="16"/>
                </a:lnTo>
                <a:close/>
                <a:moveTo>
                  <a:pt x="64" y="64"/>
                </a:moveTo>
                <a:cubicBezTo>
                  <a:pt x="48" y="64"/>
                  <a:pt x="48" y="64"/>
                  <a:pt x="48" y="64"/>
                </a:cubicBezTo>
                <a:cubicBezTo>
                  <a:pt x="48" y="56"/>
                  <a:pt x="48" y="56"/>
                  <a:pt x="48" y="56"/>
                </a:cubicBezTo>
                <a:cubicBezTo>
                  <a:pt x="64" y="56"/>
                  <a:pt x="64" y="56"/>
                  <a:pt x="64" y="56"/>
                </a:cubicBezTo>
                <a:lnTo>
                  <a:pt x="64" y="6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72">
            <a:extLst>
              <a:ext uri="{FF2B5EF4-FFF2-40B4-BE49-F238E27FC236}">
                <a16:creationId xmlns:a16="http://schemas.microsoft.com/office/drawing/2014/main" id="{2C7B9385-2C6B-4ECF-80FE-03164A2B5503}"/>
              </a:ext>
            </a:extLst>
          </p:cNvPr>
          <p:cNvSpPr>
            <a:spLocks noEditPoints="1"/>
          </p:cNvSpPr>
          <p:nvPr/>
        </p:nvSpPr>
        <p:spPr bwMode="auto">
          <a:xfrm>
            <a:off x="5645974" y="5169446"/>
            <a:ext cx="286025" cy="223186"/>
          </a:xfrm>
          <a:custGeom>
            <a:avLst/>
            <a:gdLst>
              <a:gd name="T0" fmla="*/ 101 w 112"/>
              <a:gd name="T1" fmla="*/ 27 h 87"/>
              <a:gd name="T2" fmla="*/ 72 w 112"/>
              <a:gd name="T3" fmla="*/ 47 h 87"/>
              <a:gd name="T4" fmla="*/ 56 w 112"/>
              <a:gd name="T5" fmla="*/ 56 h 87"/>
              <a:gd name="T6" fmla="*/ 56 w 112"/>
              <a:gd name="T7" fmla="*/ 56 h 87"/>
              <a:gd name="T8" fmla="*/ 56 w 112"/>
              <a:gd name="T9" fmla="*/ 56 h 87"/>
              <a:gd name="T10" fmla="*/ 40 w 112"/>
              <a:gd name="T11" fmla="*/ 47 h 87"/>
              <a:gd name="T12" fmla="*/ 11 w 112"/>
              <a:gd name="T13" fmla="*/ 27 h 87"/>
              <a:gd name="T14" fmla="*/ 0 w 112"/>
              <a:gd name="T15" fmla="*/ 11 h 87"/>
              <a:gd name="T16" fmla="*/ 10 w 112"/>
              <a:gd name="T17" fmla="*/ 0 h 87"/>
              <a:gd name="T18" fmla="*/ 102 w 112"/>
              <a:gd name="T19" fmla="*/ 0 h 87"/>
              <a:gd name="T20" fmla="*/ 112 w 112"/>
              <a:gd name="T21" fmla="*/ 10 h 87"/>
              <a:gd name="T22" fmla="*/ 101 w 112"/>
              <a:gd name="T23" fmla="*/ 27 h 87"/>
              <a:gd name="T24" fmla="*/ 112 w 112"/>
              <a:gd name="T25" fmla="*/ 78 h 87"/>
              <a:gd name="T26" fmla="*/ 102 w 112"/>
              <a:gd name="T27" fmla="*/ 87 h 87"/>
              <a:gd name="T28" fmla="*/ 10 w 112"/>
              <a:gd name="T29" fmla="*/ 87 h 87"/>
              <a:gd name="T30" fmla="*/ 0 w 112"/>
              <a:gd name="T31" fmla="*/ 78 h 87"/>
              <a:gd name="T32" fmla="*/ 0 w 112"/>
              <a:gd name="T33" fmla="*/ 28 h 87"/>
              <a:gd name="T34" fmla="*/ 7 w 112"/>
              <a:gd name="T35" fmla="*/ 33 h 87"/>
              <a:gd name="T36" fmla="*/ 38 w 112"/>
              <a:gd name="T37" fmla="*/ 55 h 87"/>
              <a:gd name="T38" fmla="*/ 56 w 112"/>
              <a:gd name="T39" fmla="*/ 64 h 87"/>
              <a:gd name="T40" fmla="*/ 56 w 112"/>
              <a:gd name="T41" fmla="*/ 64 h 87"/>
              <a:gd name="T42" fmla="*/ 56 w 112"/>
              <a:gd name="T43" fmla="*/ 64 h 87"/>
              <a:gd name="T44" fmla="*/ 75 w 112"/>
              <a:gd name="T45" fmla="*/ 55 h 87"/>
              <a:gd name="T46" fmla="*/ 106 w 112"/>
              <a:gd name="T47" fmla="*/ 33 h 87"/>
              <a:gd name="T48" fmla="*/ 112 w 112"/>
              <a:gd name="T49" fmla="*/ 28 h 87"/>
              <a:gd name="T50" fmla="*/ 112 w 112"/>
              <a:gd name="T51" fmla="*/ 78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2" h="87">
                <a:moveTo>
                  <a:pt x="101" y="27"/>
                </a:moveTo>
                <a:cubicBezTo>
                  <a:pt x="92" y="33"/>
                  <a:pt x="82" y="40"/>
                  <a:pt x="72" y="47"/>
                </a:cubicBezTo>
                <a:cubicBezTo>
                  <a:pt x="68" y="50"/>
                  <a:pt x="61" y="56"/>
                  <a:pt x="56" y="56"/>
                </a:cubicBezTo>
                <a:cubicBezTo>
                  <a:pt x="56" y="56"/>
                  <a:pt x="56" y="56"/>
                  <a:pt x="56" y="56"/>
                </a:cubicBezTo>
                <a:cubicBezTo>
                  <a:pt x="56" y="56"/>
                  <a:pt x="56" y="56"/>
                  <a:pt x="56" y="56"/>
                </a:cubicBezTo>
                <a:cubicBezTo>
                  <a:pt x="51" y="56"/>
                  <a:pt x="44" y="50"/>
                  <a:pt x="40" y="47"/>
                </a:cubicBezTo>
                <a:cubicBezTo>
                  <a:pt x="30" y="40"/>
                  <a:pt x="21" y="33"/>
                  <a:pt x="11" y="27"/>
                </a:cubicBezTo>
                <a:cubicBezTo>
                  <a:pt x="7" y="24"/>
                  <a:pt x="0" y="17"/>
                  <a:pt x="0" y="11"/>
                </a:cubicBezTo>
                <a:cubicBezTo>
                  <a:pt x="0" y="5"/>
                  <a:pt x="4" y="0"/>
                  <a:pt x="10" y="0"/>
                </a:cubicBezTo>
                <a:cubicBezTo>
                  <a:pt x="102" y="0"/>
                  <a:pt x="102" y="0"/>
                  <a:pt x="102" y="0"/>
                </a:cubicBezTo>
                <a:cubicBezTo>
                  <a:pt x="108" y="0"/>
                  <a:pt x="112" y="4"/>
                  <a:pt x="112" y="10"/>
                </a:cubicBezTo>
                <a:cubicBezTo>
                  <a:pt x="112" y="17"/>
                  <a:pt x="107" y="23"/>
                  <a:pt x="101" y="27"/>
                </a:cubicBezTo>
                <a:close/>
                <a:moveTo>
                  <a:pt x="112" y="78"/>
                </a:moveTo>
                <a:cubicBezTo>
                  <a:pt x="112" y="83"/>
                  <a:pt x="108" y="87"/>
                  <a:pt x="102" y="87"/>
                </a:cubicBezTo>
                <a:cubicBezTo>
                  <a:pt x="10" y="87"/>
                  <a:pt x="10" y="87"/>
                  <a:pt x="10" y="87"/>
                </a:cubicBezTo>
                <a:cubicBezTo>
                  <a:pt x="5" y="87"/>
                  <a:pt x="0" y="83"/>
                  <a:pt x="0" y="78"/>
                </a:cubicBezTo>
                <a:cubicBezTo>
                  <a:pt x="0" y="28"/>
                  <a:pt x="0" y="28"/>
                  <a:pt x="0" y="28"/>
                </a:cubicBezTo>
                <a:cubicBezTo>
                  <a:pt x="2" y="30"/>
                  <a:pt x="4" y="32"/>
                  <a:pt x="7" y="33"/>
                </a:cubicBezTo>
                <a:cubicBezTo>
                  <a:pt x="17" y="40"/>
                  <a:pt x="27" y="47"/>
                  <a:pt x="38" y="55"/>
                </a:cubicBezTo>
                <a:cubicBezTo>
                  <a:pt x="43" y="59"/>
                  <a:pt x="49" y="64"/>
                  <a:pt x="56" y="64"/>
                </a:cubicBezTo>
                <a:cubicBezTo>
                  <a:pt x="56" y="64"/>
                  <a:pt x="56" y="64"/>
                  <a:pt x="56" y="64"/>
                </a:cubicBezTo>
                <a:cubicBezTo>
                  <a:pt x="56" y="64"/>
                  <a:pt x="56" y="64"/>
                  <a:pt x="56" y="64"/>
                </a:cubicBezTo>
                <a:cubicBezTo>
                  <a:pt x="63" y="64"/>
                  <a:pt x="70" y="59"/>
                  <a:pt x="75" y="55"/>
                </a:cubicBezTo>
                <a:cubicBezTo>
                  <a:pt x="85" y="48"/>
                  <a:pt x="95" y="40"/>
                  <a:pt x="106" y="33"/>
                </a:cubicBezTo>
                <a:cubicBezTo>
                  <a:pt x="108" y="32"/>
                  <a:pt x="110" y="30"/>
                  <a:pt x="112" y="28"/>
                </a:cubicBezTo>
                <a:lnTo>
                  <a:pt x="112" y="7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96307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750"/>
                                        <p:tgtEl>
                                          <p:spTgt spid="10"/>
                                        </p:tgtEl>
                                      </p:cBhvr>
                                    </p:animEffect>
                                    <p:anim calcmode="lin" valueType="num">
                                      <p:cBhvr>
                                        <p:cTn id="13" dur="750" fill="hold"/>
                                        <p:tgtEl>
                                          <p:spTgt spid="10"/>
                                        </p:tgtEl>
                                        <p:attrNameLst>
                                          <p:attrName>ppt_x</p:attrName>
                                        </p:attrNameLst>
                                      </p:cBhvr>
                                      <p:tavLst>
                                        <p:tav tm="0">
                                          <p:val>
                                            <p:strVal val="#ppt_x"/>
                                          </p:val>
                                        </p:tav>
                                        <p:tav tm="100000">
                                          <p:val>
                                            <p:strVal val="#ppt_x"/>
                                          </p:val>
                                        </p:tav>
                                      </p:tavLst>
                                    </p:anim>
                                    <p:anim calcmode="lin" valueType="num">
                                      <p:cBhvr>
                                        <p:cTn id="14" dur="75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750"/>
                                        <p:tgtEl>
                                          <p:spTgt spid="11"/>
                                        </p:tgtEl>
                                      </p:cBhvr>
                                    </p:animEffect>
                                    <p:anim calcmode="lin" valueType="num">
                                      <p:cBhvr>
                                        <p:cTn id="18" dur="750" fill="hold"/>
                                        <p:tgtEl>
                                          <p:spTgt spid="11"/>
                                        </p:tgtEl>
                                        <p:attrNameLst>
                                          <p:attrName>ppt_x</p:attrName>
                                        </p:attrNameLst>
                                      </p:cBhvr>
                                      <p:tavLst>
                                        <p:tav tm="0">
                                          <p:val>
                                            <p:strVal val="#ppt_x"/>
                                          </p:val>
                                        </p:tav>
                                        <p:tav tm="100000">
                                          <p:val>
                                            <p:strVal val="#ppt_x"/>
                                          </p:val>
                                        </p:tav>
                                      </p:tavLst>
                                    </p:anim>
                                    <p:anim calcmode="lin" valueType="num">
                                      <p:cBhvr>
                                        <p:cTn id="19" dur="75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750"/>
                                        <p:tgtEl>
                                          <p:spTgt spid="18"/>
                                        </p:tgtEl>
                                      </p:cBhvr>
                                    </p:animEffect>
                                    <p:anim calcmode="lin" valueType="num">
                                      <p:cBhvr>
                                        <p:cTn id="23" dur="750" fill="hold"/>
                                        <p:tgtEl>
                                          <p:spTgt spid="18"/>
                                        </p:tgtEl>
                                        <p:attrNameLst>
                                          <p:attrName>ppt_x</p:attrName>
                                        </p:attrNameLst>
                                      </p:cBhvr>
                                      <p:tavLst>
                                        <p:tav tm="0">
                                          <p:val>
                                            <p:strVal val="#ppt_x"/>
                                          </p:val>
                                        </p:tav>
                                        <p:tav tm="100000">
                                          <p:val>
                                            <p:strVal val="#ppt_x"/>
                                          </p:val>
                                        </p:tav>
                                      </p:tavLst>
                                    </p:anim>
                                    <p:anim calcmode="lin" valueType="num">
                                      <p:cBhvr>
                                        <p:cTn id="24" dur="75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750"/>
                                        <p:tgtEl>
                                          <p:spTgt spid="19"/>
                                        </p:tgtEl>
                                      </p:cBhvr>
                                    </p:animEffect>
                                    <p:anim calcmode="lin" valueType="num">
                                      <p:cBhvr>
                                        <p:cTn id="28" dur="750" fill="hold"/>
                                        <p:tgtEl>
                                          <p:spTgt spid="19"/>
                                        </p:tgtEl>
                                        <p:attrNameLst>
                                          <p:attrName>ppt_x</p:attrName>
                                        </p:attrNameLst>
                                      </p:cBhvr>
                                      <p:tavLst>
                                        <p:tav tm="0">
                                          <p:val>
                                            <p:strVal val="#ppt_x"/>
                                          </p:val>
                                        </p:tav>
                                        <p:tav tm="100000">
                                          <p:val>
                                            <p:strVal val="#ppt_x"/>
                                          </p:val>
                                        </p:tav>
                                      </p:tavLst>
                                    </p:anim>
                                    <p:anim calcmode="lin" valueType="num">
                                      <p:cBhvr>
                                        <p:cTn id="29" dur="750" fill="hold"/>
                                        <p:tgtEl>
                                          <p:spTgt spid="1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0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750"/>
                                        <p:tgtEl>
                                          <p:spTgt spid="34"/>
                                        </p:tgtEl>
                                      </p:cBhvr>
                                    </p:animEffect>
                                    <p:anim calcmode="lin" valueType="num">
                                      <p:cBhvr>
                                        <p:cTn id="33" dur="750" fill="hold"/>
                                        <p:tgtEl>
                                          <p:spTgt spid="34"/>
                                        </p:tgtEl>
                                        <p:attrNameLst>
                                          <p:attrName>ppt_x</p:attrName>
                                        </p:attrNameLst>
                                      </p:cBhvr>
                                      <p:tavLst>
                                        <p:tav tm="0">
                                          <p:val>
                                            <p:strVal val="#ppt_x"/>
                                          </p:val>
                                        </p:tav>
                                        <p:tav tm="100000">
                                          <p:val>
                                            <p:strVal val="#ppt_x"/>
                                          </p:val>
                                        </p:tav>
                                      </p:tavLst>
                                    </p:anim>
                                    <p:anim calcmode="lin" valueType="num">
                                      <p:cBhvr>
                                        <p:cTn id="34" dur="750" fill="hold"/>
                                        <p:tgtEl>
                                          <p:spTgt spid="3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750"/>
                                        <p:tgtEl>
                                          <p:spTgt spid="35"/>
                                        </p:tgtEl>
                                      </p:cBhvr>
                                    </p:animEffect>
                                    <p:anim calcmode="lin" valueType="num">
                                      <p:cBhvr>
                                        <p:cTn id="38" dur="750" fill="hold"/>
                                        <p:tgtEl>
                                          <p:spTgt spid="35"/>
                                        </p:tgtEl>
                                        <p:attrNameLst>
                                          <p:attrName>ppt_x</p:attrName>
                                        </p:attrNameLst>
                                      </p:cBhvr>
                                      <p:tavLst>
                                        <p:tav tm="0">
                                          <p:val>
                                            <p:strVal val="#ppt_x"/>
                                          </p:val>
                                        </p:tav>
                                        <p:tav tm="100000">
                                          <p:val>
                                            <p:strVal val="#ppt_x"/>
                                          </p:val>
                                        </p:tav>
                                      </p:tavLst>
                                    </p:anim>
                                    <p:anim calcmode="lin" valueType="num">
                                      <p:cBhvr>
                                        <p:cTn id="39" dur="750" fill="hold"/>
                                        <p:tgtEl>
                                          <p:spTgt spid="3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50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750"/>
                                        <p:tgtEl>
                                          <p:spTgt spid="36"/>
                                        </p:tgtEl>
                                      </p:cBhvr>
                                    </p:animEffect>
                                    <p:anim calcmode="lin" valueType="num">
                                      <p:cBhvr>
                                        <p:cTn id="43" dur="750" fill="hold"/>
                                        <p:tgtEl>
                                          <p:spTgt spid="36"/>
                                        </p:tgtEl>
                                        <p:attrNameLst>
                                          <p:attrName>ppt_x</p:attrName>
                                        </p:attrNameLst>
                                      </p:cBhvr>
                                      <p:tavLst>
                                        <p:tav tm="0">
                                          <p:val>
                                            <p:strVal val="#ppt_x"/>
                                          </p:val>
                                        </p:tav>
                                        <p:tav tm="100000">
                                          <p:val>
                                            <p:strVal val="#ppt_x"/>
                                          </p:val>
                                        </p:tav>
                                      </p:tavLst>
                                    </p:anim>
                                    <p:anim calcmode="lin" valueType="num">
                                      <p:cBhvr>
                                        <p:cTn id="44" dur="750" fill="hold"/>
                                        <p:tgtEl>
                                          <p:spTgt spid="3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50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750"/>
                                        <p:tgtEl>
                                          <p:spTgt spid="37"/>
                                        </p:tgtEl>
                                      </p:cBhvr>
                                    </p:animEffect>
                                    <p:anim calcmode="lin" valueType="num">
                                      <p:cBhvr>
                                        <p:cTn id="48" dur="750" fill="hold"/>
                                        <p:tgtEl>
                                          <p:spTgt spid="37"/>
                                        </p:tgtEl>
                                        <p:attrNameLst>
                                          <p:attrName>ppt_x</p:attrName>
                                        </p:attrNameLst>
                                      </p:cBhvr>
                                      <p:tavLst>
                                        <p:tav tm="0">
                                          <p:val>
                                            <p:strVal val="#ppt_x"/>
                                          </p:val>
                                        </p:tav>
                                        <p:tav tm="100000">
                                          <p:val>
                                            <p:strVal val="#ppt_x"/>
                                          </p:val>
                                        </p:tav>
                                      </p:tavLst>
                                    </p:anim>
                                    <p:anim calcmode="lin" valueType="num">
                                      <p:cBhvr>
                                        <p:cTn id="49" dur="750" fill="hold"/>
                                        <p:tgtEl>
                                          <p:spTgt spid="3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50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750"/>
                                        <p:tgtEl>
                                          <p:spTgt spid="38"/>
                                        </p:tgtEl>
                                      </p:cBhvr>
                                    </p:animEffect>
                                    <p:anim calcmode="lin" valueType="num">
                                      <p:cBhvr>
                                        <p:cTn id="53" dur="750" fill="hold"/>
                                        <p:tgtEl>
                                          <p:spTgt spid="38"/>
                                        </p:tgtEl>
                                        <p:attrNameLst>
                                          <p:attrName>ppt_x</p:attrName>
                                        </p:attrNameLst>
                                      </p:cBhvr>
                                      <p:tavLst>
                                        <p:tav tm="0">
                                          <p:val>
                                            <p:strVal val="#ppt_x"/>
                                          </p:val>
                                        </p:tav>
                                        <p:tav tm="100000">
                                          <p:val>
                                            <p:strVal val="#ppt_x"/>
                                          </p:val>
                                        </p:tav>
                                      </p:tavLst>
                                    </p:anim>
                                    <p:anim calcmode="lin" valueType="num">
                                      <p:cBhvr>
                                        <p:cTn id="54" dur="750" fill="hold"/>
                                        <p:tgtEl>
                                          <p:spTgt spid="3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50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750"/>
                                        <p:tgtEl>
                                          <p:spTgt spid="39"/>
                                        </p:tgtEl>
                                      </p:cBhvr>
                                    </p:animEffect>
                                    <p:anim calcmode="lin" valueType="num">
                                      <p:cBhvr>
                                        <p:cTn id="58" dur="750" fill="hold"/>
                                        <p:tgtEl>
                                          <p:spTgt spid="39"/>
                                        </p:tgtEl>
                                        <p:attrNameLst>
                                          <p:attrName>ppt_x</p:attrName>
                                        </p:attrNameLst>
                                      </p:cBhvr>
                                      <p:tavLst>
                                        <p:tav tm="0">
                                          <p:val>
                                            <p:strVal val="#ppt_x"/>
                                          </p:val>
                                        </p:tav>
                                        <p:tav tm="100000">
                                          <p:val>
                                            <p:strVal val="#ppt_x"/>
                                          </p:val>
                                        </p:tav>
                                      </p:tavLst>
                                    </p:anim>
                                    <p:anim calcmode="lin" valueType="num">
                                      <p:cBhvr>
                                        <p:cTn id="59" dur="750" fill="hold"/>
                                        <p:tgtEl>
                                          <p:spTgt spid="3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50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750"/>
                                        <p:tgtEl>
                                          <p:spTgt spid="40"/>
                                        </p:tgtEl>
                                      </p:cBhvr>
                                    </p:animEffect>
                                    <p:anim calcmode="lin" valueType="num">
                                      <p:cBhvr>
                                        <p:cTn id="63" dur="750" fill="hold"/>
                                        <p:tgtEl>
                                          <p:spTgt spid="40"/>
                                        </p:tgtEl>
                                        <p:attrNameLst>
                                          <p:attrName>ppt_x</p:attrName>
                                        </p:attrNameLst>
                                      </p:cBhvr>
                                      <p:tavLst>
                                        <p:tav tm="0">
                                          <p:val>
                                            <p:strVal val="#ppt_x"/>
                                          </p:val>
                                        </p:tav>
                                        <p:tav tm="100000">
                                          <p:val>
                                            <p:strVal val="#ppt_x"/>
                                          </p:val>
                                        </p:tav>
                                      </p:tavLst>
                                    </p:anim>
                                    <p:anim calcmode="lin" valueType="num">
                                      <p:cBhvr>
                                        <p:cTn id="64" dur="750" fill="hold"/>
                                        <p:tgtEl>
                                          <p:spTgt spid="4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50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750"/>
                                        <p:tgtEl>
                                          <p:spTgt spid="41"/>
                                        </p:tgtEl>
                                      </p:cBhvr>
                                    </p:animEffect>
                                    <p:anim calcmode="lin" valueType="num">
                                      <p:cBhvr>
                                        <p:cTn id="68" dur="750" fill="hold"/>
                                        <p:tgtEl>
                                          <p:spTgt spid="41"/>
                                        </p:tgtEl>
                                        <p:attrNameLst>
                                          <p:attrName>ppt_x</p:attrName>
                                        </p:attrNameLst>
                                      </p:cBhvr>
                                      <p:tavLst>
                                        <p:tav tm="0">
                                          <p:val>
                                            <p:strVal val="#ppt_x"/>
                                          </p:val>
                                        </p:tav>
                                        <p:tav tm="100000">
                                          <p:val>
                                            <p:strVal val="#ppt_x"/>
                                          </p:val>
                                        </p:tav>
                                      </p:tavLst>
                                    </p:anim>
                                    <p:anim calcmode="lin" valueType="num">
                                      <p:cBhvr>
                                        <p:cTn id="69" dur="75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P spid="18" grpId="0"/>
      <p:bldP spid="19" grpId="0"/>
      <p:bldP spid="34" grpId="0"/>
      <p:bldP spid="35" grpId="0"/>
      <p:bldP spid="36" grpId="0" animBg="1"/>
      <p:bldP spid="37" grpId="0" animBg="1"/>
      <p:bldP spid="38" grpId="0" animBg="1"/>
      <p:bldP spid="39" grpId="0" animBg="1"/>
      <p:bldP spid="40" grpId="0" animBg="1"/>
      <p:bldP spid="4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7667A92-6FF9-43FC-B40E-1A6362BD56F3}"/>
              </a:ext>
            </a:extLst>
          </p:cNvPr>
          <p:cNvSpPr/>
          <p:nvPr/>
        </p:nvSpPr>
        <p:spPr>
          <a:xfrm>
            <a:off x="4930143" y="1"/>
            <a:ext cx="4408729" cy="6858000"/>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 name="Group 2">
            <a:extLst>
              <a:ext uri="{FF2B5EF4-FFF2-40B4-BE49-F238E27FC236}">
                <a16:creationId xmlns:a16="http://schemas.microsoft.com/office/drawing/2014/main" id="{2F328B32-EF5B-4C18-83D9-AFACE4A55F02}"/>
              </a:ext>
            </a:extLst>
          </p:cNvPr>
          <p:cNvGrpSpPr/>
          <p:nvPr/>
        </p:nvGrpSpPr>
        <p:grpSpPr>
          <a:xfrm>
            <a:off x="0" y="1873523"/>
            <a:ext cx="3110954" cy="3110954"/>
            <a:chOff x="684358" y="2902022"/>
            <a:chExt cx="3364308" cy="3364307"/>
          </a:xfrm>
          <a:solidFill>
            <a:schemeClr val="bg1">
              <a:lumMod val="95000"/>
            </a:schemeClr>
          </a:solidFill>
        </p:grpSpPr>
        <p:sp>
          <p:nvSpPr>
            <p:cNvPr id="4" name="Freeform 6">
              <a:extLst>
                <a:ext uri="{FF2B5EF4-FFF2-40B4-BE49-F238E27FC236}">
                  <a16:creationId xmlns:a16="http://schemas.microsoft.com/office/drawing/2014/main" id="{5B650667-917D-4C4D-9921-AE06F031C6B0}"/>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 name="Freeform 7">
              <a:extLst>
                <a:ext uri="{FF2B5EF4-FFF2-40B4-BE49-F238E27FC236}">
                  <a16:creationId xmlns:a16="http://schemas.microsoft.com/office/drawing/2014/main" id="{D3CCD0BB-8C4B-40CE-8371-458748DA3881}"/>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 name="Freeform 8">
              <a:extLst>
                <a:ext uri="{FF2B5EF4-FFF2-40B4-BE49-F238E27FC236}">
                  <a16:creationId xmlns:a16="http://schemas.microsoft.com/office/drawing/2014/main" id="{1F762D76-DF70-43F1-81A3-FEDAA5B40F22}"/>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 name="Freeform 9">
              <a:extLst>
                <a:ext uri="{FF2B5EF4-FFF2-40B4-BE49-F238E27FC236}">
                  <a16:creationId xmlns:a16="http://schemas.microsoft.com/office/drawing/2014/main" id="{C3681265-2C64-4197-8F0B-21628A5D9E5E}"/>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 name="Freeform 10">
              <a:extLst>
                <a:ext uri="{FF2B5EF4-FFF2-40B4-BE49-F238E27FC236}">
                  <a16:creationId xmlns:a16="http://schemas.microsoft.com/office/drawing/2014/main" id="{31982278-CD7C-4A02-9497-378BF2F690BE}"/>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 name="Freeform 11">
              <a:extLst>
                <a:ext uri="{FF2B5EF4-FFF2-40B4-BE49-F238E27FC236}">
                  <a16:creationId xmlns:a16="http://schemas.microsoft.com/office/drawing/2014/main" id="{B7A25D6C-5A38-4E4E-B363-1743D2148A52}"/>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12">
              <a:extLst>
                <a:ext uri="{FF2B5EF4-FFF2-40B4-BE49-F238E27FC236}">
                  <a16:creationId xmlns:a16="http://schemas.microsoft.com/office/drawing/2014/main" id="{D5E0498C-342B-4D14-9899-E607D8B1B480}"/>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13">
              <a:extLst>
                <a:ext uri="{FF2B5EF4-FFF2-40B4-BE49-F238E27FC236}">
                  <a16:creationId xmlns:a16="http://schemas.microsoft.com/office/drawing/2014/main" id="{1B04271B-325D-4638-A122-181D810F8655}"/>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14">
              <a:extLst>
                <a:ext uri="{FF2B5EF4-FFF2-40B4-BE49-F238E27FC236}">
                  <a16:creationId xmlns:a16="http://schemas.microsoft.com/office/drawing/2014/main" id="{613ACA73-2B99-4F15-9BA3-8C3247C87A73}"/>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15">
              <a:extLst>
                <a:ext uri="{FF2B5EF4-FFF2-40B4-BE49-F238E27FC236}">
                  <a16:creationId xmlns:a16="http://schemas.microsoft.com/office/drawing/2014/main" id="{F752BDBD-2088-4431-9303-C430643AC4FB}"/>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16">
              <a:extLst>
                <a:ext uri="{FF2B5EF4-FFF2-40B4-BE49-F238E27FC236}">
                  <a16:creationId xmlns:a16="http://schemas.microsoft.com/office/drawing/2014/main" id="{35930F45-8173-4A74-A72A-B56EC28A1A10}"/>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17">
              <a:extLst>
                <a:ext uri="{FF2B5EF4-FFF2-40B4-BE49-F238E27FC236}">
                  <a16:creationId xmlns:a16="http://schemas.microsoft.com/office/drawing/2014/main" id="{F2696013-66AB-4786-9306-265FAE24F916}"/>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18">
              <a:extLst>
                <a:ext uri="{FF2B5EF4-FFF2-40B4-BE49-F238E27FC236}">
                  <a16:creationId xmlns:a16="http://schemas.microsoft.com/office/drawing/2014/main" id="{3BE996C7-7526-4666-B7E2-E01722836730}"/>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19">
              <a:extLst>
                <a:ext uri="{FF2B5EF4-FFF2-40B4-BE49-F238E27FC236}">
                  <a16:creationId xmlns:a16="http://schemas.microsoft.com/office/drawing/2014/main" id="{475BED67-EE2A-492E-8CF4-8BCEB7246DF3}"/>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20">
              <a:extLst>
                <a:ext uri="{FF2B5EF4-FFF2-40B4-BE49-F238E27FC236}">
                  <a16:creationId xmlns:a16="http://schemas.microsoft.com/office/drawing/2014/main" id="{B56060F3-E089-4497-97CB-2C954195CE19}"/>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21">
              <a:extLst>
                <a:ext uri="{FF2B5EF4-FFF2-40B4-BE49-F238E27FC236}">
                  <a16:creationId xmlns:a16="http://schemas.microsoft.com/office/drawing/2014/main" id="{804D44A0-9933-4A71-98C3-6837A33739F6}"/>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22">
              <a:extLst>
                <a:ext uri="{FF2B5EF4-FFF2-40B4-BE49-F238E27FC236}">
                  <a16:creationId xmlns:a16="http://schemas.microsoft.com/office/drawing/2014/main" id="{5F4EC01C-118F-46FD-9E62-0ACB4170BBBA}"/>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23">
              <a:extLst>
                <a:ext uri="{FF2B5EF4-FFF2-40B4-BE49-F238E27FC236}">
                  <a16:creationId xmlns:a16="http://schemas.microsoft.com/office/drawing/2014/main" id="{C3074872-C699-4748-9865-936874F604E5}"/>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24">
              <a:extLst>
                <a:ext uri="{FF2B5EF4-FFF2-40B4-BE49-F238E27FC236}">
                  <a16:creationId xmlns:a16="http://schemas.microsoft.com/office/drawing/2014/main" id="{E99BB883-EE0E-4D70-A5DF-76235DADA7E9}"/>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25">
              <a:extLst>
                <a:ext uri="{FF2B5EF4-FFF2-40B4-BE49-F238E27FC236}">
                  <a16:creationId xmlns:a16="http://schemas.microsoft.com/office/drawing/2014/main" id="{689D066B-437B-43DD-AB79-BF74AA117B4F}"/>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26">
              <a:extLst>
                <a:ext uri="{FF2B5EF4-FFF2-40B4-BE49-F238E27FC236}">
                  <a16:creationId xmlns:a16="http://schemas.microsoft.com/office/drawing/2014/main" id="{3AD1882F-6C3C-45CE-A0A4-8E15D56EE067}"/>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27">
              <a:extLst>
                <a:ext uri="{FF2B5EF4-FFF2-40B4-BE49-F238E27FC236}">
                  <a16:creationId xmlns:a16="http://schemas.microsoft.com/office/drawing/2014/main" id="{4E6F7A48-19DD-4E7A-9DEA-B445818968EA}"/>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28">
              <a:extLst>
                <a:ext uri="{FF2B5EF4-FFF2-40B4-BE49-F238E27FC236}">
                  <a16:creationId xmlns:a16="http://schemas.microsoft.com/office/drawing/2014/main" id="{393B281C-36F0-4C90-AAED-8E57D037044B}"/>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29">
              <a:extLst>
                <a:ext uri="{FF2B5EF4-FFF2-40B4-BE49-F238E27FC236}">
                  <a16:creationId xmlns:a16="http://schemas.microsoft.com/office/drawing/2014/main" id="{F024E72B-795C-47C8-A15B-2CF6A82DAF47}"/>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30">
              <a:extLst>
                <a:ext uri="{FF2B5EF4-FFF2-40B4-BE49-F238E27FC236}">
                  <a16:creationId xmlns:a16="http://schemas.microsoft.com/office/drawing/2014/main" id="{3439D98A-4FC6-4263-9BAF-F4A4C27309B2}"/>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9" name="TextBox 28">
            <a:extLst>
              <a:ext uri="{FF2B5EF4-FFF2-40B4-BE49-F238E27FC236}">
                <a16:creationId xmlns:a16="http://schemas.microsoft.com/office/drawing/2014/main" id="{4F65873E-6762-4AA9-B4E0-2E5A2A2A6BEF}"/>
              </a:ext>
            </a:extLst>
          </p:cNvPr>
          <p:cNvSpPr txBox="1"/>
          <p:nvPr/>
        </p:nvSpPr>
        <p:spPr>
          <a:xfrm>
            <a:off x="1921610" y="2644059"/>
            <a:ext cx="5464856" cy="1569660"/>
          </a:xfrm>
          <a:prstGeom prst="rect">
            <a:avLst/>
          </a:prstGeom>
          <a:noFill/>
        </p:spPr>
        <p:txBody>
          <a:bodyPr wrap="square" rtlCol="0">
            <a:spAutoFit/>
          </a:bodyPr>
          <a:lstStyle/>
          <a:p>
            <a:r>
              <a:rPr lang="en-US" sz="3200">
                <a:latin typeface="+mj-lt"/>
              </a:rPr>
              <a:t>Tears of joy are like the summer rain drops pierced by sunbeams.</a:t>
            </a:r>
            <a:endParaRPr lang="id-ID" sz="8800" b="1">
              <a:solidFill>
                <a:schemeClr val="tx1">
                  <a:lumMod val="75000"/>
                  <a:lumOff val="25000"/>
                </a:schemeClr>
              </a:solidFill>
              <a:latin typeface="+mj-lt"/>
            </a:endParaRPr>
          </a:p>
        </p:txBody>
      </p:sp>
      <p:sp>
        <p:nvSpPr>
          <p:cNvPr id="31" name="TextBox 30">
            <a:extLst>
              <a:ext uri="{FF2B5EF4-FFF2-40B4-BE49-F238E27FC236}">
                <a16:creationId xmlns:a16="http://schemas.microsoft.com/office/drawing/2014/main" id="{096AFB68-529B-4B77-B001-8D2570134039}"/>
              </a:ext>
            </a:extLst>
          </p:cNvPr>
          <p:cNvSpPr txBox="1"/>
          <p:nvPr/>
        </p:nvSpPr>
        <p:spPr>
          <a:xfrm>
            <a:off x="4646420" y="4863327"/>
            <a:ext cx="1464356"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Floral sheel silk </a:t>
            </a:r>
          </a:p>
        </p:txBody>
      </p:sp>
      <p:sp>
        <p:nvSpPr>
          <p:cNvPr id="32" name="Rectangle 31">
            <a:extLst>
              <a:ext uri="{FF2B5EF4-FFF2-40B4-BE49-F238E27FC236}">
                <a16:creationId xmlns:a16="http://schemas.microsoft.com/office/drawing/2014/main" id="{968BCCE4-B612-4184-A4AB-547BE8A6E77D}"/>
              </a:ext>
            </a:extLst>
          </p:cNvPr>
          <p:cNvSpPr/>
          <p:nvPr/>
        </p:nvSpPr>
        <p:spPr>
          <a:xfrm>
            <a:off x="4646420" y="4447636"/>
            <a:ext cx="1599269"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Blouse</a:t>
            </a:r>
          </a:p>
        </p:txBody>
      </p:sp>
      <p:sp>
        <p:nvSpPr>
          <p:cNvPr id="33" name="TextBox 32">
            <a:extLst>
              <a:ext uri="{FF2B5EF4-FFF2-40B4-BE49-F238E27FC236}">
                <a16:creationId xmlns:a16="http://schemas.microsoft.com/office/drawing/2014/main" id="{CD9DCB36-997F-4A7E-BD14-BFE84D83ECC7}"/>
              </a:ext>
            </a:extLst>
          </p:cNvPr>
          <p:cNvSpPr txBox="1"/>
          <p:nvPr/>
        </p:nvSpPr>
        <p:spPr>
          <a:xfrm>
            <a:off x="4646420" y="5126251"/>
            <a:ext cx="1894727"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Number 0012</a:t>
            </a:r>
          </a:p>
        </p:txBody>
      </p:sp>
      <p:sp>
        <p:nvSpPr>
          <p:cNvPr id="34" name="TextBox 33">
            <a:extLst>
              <a:ext uri="{FF2B5EF4-FFF2-40B4-BE49-F238E27FC236}">
                <a16:creationId xmlns:a16="http://schemas.microsoft.com/office/drawing/2014/main" id="{7B60EBC7-CAAC-4AEB-BC68-E8C8E15D032D}"/>
              </a:ext>
            </a:extLst>
          </p:cNvPr>
          <p:cNvSpPr txBox="1"/>
          <p:nvPr/>
        </p:nvSpPr>
        <p:spPr>
          <a:xfrm>
            <a:off x="6541147" y="4884487"/>
            <a:ext cx="1464356"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Floral sheel silk </a:t>
            </a:r>
          </a:p>
        </p:txBody>
      </p:sp>
      <p:sp>
        <p:nvSpPr>
          <p:cNvPr id="35" name="Rectangle 34">
            <a:extLst>
              <a:ext uri="{FF2B5EF4-FFF2-40B4-BE49-F238E27FC236}">
                <a16:creationId xmlns:a16="http://schemas.microsoft.com/office/drawing/2014/main" id="{4A161637-A86C-4F83-B208-AF514ADBFCE3}"/>
              </a:ext>
            </a:extLst>
          </p:cNvPr>
          <p:cNvSpPr/>
          <p:nvPr/>
        </p:nvSpPr>
        <p:spPr>
          <a:xfrm>
            <a:off x="6541147" y="4468796"/>
            <a:ext cx="1599269" cy="415691"/>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Pants</a:t>
            </a:r>
          </a:p>
        </p:txBody>
      </p:sp>
      <p:sp>
        <p:nvSpPr>
          <p:cNvPr id="36" name="TextBox 35">
            <a:extLst>
              <a:ext uri="{FF2B5EF4-FFF2-40B4-BE49-F238E27FC236}">
                <a16:creationId xmlns:a16="http://schemas.microsoft.com/office/drawing/2014/main" id="{BA5F8CA3-1470-4811-B646-78890C3FC207}"/>
              </a:ext>
            </a:extLst>
          </p:cNvPr>
          <p:cNvSpPr txBox="1"/>
          <p:nvPr/>
        </p:nvSpPr>
        <p:spPr>
          <a:xfrm>
            <a:off x="6541147" y="5147411"/>
            <a:ext cx="1894727" cy="32508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Number 0012</a:t>
            </a:r>
          </a:p>
        </p:txBody>
      </p:sp>
      <p:sp>
        <p:nvSpPr>
          <p:cNvPr id="37" name="Picture Placeholder 36">
            <a:extLst>
              <a:ext uri="{FF2B5EF4-FFF2-40B4-BE49-F238E27FC236}">
                <a16:creationId xmlns:a16="http://schemas.microsoft.com/office/drawing/2014/main" id="{161410F3-958B-4BC9-90FD-E3E98A8C0C81}"/>
              </a:ext>
            </a:extLst>
          </p:cNvPr>
          <p:cNvSpPr>
            <a:spLocks noGrp="1"/>
          </p:cNvSpPr>
          <p:nvPr>
            <p:ph type="pic" sz="quarter" idx="15"/>
          </p:nvPr>
        </p:nvSpPr>
        <p:spPr/>
      </p:sp>
    </p:spTree>
    <p:extLst>
      <p:ext uri="{BB962C8B-B14F-4D97-AF65-F5344CB8AC3E}">
        <p14:creationId xmlns:p14="http://schemas.microsoft.com/office/powerpoint/2010/main" val="3726156610"/>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750"/>
                                        <p:tgtEl>
                                          <p:spTgt spid="29"/>
                                        </p:tgtEl>
                                      </p:cBhvr>
                                    </p:animEffect>
                                    <p:anim calcmode="lin" valueType="num">
                                      <p:cBhvr>
                                        <p:cTn id="8" dur="750" fill="hold"/>
                                        <p:tgtEl>
                                          <p:spTgt spid="29"/>
                                        </p:tgtEl>
                                        <p:attrNameLst>
                                          <p:attrName>ppt_x</p:attrName>
                                        </p:attrNameLst>
                                      </p:cBhvr>
                                      <p:tavLst>
                                        <p:tav tm="0">
                                          <p:val>
                                            <p:strVal val="#ppt_x"/>
                                          </p:val>
                                        </p:tav>
                                        <p:tav tm="100000">
                                          <p:val>
                                            <p:strVal val="#ppt_x"/>
                                          </p:val>
                                        </p:tav>
                                      </p:tavLst>
                                    </p:anim>
                                    <p:anim calcmode="lin" valueType="num">
                                      <p:cBhvr>
                                        <p:cTn id="9" dur="75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750"/>
                                        <p:tgtEl>
                                          <p:spTgt spid="31"/>
                                        </p:tgtEl>
                                      </p:cBhvr>
                                    </p:animEffect>
                                    <p:anim calcmode="lin" valueType="num">
                                      <p:cBhvr>
                                        <p:cTn id="13" dur="750" fill="hold"/>
                                        <p:tgtEl>
                                          <p:spTgt spid="31"/>
                                        </p:tgtEl>
                                        <p:attrNameLst>
                                          <p:attrName>ppt_x</p:attrName>
                                        </p:attrNameLst>
                                      </p:cBhvr>
                                      <p:tavLst>
                                        <p:tav tm="0">
                                          <p:val>
                                            <p:strVal val="#ppt_x"/>
                                          </p:val>
                                        </p:tav>
                                        <p:tav tm="100000">
                                          <p:val>
                                            <p:strVal val="#ppt_x"/>
                                          </p:val>
                                        </p:tav>
                                      </p:tavLst>
                                    </p:anim>
                                    <p:anim calcmode="lin" valueType="num">
                                      <p:cBhvr>
                                        <p:cTn id="14" dur="75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750"/>
                                        <p:tgtEl>
                                          <p:spTgt spid="32"/>
                                        </p:tgtEl>
                                      </p:cBhvr>
                                    </p:animEffect>
                                    <p:anim calcmode="lin" valueType="num">
                                      <p:cBhvr>
                                        <p:cTn id="18" dur="750" fill="hold"/>
                                        <p:tgtEl>
                                          <p:spTgt spid="32"/>
                                        </p:tgtEl>
                                        <p:attrNameLst>
                                          <p:attrName>ppt_x</p:attrName>
                                        </p:attrNameLst>
                                      </p:cBhvr>
                                      <p:tavLst>
                                        <p:tav tm="0">
                                          <p:val>
                                            <p:strVal val="#ppt_x"/>
                                          </p:val>
                                        </p:tav>
                                        <p:tav tm="100000">
                                          <p:val>
                                            <p:strVal val="#ppt_x"/>
                                          </p:val>
                                        </p:tav>
                                      </p:tavLst>
                                    </p:anim>
                                    <p:anim calcmode="lin" valueType="num">
                                      <p:cBhvr>
                                        <p:cTn id="19" dur="750" fill="hold"/>
                                        <p:tgtEl>
                                          <p:spTgt spid="3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750"/>
                                        <p:tgtEl>
                                          <p:spTgt spid="33"/>
                                        </p:tgtEl>
                                      </p:cBhvr>
                                    </p:animEffect>
                                    <p:anim calcmode="lin" valueType="num">
                                      <p:cBhvr>
                                        <p:cTn id="23" dur="750" fill="hold"/>
                                        <p:tgtEl>
                                          <p:spTgt spid="33"/>
                                        </p:tgtEl>
                                        <p:attrNameLst>
                                          <p:attrName>ppt_x</p:attrName>
                                        </p:attrNameLst>
                                      </p:cBhvr>
                                      <p:tavLst>
                                        <p:tav tm="0">
                                          <p:val>
                                            <p:strVal val="#ppt_x"/>
                                          </p:val>
                                        </p:tav>
                                        <p:tav tm="100000">
                                          <p:val>
                                            <p:strVal val="#ppt_x"/>
                                          </p:val>
                                        </p:tav>
                                      </p:tavLst>
                                    </p:anim>
                                    <p:anim calcmode="lin" valueType="num">
                                      <p:cBhvr>
                                        <p:cTn id="24" dur="750" fill="hold"/>
                                        <p:tgtEl>
                                          <p:spTgt spid="3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750"/>
                                        <p:tgtEl>
                                          <p:spTgt spid="34"/>
                                        </p:tgtEl>
                                      </p:cBhvr>
                                    </p:animEffect>
                                    <p:anim calcmode="lin" valueType="num">
                                      <p:cBhvr>
                                        <p:cTn id="28" dur="750" fill="hold"/>
                                        <p:tgtEl>
                                          <p:spTgt spid="34"/>
                                        </p:tgtEl>
                                        <p:attrNameLst>
                                          <p:attrName>ppt_x</p:attrName>
                                        </p:attrNameLst>
                                      </p:cBhvr>
                                      <p:tavLst>
                                        <p:tav tm="0">
                                          <p:val>
                                            <p:strVal val="#ppt_x"/>
                                          </p:val>
                                        </p:tav>
                                        <p:tav tm="100000">
                                          <p:val>
                                            <p:strVal val="#ppt_x"/>
                                          </p:val>
                                        </p:tav>
                                      </p:tavLst>
                                    </p:anim>
                                    <p:anim calcmode="lin" valueType="num">
                                      <p:cBhvr>
                                        <p:cTn id="29" dur="750" fill="hold"/>
                                        <p:tgtEl>
                                          <p:spTgt spid="3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0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750"/>
                                        <p:tgtEl>
                                          <p:spTgt spid="35"/>
                                        </p:tgtEl>
                                      </p:cBhvr>
                                    </p:animEffect>
                                    <p:anim calcmode="lin" valueType="num">
                                      <p:cBhvr>
                                        <p:cTn id="33" dur="750" fill="hold"/>
                                        <p:tgtEl>
                                          <p:spTgt spid="35"/>
                                        </p:tgtEl>
                                        <p:attrNameLst>
                                          <p:attrName>ppt_x</p:attrName>
                                        </p:attrNameLst>
                                      </p:cBhvr>
                                      <p:tavLst>
                                        <p:tav tm="0">
                                          <p:val>
                                            <p:strVal val="#ppt_x"/>
                                          </p:val>
                                        </p:tav>
                                        <p:tav tm="100000">
                                          <p:val>
                                            <p:strVal val="#ppt_x"/>
                                          </p:val>
                                        </p:tav>
                                      </p:tavLst>
                                    </p:anim>
                                    <p:anim calcmode="lin" valueType="num">
                                      <p:cBhvr>
                                        <p:cTn id="34" dur="750" fill="hold"/>
                                        <p:tgtEl>
                                          <p:spTgt spid="3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750"/>
                                        <p:tgtEl>
                                          <p:spTgt spid="36"/>
                                        </p:tgtEl>
                                      </p:cBhvr>
                                    </p:animEffect>
                                    <p:anim calcmode="lin" valueType="num">
                                      <p:cBhvr>
                                        <p:cTn id="38" dur="750" fill="hold"/>
                                        <p:tgtEl>
                                          <p:spTgt spid="36"/>
                                        </p:tgtEl>
                                        <p:attrNameLst>
                                          <p:attrName>ppt_x</p:attrName>
                                        </p:attrNameLst>
                                      </p:cBhvr>
                                      <p:tavLst>
                                        <p:tav tm="0">
                                          <p:val>
                                            <p:strVal val="#ppt_x"/>
                                          </p:val>
                                        </p:tav>
                                        <p:tav tm="100000">
                                          <p:val>
                                            <p:strVal val="#ppt_x"/>
                                          </p:val>
                                        </p:tav>
                                      </p:tavLst>
                                    </p:anim>
                                    <p:anim calcmode="lin" valueType="num">
                                      <p:cBhvr>
                                        <p:cTn id="39" dur="75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2" grpId="0"/>
      <p:bldP spid="33" grpId="0"/>
      <p:bldP spid="34" grpId="0"/>
      <p:bldP spid="35" grpId="0"/>
      <p:bldP spid="3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2C772C0-353E-49BB-B65F-C5C404D6BBA8}"/>
              </a:ext>
            </a:extLst>
          </p:cNvPr>
          <p:cNvGrpSpPr/>
          <p:nvPr/>
        </p:nvGrpSpPr>
        <p:grpSpPr>
          <a:xfrm>
            <a:off x="6286665" y="26127"/>
            <a:ext cx="3110954" cy="3110954"/>
            <a:chOff x="684358" y="2902022"/>
            <a:chExt cx="3364308" cy="3364307"/>
          </a:xfrm>
          <a:solidFill>
            <a:schemeClr val="bg1">
              <a:lumMod val="95000"/>
            </a:schemeClr>
          </a:solidFill>
        </p:grpSpPr>
        <p:sp>
          <p:nvSpPr>
            <p:cNvPr id="14" name="Freeform 6">
              <a:extLst>
                <a:ext uri="{FF2B5EF4-FFF2-40B4-BE49-F238E27FC236}">
                  <a16:creationId xmlns:a16="http://schemas.microsoft.com/office/drawing/2014/main" id="{611D85A0-B59E-450C-928D-94D415B08E07}"/>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7">
              <a:extLst>
                <a:ext uri="{FF2B5EF4-FFF2-40B4-BE49-F238E27FC236}">
                  <a16:creationId xmlns:a16="http://schemas.microsoft.com/office/drawing/2014/main" id="{1E3AB304-DD1F-47F5-8A82-AFDA155A5113}"/>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8">
              <a:extLst>
                <a:ext uri="{FF2B5EF4-FFF2-40B4-BE49-F238E27FC236}">
                  <a16:creationId xmlns:a16="http://schemas.microsoft.com/office/drawing/2014/main" id="{85D58E45-A9D1-4394-8025-DF92FBDAEA78}"/>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9">
              <a:extLst>
                <a:ext uri="{FF2B5EF4-FFF2-40B4-BE49-F238E27FC236}">
                  <a16:creationId xmlns:a16="http://schemas.microsoft.com/office/drawing/2014/main" id="{B7A8893D-AE0E-4A43-8C79-AA88735FD31A}"/>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0">
              <a:extLst>
                <a:ext uri="{FF2B5EF4-FFF2-40B4-BE49-F238E27FC236}">
                  <a16:creationId xmlns:a16="http://schemas.microsoft.com/office/drawing/2014/main" id="{FF4F5F5C-52CD-42E7-80B4-665599B299E9}"/>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1">
              <a:extLst>
                <a:ext uri="{FF2B5EF4-FFF2-40B4-BE49-F238E27FC236}">
                  <a16:creationId xmlns:a16="http://schemas.microsoft.com/office/drawing/2014/main" id="{30F1B531-780C-4973-B1F3-BB1C271D046C}"/>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2">
              <a:extLst>
                <a:ext uri="{FF2B5EF4-FFF2-40B4-BE49-F238E27FC236}">
                  <a16:creationId xmlns:a16="http://schemas.microsoft.com/office/drawing/2014/main" id="{4E8E16F8-7B1D-4310-83B9-44B9A969B7C3}"/>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3">
              <a:extLst>
                <a:ext uri="{FF2B5EF4-FFF2-40B4-BE49-F238E27FC236}">
                  <a16:creationId xmlns:a16="http://schemas.microsoft.com/office/drawing/2014/main" id="{4DFE7CE1-8447-454B-A939-16685AE1A022}"/>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4">
              <a:extLst>
                <a:ext uri="{FF2B5EF4-FFF2-40B4-BE49-F238E27FC236}">
                  <a16:creationId xmlns:a16="http://schemas.microsoft.com/office/drawing/2014/main" id="{05F452EB-A114-4E08-AAB2-1E9D7CD0F421}"/>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5">
              <a:extLst>
                <a:ext uri="{FF2B5EF4-FFF2-40B4-BE49-F238E27FC236}">
                  <a16:creationId xmlns:a16="http://schemas.microsoft.com/office/drawing/2014/main" id="{F1FD4245-7B1B-4493-A901-B731AB04F98B}"/>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6">
              <a:extLst>
                <a:ext uri="{FF2B5EF4-FFF2-40B4-BE49-F238E27FC236}">
                  <a16:creationId xmlns:a16="http://schemas.microsoft.com/office/drawing/2014/main" id="{D649EDB8-A2E2-4DEF-8FDE-582036F1B25C}"/>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7">
              <a:extLst>
                <a:ext uri="{FF2B5EF4-FFF2-40B4-BE49-F238E27FC236}">
                  <a16:creationId xmlns:a16="http://schemas.microsoft.com/office/drawing/2014/main" id="{97C30E48-E74A-4915-9CAE-91AF8C70E8CD}"/>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8">
              <a:extLst>
                <a:ext uri="{FF2B5EF4-FFF2-40B4-BE49-F238E27FC236}">
                  <a16:creationId xmlns:a16="http://schemas.microsoft.com/office/drawing/2014/main" id="{43D8B5D4-4A9C-4E6B-AFE8-6614A7AAD69C}"/>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19">
              <a:extLst>
                <a:ext uri="{FF2B5EF4-FFF2-40B4-BE49-F238E27FC236}">
                  <a16:creationId xmlns:a16="http://schemas.microsoft.com/office/drawing/2014/main" id="{6FA6E6E8-4259-4B1B-9774-F9E6E7F4E57E}"/>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0">
              <a:extLst>
                <a:ext uri="{FF2B5EF4-FFF2-40B4-BE49-F238E27FC236}">
                  <a16:creationId xmlns:a16="http://schemas.microsoft.com/office/drawing/2014/main" id="{777E992C-FC63-4C33-9D18-D2508463155D}"/>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1">
              <a:extLst>
                <a:ext uri="{FF2B5EF4-FFF2-40B4-BE49-F238E27FC236}">
                  <a16:creationId xmlns:a16="http://schemas.microsoft.com/office/drawing/2014/main" id="{A3DBAF82-09B6-46A6-B176-257E7FE6F7D8}"/>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2">
              <a:extLst>
                <a:ext uri="{FF2B5EF4-FFF2-40B4-BE49-F238E27FC236}">
                  <a16:creationId xmlns:a16="http://schemas.microsoft.com/office/drawing/2014/main" id="{E74635DE-7FF7-4073-988B-25F23828BB15}"/>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3">
              <a:extLst>
                <a:ext uri="{FF2B5EF4-FFF2-40B4-BE49-F238E27FC236}">
                  <a16:creationId xmlns:a16="http://schemas.microsoft.com/office/drawing/2014/main" id="{CBF15BDB-5719-4ED7-98BF-54A22BABE860}"/>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4">
              <a:extLst>
                <a:ext uri="{FF2B5EF4-FFF2-40B4-BE49-F238E27FC236}">
                  <a16:creationId xmlns:a16="http://schemas.microsoft.com/office/drawing/2014/main" id="{3B8F7F53-E6C9-4237-869C-65C2A876FED5}"/>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5">
              <a:extLst>
                <a:ext uri="{FF2B5EF4-FFF2-40B4-BE49-F238E27FC236}">
                  <a16:creationId xmlns:a16="http://schemas.microsoft.com/office/drawing/2014/main" id="{EFE78B62-2E0F-41D3-90B8-EB176DA58206}"/>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6">
              <a:extLst>
                <a:ext uri="{FF2B5EF4-FFF2-40B4-BE49-F238E27FC236}">
                  <a16:creationId xmlns:a16="http://schemas.microsoft.com/office/drawing/2014/main" id="{11089A62-AFBD-4E89-A212-EFEE2448BFD2}"/>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7">
              <a:extLst>
                <a:ext uri="{FF2B5EF4-FFF2-40B4-BE49-F238E27FC236}">
                  <a16:creationId xmlns:a16="http://schemas.microsoft.com/office/drawing/2014/main" id="{89142C37-070B-453F-AA48-3F04195E2C88}"/>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8">
              <a:extLst>
                <a:ext uri="{FF2B5EF4-FFF2-40B4-BE49-F238E27FC236}">
                  <a16:creationId xmlns:a16="http://schemas.microsoft.com/office/drawing/2014/main" id="{36A8C5B1-9517-48DA-A43B-B269C4209B7C}"/>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29">
              <a:extLst>
                <a:ext uri="{FF2B5EF4-FFF2-40B4-BE49-F238E27FC236}">
                  <a16:creationId xmlns:a16="http://schemas.microsoft.com/office/drawing/2014/main" id="{CC8F134D-965E-41E4-9E9F-2BEDD517D621}"/>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30">
              <a:extLst>
                <a:ext uri="{FF2B5EF4-FFF2-40B4-BE49-F238E27FC236}">
                  <a16:creationId xmlns:a16="http://schemas.microsoft.com/office/drawing/2014/main" id="{475D554B-C901-4F69-B885-8397D66E7CD9}"/>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 name="Rectangle 1">
            <a:extLst>
              <a:ext uri="{FF2B5EF4-FFF2-40B4-BE49-F238E27FC236}">
                <a16:creationId xmlns:a16="http://schemas.microsoft.com/office/drawing/2014/main" id="{680960CE-D04D-4E72-B2AD-166362094FE8}"/>
              </a:ext>
            </a:extLst>
          </p:cNvPr>
          <p:cNvSpPr/>
          <p:nvPr/>
        </p:nvSpPr>
        <p:spPr>
          <a:xfrm>
            <a:off x="0" y="867906"/>
            <a:ext cx="7842142" cy="5122188"/>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Box 2">
            <a:extLst>
              <a:ext uri="{FF2B5EF4-FFF2-40B4-BE49-F238E27FC236}">
                <a16:creationId xmlns:a16="http://schemas.microsoft.com/office/drawing/2014/main" id="{77DD815B-297D-44B0-8913-56BDC1953E66}"/>
              </a:ext>
            </a:extLst>
          </p:cNvPr>
          <p:cNvSpPr txBox="1"/>
          <p:nvPr/>
        </p:nvSpPr>
        <p:spPr>
          <a:xfrm>
            <a:off x="536741" y="2459504"/>
            <a:ext cx="4825593" cy="1938992"/>
          </a:xfrm>
          <a:prstGeom prst="rect">
            <a:avLst/>
          </a:prstGeom>
          <a:noFill/>
        </p:spPr>
        <p:txBody>
          <a:bodyPr wrap="square" rtlCol="0">
            <a:spAutoFit/>
          </a:bodyPr>
          <a:lstStyle/>
          <a:p>
            <a:r>
              <a:rPr lang="en-US" sz="6000">
                <a:solidFill>
                  <a:schemeClr val="tx1">
                    <a:lumMod val="75000"/>
                    <a:lumOff val="25000"/>
                  </a:schemeClr>
                </a:solidFill>
                <a:latin typeface="+mj-lt"/>
              </a:rPr>
              <a:t>Our Service Category</a:t>
            </a:r>
            <a:endParaRPr lang="id-ID" sz="7200" b="1">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4E20A8C6-F85B-467C-AF5D-0364D89AD671}"/>
              </a:ext>
            </a:extLst>
          </p:cNvPr>
          <p:cNvSpPr txBox="1"/>
          <p:nvPr/>
        </p:nvSpPr>
        <p:spPr>
          <a:xfrm>
            <a:off x="8378883" y="1594950"/>
            <a:ext cx="2399045"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a:t>
            </a:r>
          </a:p>
        </p:txBody>
      </p:sp>
      <p:sp>
        <p:nvSpPr>
          <p:cNvPr id="5" name="TextBox 4">
            <a:extLst>
              <a:ext uri="{FF2B5EF4-FFF2-40B4-BE49-F238E27FC236}">
                <a16:creationId xmlns:a16="http://schemas.microsoft.com/office/drawing/2014/main" id="{A8AE4589-86CC-4C77-A6F5-0FCDFCF2CA29}"/>
              </a:ext>
            </a:extLst>
          </p:cNvPr>
          <p:cNvSpPr txBox="1"/>
          <p:nvPr/>
        </p:nvSpPr>
        <p:spPr>
          <a:xfrm>
            <a:off x="6829667" y="913994"/>
            <a:ext cx="1389403" cy="923330"/>
          </a:xfrm>
          <a:prstGeom prst="rect">
            <a:avLst/>
          </a:prstGeom>
          <a:noFill/>
        </p:spPr>
        <p:txBody>
          <a:bodyPr wrap="square" rtlCol="0">
            <a:spAutoFit/>
          </a:bodyPr>
          <a:lstStyle/>
          <a:p>
            <a:pPr algn="r"/>
            <a:r>
              <a:rPr lang="en-US" sz="5400">
                <a:solidFill>
                  <a:schemeClr val="tx1">
                    <a:lumMod val="75000"/>
                    <a:lumOff val="25000"/>
                  </a:schemeClr>
                </a:solidFill>
                <a:latin typeface="+mj-lt"/>
              </a:rPr>
              <a:t>01</a:t>
            </a:r>
            <a:endParaRPr lang="id-ID" sz="6600" b="1">
              <a:solidFill>
                <a:schemeClr val="tx1">
                  <a:lumMod val="75000"/>
                  <a:lumOff val="25000"/>
                </a:schemeClr>
              </a:solidFill>
              <a:latin typeface="+mj-lt"/>
            </a:endParaRPr>
          </a:p>
        </p:txBody>
      </p:sp>
      <p:sp>
        <p:nvSpPr>
          <p:cNvPr id="6" name="Rectangle 5">
            <a:extLst>
              <a:ext uri="{FF2B5EF4-FFF2-40B4-BE49-F238E27FC236}">
                <a16:creationId xmlns:a16="http://schemas.microsoft.com/office/drawing/2014/main" id="{F2D7885B-26CD-45CC-8D54-ED41AA6D1D53}"/>
              </a:ext>
            </a:extLst>
          </p:cNvPr>
          <p:cNvSpPr/>
          <p:nvPr/>
        </p:nvSpPr>
        <p:spPr>
          <a:xfrm>
            <a:off x="8378883" y="1152400"/>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7" name="TextBox 6">
            <a:extLst>
              <a:ext uri="{FF2B5EF4-FFF2-40B4-BE49-F238E27FC236}">
                <a16:creationId xmlns:a16="http://schemas.microsoft.com/office/drawing/2014/main" id="{7BB74EE4-CA0B-40CE-A517-C33ACE292DD2}"/>
              </a:ext>
            </a:extLst>
          </p:cNvPr>
          <p:cNvSpPr txBox="1"/>
          <p:nvPr/>
        </p:nvSpPr>
        <p:spPr>
          <a:xfrm>
            <a:off x="8378883" y="3348799"/>
            <a:ext cx="2399045"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a:t>
            </a:r>
          </a:p>
        </p:txBody>
      </p:sp>
      <p:sp>
        <p:nvSpPr>
          <p:cNvPr id="8" name="TextBox 7">
            <a:extLst>
              <a:ext uri="{FF2B5EF4-FFF2-40B4-BE49-F238E27FC236}">
                <a16:creationId xmlns:a16="http://schemas.microsoft.com/office/drawing/2014/main" id="{9ED238B7-2C7D-44A3-9CE0-CF0FA51A25A9}"/>
              </a:ext>
            </a:extLst>
          </p:cNvPr>
          <p:cNvSpPr txBox="1"/>
          <p:nvPr/>
        </p:nvSpPr>
        <p:spPr>
          <a:xfrm>
            <a:off x="6829667" y="2667843"/>
            <a:ext cx="1389403" cy="923330"/>
          </a:xfrm>
          <a:prstGeom prst="rect">
            <a:avLst/>
          </a:prstGeom>
          <a:noFill/>
        </p:spPr>
        <p:txBody>
          <a:bodyPr wrap="square" rtlCol="0">
            <a:spAutoFit/>
          </a:bodyPr>
          <a:lstStyle/>
          <a:p>
            <a:pPr algn="r"/>
            <a:r>
              <a:rPr lang="en-US" sz="5400">
                <a:solidFill>
                  <a:schemeClr val="tx1">
                    <a:lumMod val="75000"/>
                    <a:lumOff val="25000"/>
                  </a:schemeClr>
                </a:solidFill>
                <a:latin typeface="+mj-lt"/>
              </a:rPr>
              <a:t>02</a:t>
            </a:r>
            <a:endParaRPr lang="id-ID" sz="6600" b="1">
              <a:solidFill>
                <a:schemeClr val="tx1">
                  <a:lumMod val="75000"/>
                  <a:lumOff val="25000"/>
                </a:schemeClr>
              </a:solidFill>
              <a:latin typeface="+mj-lt"/>
            </a:endParaRPr>
          </a:p>
        </p:txBody>
      </p:sp>
      <p:sp>
        <p:nvSpPr>
          <p:cNvPr id="9" name="Rectangle 8">
            <a:extLst>
              <a:ext uri="{FF2B5EF4-FFF2-40B4-BE49-F238E27FC236}">
                <a16:creationId xmlns:a16="http://schemas.microsoft.com/office/drawing/2014/main" id="{2E5F7A46-F049-4077-8B0B-C1D54F15D956}"/>
              </a:ext>
            </a:extLst>
          </p:cNvPr>
          <p:cNvSpPr/>
          <p:nvPr/>
        </p:nvSpPr>
        <p:spPr>
          <a:xfrm>
            <a:off x="8378883" y="2906249"/>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10" name="TextBox 9">
            <a:extLst>
              <a:ext uri="{FF2B5EF4-FFF2-40B4-BE49-F238E27FC236}">
                <a16:creationId xmlns:a16="http://schemas.microsoft.com/office/drawing/2014/main" id="{AC5B3B62-07A3-409D-8097-46C0D2ACEED3}"/>
              </a:ext>
            </a:extLst>
          </p:cNvPr>
          <p:cNvSpPr txBox="1"/>
          <p:nvPr/>
        </p:nvSpPr>
        <p:spPr>
          <a:xfrm>
            <a:off x="8378883" y="5102648"/>
            <a:ext cx="2399045"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a:t>
            </a:r>
          </a:p>
        </p:txBody>
      </p:sp>
      <p:sp>
        <p:nvSpPr>
          <p:cNvPr id="11" name="TextBox 10">
            <a:extLst>
              <a:ext uri="{FF2B5EF4-FFF2-40B4-BE49-F238E27FC236}">
                <a16:creationId xmlns:a16="http://schemas.microsoft.com/office/drawing/2014/main" id="{38E0A250-B979-46B6-A583-7C25E0B9CE17}"/>
              </a:ext>
            </a:extLst>
          </p:cNvPr>
          <p:cNvSpPr txBox="1"/>
          <p:nvPr/>
        </p:nvSpPr>
        <p:spPr>
          <a:xfrm>
            <a:off x="6829667" y="4421692"/>
            <a:ext cx="1389403" cy="923330"/>
          </a:xfrm>
          <a:prstGeom prst="rect">
            <a:avLst/>
          </a:prstGeom>
          <a:noFill/>
        </p:spPr>
        <p:txBody>
          <a:bodyPr wrap="square" rtlCol="0">
            <a:spAutoFit/>
          </a:bodyPr>
          <a:lstStyle/>
          <a:p>
            <a:pPr algn="r"/>
            <a:r>
              <a:rPr lang="en-US" sz="5400">
                <a:solidFill>
                  <a:schemeClr val="tx1">
                    <a:lumMod val="75000"/>
                    <a:lumOff val="25000"/>
                  </a:schemeClr>
                </a:solidFill>
                <a:latin typeface="+mj-lt"/>
              </a:rPr>
              <a:t>03</a:t>
            </a:r>
            <a:endParaRPr lang="id-ID" sz="6600" b="1">
              <a:solidFill>
                <a:schemeClr val="tx1">
                  <a:lumMod val="75000"/>
                  <a:lumOff val="25000"/>
                </a:schemeClr>
              </a:solidFill>
              <a:latin typeface="+mj-lt"/>
            </a:endParaRPr>
          </a:p>
        </p:txBody>
      </p:sp>
      <p:sp>
        <p:nvSpPr>
          <p:cNvPr id="12" name="Rectangle 11">
            <a:extLst>
              <a:ext uri="{FF2B5EF4-FFF2-40B4-BE49-F238E27FC236}">
                <a16:creationId xmlns:a16="http://schemas.microsoft.com/office/drawing/2014/main" id="{F12CB5D3-DB08-49BC-BCC4-D5FB7E0D423C}"/>
              </a:ext>
            </a:extLst>
          </p:cNvPr>
          <p:cNvSpPr/>
          <p:nvPr/>
        </p:nvSpPr>
        <p:spPr>
          <a:xfrm>
            <a:off x="8378883" y="4660098"/>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Tree>
    <p:extLst>
      <p:ext uri="{BB962C8B-B14F-4D97-AF65-F5344CB8AC3E}">
        <p14:creationId xmlns:p14="http://schemas.microsoft.com/office/powerpoint/2010/main" val="275969098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7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750"/>
                                        <p:tgtEl>
                                          <p:spTgt spid="4"/>
                                        </p:tgtEl>
                                      </p:cBhvr>
                                    </p:animEffect>
                                    <p:anim calcmode="lin" valueType="num">
                                      <p:cBhvr>
                                        <p:cTn id="13" dur="750" fill="hold"/>
                                        <p:tgtEl>
                                          <p:spTgt spid="4"/>
                                        </p:tgtEl>
                                        <p:attrNameLst>
                                          <p:attrName>ppt_x</p:attrName>
                                        </p:attrNameLst>
                                      </p:cBhvr>
                                      <p:tavLst>
                                        <p:tav tm="0">
                                          <p:val>
                                            <p:strVal val="#ppt_x"/>
                                          </p:val>
                                        </p:tav>
                                        <p:tav tm="100000">
                                          <p:val>
                                            <p:strVal val="#ppt_x"/>
                                          </p:val>
                                        </p:tav>
                                      </p:tavLst>
                                    </p:anim>
                                    <p:anim calcmode="lin" valueType="num">
                                      <p:cBhvr>
                                        <p:cTn id="14" dur="75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75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750"/>
                                        <p:tgtEl>
                                          <p:spTgt spid="5"/>
                                        </p:tgtEl>
                                      </p:cBhvr>
                                    </p:animEffect>
                                    <p:anim calcmode="lin" valueType="num">
                                      <p:cBhvr>
                                        <p:cTn id="18" dur="750" fill="hold"/>
                                        <p:tgtEl>
                                          <p:spTgt spid="5"/>
                                        </p:tgtEl>
                                        <p:attrNameLst>
                                          <p:attrName>ppt_x</p:attrName>
                                        </p:attrNameLst>
                                      </p:cBhvr>
                                      <p:tavLst>
                                        <p:tav tm="0">
                                          <p:val>
                                            <p:strVal val="#ppt_x"/>
                                          </p:val>
                                        </p:tav>
                                        <p:tav tm="100000">
                                          <p:val>
                                            <p:strVal val="#ppt_x"/>
                                          </p:val>
                                        </p:tav>
                                      </p:tavLst>
                                    </p:anim>
                                    <p:anim calcmode="lin" valueType="num">
                                      <p:cBhvr>
                                        <p:cTn id="19" dur="75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75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anim calcmode="lin" valueType="num">
                                      <p:cBhvr>
                                        <p:cTn id="23" dur="750" fill="hold"/>
                                        <p:tgtEl>
                                          <p:spTgt spid="6"/>
                                        </p:tgtEl>
                                        <p:attrNameLst>
                                          <p:attrName>ppt_x</p:attrName>
                                        </p:attrNameLst>
                                      </p:cBhvr>
                                      <p:tavLst>
                                        <p:tav tm="0">
                                          <p:val>
                                            <p:strVal val="#ppt_x"/>
                                          </p:val>
                                        </p:tav>
                                        <p:tav tm="100000">
                                          <p:val>
                                            <p:strVal val="#ppt_x"/>
                                          </p:val>
                                        </p:tav>
                                      </p:tavLst>
                                    </p:anim>
                                    <p:anim calcmode="lin" valueType="num">
                                      <p:cBhvr>
                                        <p:cTn id="24" dur="75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75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750"/>
                                        <p:tgtEl>
                                          <p:spTgt spid="7"/>
                                        </p:tgtEl>
                                      </p:cBhvr>
                                    </p:animEffect>
                                    <p:anim calcmode="lin" valueType="num">
                                      <p:cBhvr>
                                        <p:cTn id="28" dur="750" fill="hold"/>
                                        <p:tgtEl>
                                          <p:spTgt spid="7"/>
                                        </p:tgtEl>
                                        <p:attrNameLst>
                                          <p:attrName>ppt_x</p:attrName>
                                        </p:attrNameLst>
                                      </p:cBhvr>
                                      <p:tavLst>
                                        <p:tav tm="0">
                                          <p:val>
                                            <p:strVal val="#ppt_x"/>
                                          </p:val>
                                        </p:tav>
                                        <p:tav tm="100000">
                                          <p:val>
                                            <p:strVal val="#ppt_x"/>
                                          </p:val>
                                        </p:tav>
                                      </p:tavLst>
                                    </p:anim>
                                    <p:anim calcmode="lin" valueType="num">
                                      <p:cBhvr>
                                        <p:cTn id="29" dur="75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75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750"/>
                                        <p:tgtEl>
                                          <p:spTgt spid="8"/>
                                        </p:tgtEl>
                                      </p:cBhvr>
                                    </p:animEffect>
                                    <p:anim calcmode="lin" valueType="num">
                                      <p:cBhvr>
                                        <p:cTn id="33" dur="750" fill="hold"/>
                                        <p:tgtEl>
                                          <p:spTgt spid="8"/>
                                        </p:tgtEl>
                                        <p:attrNameLst>
                                          <p:attrName>ppt_x</p:attrName>
                                        </p:attrNameLst>
                                      </p:cBhvr>
                                      <p:tavLst>
                                        <p:tav tm="0">
                                          <p:val>
                                            <p:strVal val="#ppt_x"/>
                                          </p:val>
                                        </p:tav>
                                        <p:tav tm="100000">
                                          <p:val>
                                            <p:strVal val="#ppt_x"/>
                                          </p:val>
                                        </p:tav>
                                      </p:tavLst>
                                    </p:anim>
                                    <p:anim calcmode="lin" valueType="num">
                                      <p:cBhvr>
                                        <p:cTn id="34" dur="75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75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750"/>
                                        <p:tgtEl>
                                          <p:spTgt spid="9"/>
                                        </p:tgtEl>
                                      </p:cBhvr>
                                    </p:animEffect>
                                    <p:anim calcmode="lin" valueType="num">
                                      <p:cBhvr>
                                        <p:cTn id="38" dur="750" fill="hold"/>
                                        <p:tgtEl>
                                          <p:spTgt spid="9"/>
                                        </p:tgtEl>
                                        <p:attrNameLst>
                                          <p:attrName>ppt_x</p:attrName>
                                        </p:attrNameLst>
                                      </p:cBhvr>
                                      <p:tavLst>
                                        <p:tav tm="0">
                                          <p:val>
                                            <p:strVal val="#ppt_x"/>
                                          </p:val>
                                        </p:tav>
                                        <p:tav tm="100000">
                                          <p:val>
                                            <p:strVal val="#ppt_x"/>
                                          </p:val>
                                        </p:tav>
                                      </p:tavLst>
                                    </p:anim>
                                    <p:anim calcmode="lin" valueType="num">
                                      <p:cBhvr>
                                        <p:cTn id="39" dur="750" fill="hold"/>
                                        <p:tgtEl>
                                          <p:spTgt spid="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75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750"/>
                                        <p:tgtEl>
                                          <p:spTgt spid="10"/>
                                        </p:tgtEl>
                                      </p:cBhvr>
                                    </p:animEffect>
                                    <p:anim calcmode="lin" valueType="num">
                                      <p:cBhvr>
                                        <p:cTn id="43" dur="750" fill="hold"/>
                                        <p:tgtEl>
                                          <p:spTgt spid="10"/>
                                        </p:tgtEl>
                                        <p:attrNameLst>
                                          <p:attrName>ppt_x</p:attrName>
                                        </p:attrNameLst>
                                      </p:cBhvr>
                                      <p:tavLst>
                                        <p:tav tm="0">
                                          <p:val>
                                            <p:strVal val="#ppt_x"/>
                                          </p:val>
                                        </p:tav>
                                        <p:tav tm="100000">
                                          <p:val>
                                            <p:strVal val="#ppt_x"/>
                                          </p:val>
                                        </p:tav>
                                      </p:tavLst>
                                    </p:anim>
                                    <p:anim calcmode="lin" valueType="num">
                                      <p:cBhvr>
                                        <p:cTn id="44" dur="750" fill="hold"/>
                                        <p:tgtEl>
                                          <p:spTgt spid="1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75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750"/>
                                        <p:tgtEl>
                                          <p:spTgt spid="11"/>
                                        </p:tgtEl>
                                      </p:cBhvr>
                                    </p:animEffect>
                                    <p:anim calcmode="lin" valueType="num">
                                      <p:cBhvr>
                                        <p:cTn id="48" dur="750" fill="hold"/>
                                        <p:tgtEl>
                                          <p:spTgt spid="11"/>
                                        </p:tgtEl>
                                        <p:attrNameLst>
                                          <p:attrName>ppt_x</p:attrName>
                                        </p:attrNameLst>
                                      </p:cBhvr>
                                      <p:tavLst>
                                        <p:tav tm="0">
                                          <p:val>
                                            <p:strVal val="#ppt_x"/>
                                          </p:val>
                                        </p:tav>
                                        <p:tav tm="100000">
                                          <p:val>
                                            <p:strVal val="#ppt_x"/>
                                          </p:val>
                                        </p:tav>
                                      </p:tavLst>
                                    </p:anim>
                                    <p:anim calcmode="lin" valueType="num">
                                      <p:cBhvr>
                                        <p:cTn id="49" dur="750" fill="hold"/>
                                        <p:tgtEl>
                                          <p:spTgt spid="1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75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750"/>
                                        <p:tgtEl>
                                          <p:spTgt spid="12"/>
                                        </p:tgtEl>
                                      </p:cBhvr>
                                    </p:animEffect>
                                    <p:anim calcmode="lin" valueType="num">
                                      <p:cBhvr>
                                        <p:cTn id="53" dur="750" fill="hold"/>
                                        <p:tgtEl>
                                          <p:spTgt spid="12"/>
                                        </p:tgtEl>
                                        <p:attrNameLst>
                                          <p:attrName>ppt_x</p:attrName>
                                        </p:attrNameLst>
                                      </p:cBhvr>
                                      <p:tavLst>
                                        <p:tav tm="0">
                                          <p:val>
                                            <p:strVal val="#ppt_x"/>
                                          </p:val>
                                        </p:tav>
                                        <p:tav tm="100000">
                                          <p:val>
                                            <p:strVal val="#ppt_x"/>
                                          </p:val>
                                        </p:tav>
                                      </p:tavLst>
                                    </p:anim>
                                    <p:anim calcmode="lin" valueType="num">
                                      <p:cBhvr>
                                        <p:cTn id="54"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3AB38BC-231E-4618-94C8-9C5409CB0FA0}"/>
              </a:ext>
            </a:extLst>
          </p:cNvPr>
          <p:cNvGrpSpPr/>
          <p:nvPr/>
        </p:nvGrpSpPr>
        <p:grpSpPr>
          <a:xfrm>
            <a:off x="9458480" y="919083"/>
            <a:ext cx="2898723" cy="2898723"/>
            <a:chOff x="684358" y="2902022"/>
            <a:chExt cx="3364308" cy="3364307"/>
          </a:xfrm>
          <a:solidFill>
            <a:schemeClr val="bg1">
              <a:lumMod val="95000"/>
            </a:schemeClr>
          </a:solidFill>
        </p:grpSpPr>
        <p:sp>
          <p:nvSpPr>
            <p:cNvPr id="7" name="Freeform 6">
              <a:extLst>
                <a:ext uri="{FF2B5EF4-FFF2-40B4-BE49-F238E27FC236}">
                  <a16:creationId xmlns:a16="http://schemas.microsoft.com/office/drawing/2014/main" id="{7D2A2706-0391-420B-9064-30FDA91DEFD6}"/>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 name="Freeform 7">
              <a:extLst>
                <a:ext uri="{FF2B5EF4-FFF2-40B4-BE49-F238E27FC236}">
                  <a16:creationId xmlns:a16="http://schemas.microsoft.com/office/drawing/2014/main" id="{FDACA359-6AEB-4BDF-9E2B-64E3EC14B54A}"/>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 name="Freeform 8">
              <a:extLst>
                <a:ext uri="{FF2B5EF4-FFF2-40B4-BE49-F238E27FC236}">
                  <a16:creationId xmlns:a16="http://schemas.microsoft.com/office/drawing/2014/main" id="{F57395B0-5998-4F46-89DE-9CDF903B824E}"/>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9">
              <a:extLst>
                <a:ext uri="{FF2B5EF4-FFF2-40B4-BE49-F238E27FC236}">
                  <a16:creationId xmlns:a16="http://schemas.microsoft.com/office/drawing/2014/main" id="{2D0F9E78-B2BA-44EC-BD9E-B5518A9BCCBE}"/>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10">
              <a:extLst>
                <a:ext uri="{FF2B5EF4-FFF2-40B4-BE49-F238E27FC236}">
                  <a16:creationId xmlns:a16="http://schemas.microsoft.com/office/drawing/2014/main" id="{BABFE520-D814-4132-A348-586A09986C45}"/>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11">
              <a:extLst>
                <a:ext uri="{FF2B5EF4-FFF2-40B4-BE49-F238E27FC236}">
                  <a16:creationId xmlns:a16="http://schemas.microsoft.com/office/drawing/2014/main" id="{9E2317DE-803E-4DFD-9E12-D20CC725DA46}"/>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12">
              <a:extLst>
                <a:ext uri="{FF2B5EF4-FFF2-40B4-BE49-F238E27FC236}">
                  <a16:creationId xmlns:a16="http://schemas.microsoft.com/office/drawing/2014/main" id="{64ADD764-42AE-45E7-A136-59AC5CA8C6C8}"/>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13">
              <a:extLst>
                <a:ext uri="{FF2B5EF4-FFF2-40B4-BE49-F238E27FC236}">
                  <a16:creationId xmlns:a16="http://schemas.microsoft.com/office/drawing/2014/main" id="{30FFD80F-2F2B-44E1-8A56-63B82D3BC83C}"/>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14">
              <a:extLst>
                <a:ext uri="{FF2B5EF4-FFF2-40B4-BE49-F238E27FC236}">
                  <a16:creationId xmlns:a16="http://schemas.microsoft.com/office/drawing/2014/main" id="{CA481371-C7A7-4AF4-B039-5C49E889105C}"/>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15">
              <a:extLst>
                <a:ext uri="{FF2B5EF4-FFF2-40B4-BE49-F238E27FC236}">
                  <a16:creationId xmlns:a16="http://schemas.microsoft.com/office/drawing/2014/main" id="{EAC7BF49-B10F-458C-9B06-0BE5FD8A6FBE}"/>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16">
              <a:extLst>
                <a:ext uri="{FF2B5EF4-FFF2-40B4-BE49-F238E27FC236}">
                  <a16:creationId xmlns:a16="http://schemas.microsoft.com/office/drawing/2014/main" id="{DFA273D7-98E1-45BE-99E7-7DA224389876}"/>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7">
              <a:extLst>
                <a:ext uri="{FF2B5EF4-FFF2-40B4-BE49-F238E27FC236}">
                  <a16:creationId xmlns:a16="http://schemas.microsoft.com/office/drawing/2014/main" id="{1626F1E4-87B9-42BF-918E-85D8C5A839C5}"/>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8">
              <a:extLst>
                <a:ext uri="{FF2B5EF4-FFF2-40B4-BE49-F238E27FC236}">
                  <a16:creationId xmlns:a16="http://schemas.microsoft.com/office/drawing/2014/main" id="{0ACAF862-C9F2-426D-8A2A-4B2658CB6962}"/>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9">
              <a:extLst>
                <a:ext uri="{FF2B5EF4-FFF2-40B4-BE49-F238E27FC236}">
                  <a16:creationId xmlns:a16="http://schemas.microsoft.com/office/drawing/2014/main" id="{CE694686-7F46-4B29-864F-BC405736FB96}"/>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20">
              <a:extLst>
                <a:ext uri="{FF2B5EF4-FFF2-40B4-BE49-F238E27FC236}">
                  <a16:creationId xmlns:a16="http://schemas.microsoft.com/office/drawing/2014/main" id="{9EA7AA59-8D8E-44C3-B29E-5F0829E3FB4E}"/>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21">
              <a:extLst>
                <a:ext uri="{FF2B5EF4-FFF2-40B4-BE49-F238E27FC236}">
                  <a16:creationId xmlns:a16="http://schemas.microsoft.com/office/drawing/2014/main" id="{C70905F4-12DC-4DC2-8FDC-B5E84ED0AB4D}"/>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22">
              <a:extLst>
                <a:ext uri="{FF2B5EF4-FFF2-40B4-BE49-F238E27FC236}">
                  <a16:creationId xmlns:a16="http://schemas.microsoft.com/office/drawing/2014/main" id="{78C906D5-9874-41A7-8C8D-2133D718202B}"/>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23">
              <a:extLst>
                <a:ext uri="{FF2B5EF4-FFF2-40B4-BE49-F238E27FC236}">
                  <a16:creationId xmlns:a16="http://schemas.microsoft.com/office/drawing/2014/main" id="{91F58783-0681-4531-898F-83B2B3071A9B}"/>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24">
              <a:extLst>
                <a:ext uri="{FF2B5EF4-FFF2-40B4-BE49-F238E27FC236}">
                  <a16:creationId xmlns:a16="http://schemas.microsoft.com/office/drawing/2014/main" id="{E33A0F35-D04D-452C-A1CF-D7B5BFA543BB}"/>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25">
              <a:extLst>
                <a:ext uri="{FF2B5EF4-FFF2-40B4-BE49-F238E27FC236}">
                  <a16:creationId xmlns:a16="http://schemas.microsoft.com/office/drawing/2014/main" id="{81500DAD-48C2-4308-9C3C-825FC3DACD88}"/>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26">
              <a:extLst>
                <a:ext uri="{FF2B5EF4-FFF2-40B4-BE49-F238E27FC236}">
                  <a16:creationId xmlns:a16="http://schemas.microsoft.com/office/drawing/2014/main" id="{85DBA3D8-3CAD-4DA7-A565-5BFF6EC42DD8}"/>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7">
              <a:extLst>
                <a:ext uri="{FF2B5EF4-FFF2-40B4-BE49-F238E27FC236}">
                  <a16:creationId xmlns:a16="http://schemas.microsoft.com/office/drawing/2014/main" id="{2D212BCC-F0E6-433F-AC75-0A617FFC6AA6}"/>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8">
              <a:extLst>
                <a:ext uri="{FF2B5EF4-FFF2-40B4-BE49-F238E27FC236}">
                  <a16:creationId xmlns:a16="http://schemas.microsoft.com/office/drawing/2014/main" id="{D16DA0F6-3EC9-4224-82E4-2A5491222779}"/>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9">
              <a:extLst>
                <a:ext uri="{FF2B5EF4-FFF2-40B4-BE49-F238E27FC236}">
                  <a16:creationId xmlns:a16="http://schemas.microsoft.com/office/drawing/2014/main" id="{05D64CDE-DD88-4E59-B499-06C3CF3C97D2}"/>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30">
              <a:extLst>
                <a:ext uri="{FF2B5EF4-FFF2-40B4-BE49-F238E27FC236}">
                  <a16:creationId xmlns:a16="http://schemas.microsoft.com/office/drawing/2014/main" id="{2A716094-258A-4808-B189-B769CDCED41E}"/>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32" name="Picture Placeholder 31">
            <a:extLst>
              <a:ext uri="{FF2B5EF4-FFF2-40B4-BE49-F238E27FC236}">
                <a16:creationId xmlns:a16="http://schemas.microsoft.com/office/drawing/2014/main" id="{A0654B4E-D00C-4D0F-A4AD-7DF6675AE5CB}"/>
              </a:ext>
            </a:extLst>
          </p:cNvPr>
          <p:cNvSpPr>
            <a:spLocks noGrp="1"/>
          </p:cNvSpPr>
          <p:nvPr>
            <p:ph type="pic" sz="quarter" idx="15"/>
          </p:nvPr>
        </p:nvSpPr>
        <p:spPr/>
      </p:sp>
      <p:sp>
        <p:nvSpPr>
          <p:cNvPr id="3" name="Rectangle 2">
            <a:extLst>
              <a:ext uri="{FF2B5EF4-FFF2-40B4-BE49-F238E27FC236}">
                <a16:creationId xmlns:a16="http://schemas.microsoft.com/office/drawing/2014/main" id="{79BAF21A-10B7-4B75-9149-5CDB4F15ECC3}"/>
              </a:ext>
            </a:extLst>
          </p:cNvPr>
          <p:cNvSpPr/>
          <p:nvPr/>
        </p:nvSpPr>
        <p:spPr>
          <a:xfrm>
            <a:off x="0" y="2898723"/>
            <a:ext cx="3912433" cy="3429000"/>
          </a:xfrm>
          <a:prstGeom prst="rect">
            <a:avLst/>
          </a:prstGeom>
          <a:solidFill>
            <a:schemeClr val="tx1">
              <a:lumMod val="75000"/>
              <a:lumOff val="2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8433B69B-E153-4E74-B886-D11C989FECEA}"/>
              </a:ext>
            </a:extLst>
          </p:cNvPr>
          <p:cNvSpPr txBox="1"/>
          <p:nvPr/>
        </p:nvSpPr>
        <p:spPr>
          <a:xfrm>
            <a:off x="574409" y="3551394"/>
            <a:ext cx="2763614" cy="2123658"/>
          </a:xfrm>
          <a:prstGeom prst="rect">
            <a:avLst/>
          </a:prstGeom>
          <a:noFill/>
        </p:spPr>
        <p:txBody>
          <a:bodyPr wrap="square" rtlCol="0">
            <a:spAutoFit/>
          </a:bodyPr>
          <a:lstStyle/>
          <a:p>
            <a:pPr algn="r">
              <a:lnSpc>
                <a:spcPct val="150000"/>
              </a:lnSpc>
            </a:pPr>
            <a:r>
              <a:rPr lang="en-US" sz="1100">
                <a:solidFill>
                  <a:schemeClr val="bg1"/>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
        <p:nvSpPr>
          <p:cNvPr id="5" name="TextBox 4">
            <a:extLst>
              <a:ext uri="{FF2B5EF4-FFF2-40B4-BE49-F238E27FC236}">
                <a16:creationId xmlns:a16="http://schemas.microsoft.com/office/drawing/2014/main" id="{66182CA3-9577-4F1B-BCF0-A7932B78409B}"/>
              </a:ext>
            </a:extLst>
          </p:cNvPr>
          <p:cNvSpPr txBox="1"/>
          <p:nvPr/>
        </p:nvSpPr>
        <p:spPr>
          <a:xfrm>
            <a:off x="6355377" y="1254930"/>
            <a:ext cx="3912433" cy="2123658"/>
          </a:xfrm>
          <a:prstGeom prst="rect">
            <a:avLst/>
          </a:prstGeom>
          <a:noFill/>
        </p:spPr>
        <p:txBody>
          <a:bodyPr wrap="square" rtlCol="0">
            <a:spAutoFit/>
          </a:bodyPr>
          <a:lstStyle/>
          <a:p>
            <a:r>
              <a:rPr lang="en-US" sz="4400">
                <a:solidFill>
                  <a:schemeClr val="tx1">
                    <a:lumMod val="75000"/>
                    <a:lumOff val="25000"/>
                  </a:schemeClr>
                </a:solidFill>
                <a:latin typeface="+mj-lt"/>
              </a:rPr>
              <a:t>Exploring Different Design Style</a:t>
            </a:r>
            <a:endParaRPr lang="id-ID" sz="5400" b="1">
              <a:solidFill>
                <a:schemeClr val="tx1">
                  <a:lumMod val="75000"/>
                  <a:lumOff val="25000"/>
                </a:schemeClr>
              </a:solidFill>
              <a:latin typeface="+mj-lt"/>
            </a:endParaRPr>
          </a:p>
        </p:txBody>
      </p:sp>
    </p:spTree>
    <p:extLst>
      <p:ext uri="{BB962C8B-B14F-4D97-AF65-F5344CB8AC3E}">
        <p14:creationId xmlns:p14="http://schemas.microsoft.com/office/powerpoint/2010/main" val="6662622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anim calcmode="lin" valueType="num">
                                      <p:cBhvr>
                                        <p:cTn id="13" dur="750" fill="hold"/>
                                        <p:tgtEl>
                                          <p:spTgt spid="5"/>
                                        </p:tgtEl>
                                        <p:attrNameLst>
                                          <p:attrName>ppt_x</p:attrName>
                                        </p:attrNameLst>
                                      </p:cBhvr>
                                      <p:tavLst>
                                        <p:tav tm="0">
                                          <p:val>
                                            <p:strVal val="#ppt_x"/>
                                          </p:val>
                                        </p:tav>
                                        <p:tav tm="100000">
                                          <p:val>
                                            <p:strVal val="#ppt_x"/>
                                          </p:val>
                                        </p:tav>
                                      </p:tavLst>
                                    </p:anim>
                                    <p:anim calcmode="lin" valueType="num">
                                      <p:cBhvr>
                                        <p:cTn id="14"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Picture Placeholder 42">
            <a:extLst>
              <a:ext uri="{FF2B5EF4-FFF2-40B4-BE49-F238E27FC236}">
                <a16:creationId xmlns:a16="http://schemas.microsoft.com/office/drawing/2014/main" id="{054754BC-F93F-4FC0-AB89-1A2DD0473B6B}"/>
              </a:ext>
            </a:extLst>
          </p:cNvPr>
          <p:cNvSpPr>
            <a:spLocks noGrp="1"/>
          </p:cNvSpPr>
          <p:nvPr>
            <p:ph type="pic" sz="quarter" idx="17"/>
          </p:nvPr>
        </p:nvSpPr>
        <p:spPr/>
      </p:sp>
      <p:grpSp>
        <p:nvGrpSpPr>
          <p:cNvPr id="17" name="Group 16">
            <a:extLst>
              <a:ext uri="{FF2B5EF4-FFF2-40B4-BE49-F238E27FC236}">
                <a16:creationId xmlns:a16="http://schemas.microsoft.com/office/drawing/2014/main" id="{AE8CC059-0EA4-47A9-95D5-46B87EF0EDFB}"/>
              </a:ext>
            </a:extLst>
          </p:cNvPr>
          <p:cNvGrpSpPr/>
          <p:nvPr/>
        </p:nvGrpSpPr>
        <p:grpSpPr>
          <a:xfrm>
            <a:off x="2204194" y="745950"/>
            <a:ext cx="2785106" cy="2785106"/>
            <a:chOff x="684358" y="2902022"/>
            <a:chExt cx="3364308" cy="3364307"/>
          </a:xfrm>
          <a:solidFill>
            <a:schemeClr val="bg1">
              <a:lumMod val="95000"/>
            </a:schemeClr>
          </a:solidFill>
        </p:grpSpPr>
        <p:sp>
          <p:nvSpPr>
            <p:cNvPr id="18" name="Freeform 6">
              <a:extLst>
                <a:ext uri="{FF2B5EF4-FFF2-40B4-BE49-F238E27FC236}">
                  <a16:creationId xmlns:a16="http://schemas.microsoft.com/office/drawing/2014/main" id="{391990F9-1BB8-4B74-9548-A11D01C15CCE}"/>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7">
              <a:extLst>
                <a:ext uri="{FF2B5EF4-FFF2-40B4-BE49-F238E27FC236}">
                  <a16:creationId xmlns:a16="http://schemas.microsoft.com/office/drawing/2014/main" id="{D8A981F1-FBA2-4A1C-95DF-E280056C2A71}"/>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8">
              <a:extLst>
                <a:ext uri="{FF2B5EF4-FFF2-40B4-BE49-F238E27FC236}">
                  <a16:creationId xmlns:a16="http://schemas.microsoft.com/office/drawing/2014/main" id="{41A9B5CE-6831-4A22-9D4E-3EB521745340}"/>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9">
              <a:extLst>
                <a:ext uri="{FF2B5EF4-FFF2-40B4-BE49-F238E27FC236}">
                  <a16:creationId xmlns:a16="http://schemas.microsoft.com/office/drawing/2014/main" id="{2A2148E3-9C72-424C-96D9-7B882F1A20F5}"/>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0">
              <a:extLst>
                <a:ext uri="{FF2B5EF4-FFF2-40B4-BE49-F238E27FC236}">
                  <a16:creationId xmlns:a16="http://schemas.microsoft.com/office/drawing/2014/main" id="{4D88A941-63CE-4A5D-9347-75FA8634153A}"/>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1">
              <a:extLst>
                <a:ext uri="{FF2B5EF4-FFF2-40B4-BE49-F238E27FC236}">
                  <a16:creationId xmlns:a16="http://schemas.microsoft.com/office/drawing/2014/main" id="{0E0B5339-2B69-4284-BF51-7AA9EE422B77}"/>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2">
              <a:extLst>
                <a:ext uri="{FF2B5EF4-FFF2-40B4-BE49-F238E27FC236}">
                  <a16:creationId xmlns:a16="http://schemas.microsoft.com/office/drawing/2014/main" id="{A33CD415-39E1-4098-9302-7B8B520E8D98}"/>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3">
              <a:extLst>
                <a:ext uri="{FF2B5EF4-FFF2-40B4-BE49-F238E27FC236}">
                  <a16:creationId xmlns:a16="http://schemas.microsoft.com/office/drawing/2014/main" id="{C26FC71C-5889-40FB-AFDA-06894B287F2B}"/>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4">
              <a:extLst>
                <a:ext uri="{FF2B5EF4-FFF2-40B4-BE49-F238E27FC236}">
                  <a16:creationId xmlns:a16="http://schemas.microsoft.com/office/drawing/2014/main" id="{D7267A0D-8755-4C19-A9C2-D3BA14893655}"/>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15">
              <a:extLst>
                <a:ext uri="{FF2B5EF4-FFF2-40B4-BE49-F238E27FC236}">
                  <a16:creationId xmlns:a16="http://schemas.microsoft.com/office/drawing/2014/main" id="{EC9D10BC-0FFC-4130-A2E0-D5EBD51B6DF4}"/>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16">
              <a:extLst>
                <a:ext uri="{FF2B5EF4-FFF2-40B4-BE49-F238E27FC236}">
                  <a16:creationId xmlns:a16="http://schemas.microsoft.com/office/drawing/2014/main" id="{3E7ADA53-ECFB-4CEF-82AB-5A41248A58B2}"/>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17">
              <a:extLst>
                <a:ext uri="{FF2B5EF4-FFF2-40B4-BE49-F238E27FC236}">
                  <a16:creationId xmlns:a16="http://schemas.microsoft.com/office/drawing/2014/main" id="{69E90064-000F-44D0-94F2-B7610467D8D0}"/>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18">
              <a:extLst>
                <a:ext uri="{FF2B5EF4-FFF2-40B4-BE49-F238E27FC236}">
                  <a16:creationId xmlns:a16="http://schemas.microsoft.com/office/drawing/2014/main" id="{B93A6CEC-3186-476E-B6A4-50BBC6B0EAEA}"/>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19">
              <a:extLst>
                <a:ext uri="{FF2B5EF4-FFF2-40B4-BE49-F238E27FC236}">
                  <a16:creationId xmlns:a16="http://schemas.microsoft.com/office/drawing/2014/main" id="{55AF2536-8A45-4614-B419-0F781F030069}"/>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0">
              <a:extLst>
                <a:ext uri="{FF2B5EF4-FFF2-40B4-BE49-F238E27FC236}">
                  <a16:creationId xmlns:a16="http://schemas.microsoft.com/office/drawing/2014/main" id="{88BBB0C2-7C28-4A55-AD9E-4B49D41443CB}"/>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1">
              <a:extLst>
                <a:ext uri="{FF2B5EF4-FFF2-40B4-BE49-F238E27FC236}">
                  <a16:creationId xmlns:a16="http://schemas.microsoft.com/office/drawing/2014/main" id="{10247EB1-BF21-496C-82F7-3D5537865C40}"/>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2">
              <a:extLst>
                <a:ext uri="{FF2B5EF4-FFF2-40B4-BE49-F238E27FC236}">
                  <a16:creationId xmlns:a16="http://schemas.microsoft.com/office/drawing/2014/main" id="{841A9DDB-839A-4ADC-B544-D41826C15B0D}"/>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3">
              <a:extLst>
                <a:ext uri="{FF2B5EF4-FFF2-40B4-BE49-F238E27FC236}">
                  <a16:creationId xmlns:a16="http://schemas.microsoft.com/office/drawing/2014/main" id="{A04C367F-0246-4D95-BE5E-1240808C485D}"/>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4">
              <a:extLst>
                <a:ext uri="{FF2B5EF4-FFF2-40B4-BE49-F238E27FC236}">
                  <a16:creationId xmlns:a16="http://schemas.microsoft.com/office/drawing/2014/main" id="{5E7D8FAB-F740-42C9-863F-3DAEE30A0684}"/>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25">
              <a:extLst>
                <a:ext uri="{FF2B5EF4-FFF2-40B4-BE49-F238E27FC236}">
                  <a16:creationId xmlns:a16="http://schemas.microsoft.com/office/drawing/2014/main" id="{072C5082-E839-4152-B58A-23C6DCF7FB4C}"/>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26">
              <a:extLst>
                <a:ext uri="{FF2B5EF4-FFF2-40B4-BE49-F238E27FC236}">
                  <a16:creationId xmlns:a16="http://schemas.microsoft.com/office/drawing/2014/main" id="{2F4901DE-76B0-447F-8825-6A902A132195}"/>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27">
              <a:extLst>
                <a:ext uri="{FF2B5EF4-FFF2-40B4-BE49-F238E27FC236}">
                  <a16:creationId xmlns:a16="http://schemas.microsoft.com/office/drawing/2014/main" id="{8E0357C1-7F28-47EF-A4F4-3D9B28D14C96}"/>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28">
              <a:extLst>
                <a:ext uri="{FF2B5EF4-FFF2-40B4-BE49-F238E27FC236}">
                  <a16:creationId xmlns:a16="http://schemas.microsoft.com/office/drawing/2014/main" id="{516E68E4-BE16-49C0-AF6B-9CC20BC77054}"/>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29">
              <a:extLst>
                <a:ext uri="{FF2B5EF4-FFF2-40B4-BE49-F238E27FC236}">
                  <a16:creationId xmlns:a16="http://schemas.microsoft.com/office/drawing/2014/main" id="{61101803-534B-4D97-8527-0B2B34F688D2}"/>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30">
              <a:extLst>
                <a:ext uri="{FF2B5EF4-FFF2-40B4-BE49-F238E27FC236}">
                  <a16:creationId xmlns:a16="http://schemas.microsoft.com/office/drawing/2014/main" id="{81D081D6-7E78-4DF1-9091-6E25E08F9CC2}"/>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16" name="Rectangle 15">
            <a:extLst>
              <a:ext uri="{FF2B5EF4-FFF2-40B4-BE49-F238E27FC236}">
                <a16:creationId xmlns:a16="http://schemas.microsoft.com/office/drawing/2014/main" id="{A2AB3FDF-61D2-465A-AA93-C635BE39211F}"/>
              </a:ext>
            </a:extLst>
          </p:cNvPr>
          <p:cNvSpPr/>
          <p:nvPr/>
        </p:nvSpPr>
        <p:spPr>
          <a:xfrm>
            <a:off x="0" y="2758191"/>
            <a:ext cx="9277808" cy="3477718"/>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Box 2">
            <a:extLst>
              <a:ext uri="{FF2B5EF4-FFF2-40B4-BE49-F238E27FC236}">
                <a16:creationId xmlns:a16="http://schemas.microsoft.com/office/drawing/2014/main" id="{38169A17-AC06-447A-87DD-5D0248542164}"/>
              </a:ext>
            </a:extLst>
          </p:cNvPr>
          <p:cNvSpPr txBox="1"/>
          <p:nvPr/>
        </p:nvSpPr>
        <p:spPr>
          <a:xfrm>
            <a:off x="626682" y="705206"/>
            <a:ext cx="4825593" cy="1569660"/>
          </a:xfrm>
          <a:prstGeom prst="rect">
            <a:avLst/>
          </a:prstGeom>
          <a:noFill/>
        </p:spPr>
        <p:txBody>
          <a:bodyPr wrap="square" rtlCol="0">
            <a:spAutoFit/>
          </a:bodyPr>
          <a:lstStyle/>
          <a:p>
            <a:r>
              <a:rPr lang="en-US" sz="4800">
                <a:solidFill>
                  <a:schemeClr val="tx1">
                    <a:lumMod val="75000"/>
                    <a:lumOff val="25000"/>
                  </a:schemeClr>
                </a:solidFill>
                <a:latin typeface="+mj-lt"/>
              </a:rPr>
              <a:t>Our Service Category</a:t>
            </a:r>
            <a:endParaRPr lang="id-ID" sz="6000" b="1">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FD25B5E6-07CB-499F-A334-A0D8D9F6646F}"/>
              </a:ext>
            </a:extLst>
          </p:cNvPr>
          <p:cNvSpPr txBox="1"/>
          <p:nvPr/>
        </p:nvSpPr>
        <p:spPr>
          <a:xfrm>
            <a:off x="1787483" y="3572598"/>
            <a:ext cx="2399045"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a:t>
            </a:r>
          </a:p>
        </p:txBody>
      </p:sp>
      <p:sp>
        <p:nvSpPr>
          <p:cNvPr id="5" name="TextBox 4">
            <a:extLst>
              <a:ext uri="{FF2B5EF4-FFF2-40B4-BE49-F238E27FC236}">
                <a16:creationId xmlns:a16="http://schemas.microsoft.com/office/drawing/2014/main" id="{F57FBE0E-B882-44B0-8B59-667764D56CAE}"/>
              </a:ext>
            </a:extLst>
          </p:cNvPr>
          <p:cNvSpPr txBox="1"/>
          <p:nvPr/>
        </p:nvSpPr>
        <p:spPr>
          <a:xfrm>
            <a:off x="702963" y="2981583"/>
            <a:ext cx="924707" cy="769441"/>
          </a:xfrm>
          <a:prstGeom prst="rect">
            <a:avLst/>
          </a:prstGeom>
          <a:noFill/>
        </p:spPr>
        <p:txBody>
          <a:bodyPr wrap="square" rtlCol="0">
            <a:spAutoFit/>
          </a:bodyPr>
          <a:lstStyle/>
          <a:p>
            <a:pPr algn="r"/>
            <a:r>
              <a:rPr lang="en-US" sz="4400">
                <a:solidFill>
                  <a:schemeClr val="tx1">
                    <a:lumMod val="75000"/>
                    <a:lumOff val="25000"/>
                  </a:schemeClr>
                </a:solidFill>
                <a:latin typeface="+mj-lt"/>
              </a:rPr>
              <a:t>01</a:t>
            </a:r>
            <a:endParaRPr lang="id-ID" sz="5400" b="1">
              <a:solidFill>
                <a:schemeClr val="tx1">
                  <a:lumMod val="75000"/>
                  <a:lumOff val="25000"/>
                </a:schemeClr>
              </a:solidFill>
              <a:latin typeface="+mj-lt"/>
            </a:endParaRPr>
          </a:p>
        </p:txBody>
      </p:sp>
      <p:sp>
        <p:nvSpPr>
          <p:cNvPr id="6" name="Rectangle 5">
            <a:extLst>
              <a:ext uri="{FF2B5EF4-FFF2-40B4-BE49-F238E27FC236}">
                <a16:creationId xmlns:a16="http://schemas.microsoft.com/office/drawing/2014/main" id="{D23C9AB5-6781-4A70-86A5-E231AE465364}"/>
              </a:ext>
            </a:extLst>
          </p:cNvPr>
          <p:cNvSpPr/>
          <p:nvPr/>
        </p:nvSpPr>
        <p:spPr>
          <a:xfrm>
            <a:off x="1787483" y="3130048"/>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7" name="TextBox 6">
            <a:extLst>
              <a:ext uri="{FF2B5EF4-FFF2-40B4-BE49-F238E27FC236}">
                <a16:creationId xmlns:a16="http://schemas.microsoft.com/office/drawing/2014/main" id="{FCAB0D42-8EFF-496E-9BE7-2DC7F95FC239}"/>
              </a:ext>
            </a:extLst>
          </p:cNvPr>
          <p:cNvSpPr txBox="1"/>
          <p:nvPr/>
        </p:nvSpPr>
        <p:spPr>
          <a:xfrm>
            <a:off x="1787483" y="5192119"/>
            <a:ext cx="2399045"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a:t>
            </a:r>
          </a:p>
        </p:txBody>
      </p:sp>
      <p:sp>
        <p:nvSpPr>
          <p:cNvPr id="8" name="TextBox 7">
            <a:extLst>
              <a:ext uri="{FF2B5EF4-FFF2-40B4-BE49-F238E27FC236}">
                <a16:creationId xmlns:a16="http://schemas.microsoft.com/office/drawing/2014/main" id="{61B7246F-25A9-47EA-A868-ECF725652EC4}"/>
              </a:ext>
            </a:extLst>
          </p:cNvPr>
          <p:cNvSpPr txBox="1"/>
          <p:nvPr/>
        </p:nvSpPr>
        <p:spPr>
          <a:xfrm>
            <a:off x="702963" y="4601104"/>
            <a:ext cx="924707" cy="769441"/>
          </a:xfrm>
          <a:prstGeom prst="rect">
            <a:avLst/>
          </a:prstGeom>
          <a:noFill/>
        </p:spPr>
        <p:txBody>
          <a:bodyPr wrap="square" rtlCol="0">
            <a:spAutoFit/>
          </a:bodyPr>
          <a:lstStyle/>
          <a:p>
            <a:pPr algn="r"/>
            <a:r>
              <a:rPr lang="en-US" sz="4400">
                <a:solidFill>
                  <a:schemeClr val="tx1">
                    <a:lumMod val="75000"/>
                    <a:lumOff val="25000"/>
                  </a:schemeClr>
                </a:solidFill>
                <a:latin typeface="+mj-lt"/>
              </a:rPr>
              <a:t>02</a:t>
            </a:r>
            <a:endParaRPr lang="id-ID" sz="5400" b="1">
              <a:solidFill>
                <a:schemeClr val="tx1">
                  <a:lumMod val="75000"/>
                  <a:lumOff val="25000"/>
                </a:schemeClr>
              </a:solidFill>
              <a:latin typeface="+mj-lt"/>
            </a:endParaRPr>
          </a:p>
        </p:txBody>
      </p:sp>
      <p:sp>
        <p:nvSpPr>
          <p:cNvPr id="9" name="Rectangle 8">
            <a:extLst>
              <a:ext uri="{FF2B5EF4-FFF2-40B4-BE49-F238E27FC236}">
                <a16:creationId xmlns:a16="http://schemas.microsoft.com/office/drawing/2014/main" id="{41011F54-69BA-4BDE-B461-43F4B1A2D0A6}"/>
              </a:ext>
            </a:extLst>
          </p:cNvPr>
          <p:cNvSpPr/>
          <p:nvPr/>
        </p:nvSpPr>
        <p:spPr>
          <a:xfrm>
            <a:off x="1787483" y="4749569"/>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10" name="TextBox 9">
            <a:extLst>
              <a:ext uri="{FF2B5EF4-FFF2-40B4-BE49-F238E27FC236}">
                <a16:creationId xmlns:a16="http://schemas.microsoft.com/office/drawing/2014/main" id="{CF244D9D-E682-4318-B247-E058BE3E004B}"/>
              </a:ext>
            </a:extLst>
          </p:cNvPr>
          <p:cNvSpPr txBox="1"/>
          <p:nvPr/>
        </p:nvSpPr>
        <p:spPr>
          <a:xfrm>
            <a:off x="5791560" y="3572598"/>
            <a:ext cx="2399045"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a:t>
            </a:r>
          </a:p>
        </p:txBody>
      </p:sp>
      <p:sp>
        <p:nvSpPr>
          <p:cNvPr id="11" name="TextBox 10">
            <a:extLst>
              <a:ext uri="{FF2B5EF4-FFF2-40B4-BE49-F238E27FC236}">
                <a16:creationId xmlns:a16="http://schemas.microsoft.com/office/drawing/2014/main" id="{DF572AC8-7147-4EDD-8CD0-B72ABB780897}"/>
              </a:ext>
            </a:extLst>
          </p:cNvPr>
          <p:cNvSpPr txBox="1"/>
          <p:nvPr/>
        </p:nvSpPr>
        <p:spPr>
          <a:xfrm>
            <a:off x="4707040" y="2981583"/>
            <a:ext cx="924707" cy="769441"/>
          </a:xfrm>
          <a:prstGeom prst="rect">
            <a:avLst/>
          </a:prstGeom>
          <a:noFill/>
        </p:spPr>
        <p:txBody>
          <a:bodyPr wrap="square" rtlCol="0">
            <a:spAutoFit/>
          </a:bodyPr>
          <a:lstStyle/>
          <a:p>
            <a:pPr algn="r"/>
            <a:r>
              <a:rPr lang="en-US" sz="4400">
                <a:solidFill>
                  <a:schemeClr val="tx1">
                    <a:lumMod val="75000"/>
                    <a:lumOff val="25000"/>
                  </a:schemeClr>
                </a:solidFill>
                <a:latin typeface="+mj-lt"/>
              </a:rPr>
              <a:t>03</a:t>
            </a:r>
            <a:endParaRPr lang="id-ID" sz="5400" b="1">
              <a:solidFill>
                <a:schemeClr val="tx1">
                  <a:lumMod val="75000"/>
                  <a:lumOff val="25000"/>
                </a:schemeClr>
              </a:solidFill>
              <a:latin typeface="+mj-lt"/>
            </a:endParaRPr>
          </a:p>
        </p:txBody>
      </p:sp>
      <p:sp>
        <p:nvSpPr>
          <p:cNvPr id="12" name="Rectangle 11">
            <a:extLst>
              <a:ext uri="{FF2B5EF4-FFF2-40B4-BE49-F238E27FC236}">
                <a16:creationId xmlns:a16="http://schemas.microsoft.com/office/drawing/2014/main" id="{5FA100D2-9B7B-401D-9797-1723E7CF2C8C}"/>
              </a:ext>
            </a:extLst>
          </p:cNvPr>
          <p:cNvSpPr/>
          <p:nvPr/>
        </p:nvSpPr>
        <p:spPr>
          <a:xfrm>
            <a:off x="5791560" y="3130048"/>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13" name="TextBox 12">
            <a:extLst>
              <a:ext uri="{FF2B5EF4-FFF2-40B4-BE49-F238E27FC236}">
                <a16:creationId xmlns:a16="http://schemas.microsoft.com/office/drawing/2014/main" id="{D13A55CF-B67B-4957-9A66-DFC13CAE185A}"/>
              </a:ext>
            </a:extLst>
          </p:cNvPr>
          <p:cNvSpPr txBox="1"/>
          <p:nvPr/>
        </p:nvSpPr>
        <p:spPr>
          <a:xfrm>
            <a:off x="5791560" y="5192119"/>
            <a:ext cx="2399045"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a:t>
            </a:r>
          </a:p>
        </p:txBody>
      </p:sp>
      <p:sp>
        <p:nvSpPr>
          <p:cNvPr id="14" name="TextBox 13">
            <a:extLst>
              <a:ext uri="{FF2B5EF4-FFF2-40B4-BE49-F238E27FC236}">
                <a16:creationId xmlns:a16="http://schemas.microsoft.com/office/drawing/2014/main" id="{EBAC5D0C-9A4B-432F-AB71-74F4E07BC782}"/>
              </a:ext>
            </a:extLst>
          </p:cNvPr>
          <p:cNvSpPr txBox="1"/>
          <p:nvPr/>
        </p:nvSpPr>
        <p:spPr>
          <a:xfrm>
            <a:off x="4707040" y="4601104"/>
            <a:ext cx="924707" cy="769441"/>
          </a:xfrm>
          <a:prstGeom prst="rect">
            <a:avLst/>
          </a:prstGeom>
          <a:noFill/>
        </p:spPr>
        <p:txBody>
          <a:bodyPr wrap="square" rtlCol="0">
            <a:spAutoFit/>
          </a:bodyPr>
          <a:lstStyle/>
          <a:p>
            <a:pPr algn="r"/>
            <a:r>
              <a:rPr lang="en-US" sz="4400">
                <a:solidFill>
                  <a:schemeClr val="tx1">
                    <a:lumMod val="75000"/>
                    <a:lumOff val="25000"/>
                  </a:schemeClr>
                </a:solidFill>
                <a:latin typeface="+mj-lt"/>
              </a:rPr>
              <a:t>04</a:t>
            </a:r>
            <a:endParaRPr lang="id-ID" sz="5400" b="1">
              <a:solidFill>
                <a:schemeClr val="tx1">
                  <a:lumMod val="75000"/>
                  <a:lumOff val="25000"/>
                </a:schemeClr>
              </a:solidFill>
              <a:latin typeface="+mj-lt"/>
            </a:endParaRPr>
          </a:p>
        </p:txBody>
      </p:sp>
      <p:sp>
        <p:nvSpPr>
          <p:cNvPr id="15" name="Rectangle 14">
            <a:extLst>
              <a:ext uri="{FF2B5EF4-FFF2-40B4-BE49-F238E27FC236}">
                <a16:creationId xmlns:a16="http://schemas.microsoft.com/office/drawing/2014/main" id="{AB0D2F10-64E6-49FF-91C5-827216681573}"/>
              </a:ext>
            </a:extLst>
          </p:cNvPr>
          <p:cNvSpPr/>
          <p:nvPr/>
        </p:nvSpPr>
        <p:spPr>
          <a:xfrm>
            <a:off x="5791560" y="4749569"/>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Tree>
    <p:extLst>
      <p:ext uri="{BB962C8B-B14F-4D97-AF65-F5344CB8AC3E}">
        <p14:creationId xmlns:p14="http://schemas.microsoft.com/office/powerpoint/2010/main" val="4109508335"/>
      </p:ext>
    </p:extLst>
  </p:cSld>
  <p:clrMapOvr>
    <a:masterClrMapping/>
  </p:clrMapOvr>
  <mc:AlternateContent xmlns:mc="http://schemas.openxmlformats.org/markup-compatibility/2006" xmlns:p14="http://schemas.microsoft.com/office/powerpoint/2010/main">
    <mc:Choice Requires="p14">
      <p:transition spd="slow" p14:dur="1500">
        <p:split/>
      </p:transition>
    </mc:Choice>
    <mc:Fallback xmlns="">
      <p:transition spd="slow">
        <p:spli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750"/>
                                        <p:tgtEl>
                                          <p:spTgt spid="4"/>
                                        </p:tgtEl>
                                      </p:cBhvr>
                                    </p:animEffect>
                                    <p:anim calcmode="lin" valueType="num">
                                      <p:cBhvr>
                                        <p:cTn id="13" dur="750" fill="hold"/>
                                        <p:tgtEl>
                                          <p:spTgt spid="4"/>
                                        </p:tgtEl>
                                        <p:attrNameLst>
                                          <p:attrName>ppt_x</p:attrName>
                                        </p:attrNameLst>
                                      </p:cBhvr>
                                      <p:tavLst>
                                        <p:tav tm="0">
                                          <p:val>
                                            <p:strVal val="#ppt_x"/>
                                          </p:val>
                                        </p:tav>
                                        <p:tav tm="100000">
                                          <p:val>
                                            <p:strVal val="#ppt_x"/>
                                          </p:val>
                                        </p:tav>
                                      </p:tavLst>
                                    </p:anim>
                                    <p:anim calcmode="lin" valueType="num">
                                      <p:cBhvr>
                                        <p:cTn id="14" dur="75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750"/>
                                        <p:tgtEl>
                                          <p:spTgt spid="5"/>
                                        </p:tgtEl>
                                      </p:cBhvr>
                                    </p:animEffect>
                                    <p:anim calcmode="lin" valueType="num">
                                      <p:cBhvr>
                                        <p:cTn id="18" dur="750" fill="hold"/>
                                        <p:tgtEl>
                                          <p:spTgt spid="5"/>
                                        </p:tgtEl>
                                        <p:attrNameLst>
                                          <p:attrName>ppt_x</p:attrName>
                                        </p:attrNameLst>
                                      </p:cBhvr>
                                      <p:tavLst>
                                        <p:tav tm="0">
                                          <p:val>
                                            <p:strVal val="#ppt_x"/>
                                          </p:val>
                                        </p:tav>
                                        <p:tav tm="100000">
                                          <p:val>
                                            <p:strVal val="#ppt_x"/>
                                          </p:val>
                                        </p:tav>
                                      </p:tavLst>
                                    </p:anim>
                                    <p:anim calcmode="lin" valueType="num">
                                      <p:cBhvr>
                                        <p:cTn id="19" dur="75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anim calcmode="lin" valueType="num">
                                      <p:cBhvr>
                                        <p:cTn id="23" dur="750" fill="hold"/>
                                        <p:tgtEl>
                                          <p:spTgt spid="6"/>
                                        </p:tgtEl>
                                        <p:attrNameLst>
                                          <p:attrName>ppt_x</p:attrName>
                                        </p:attrNameLst>
                                      </p:cBhvr>
                                      <p:tavLst>
                                        <p:tav tm="0">
                                          <p:val>
                                            <p:strVal val="#ppt_x"/>
                                          </p:val>
                                        </p:tav>
                                        <p:tav tm="100000">
                                          <p:val>
                                            <p:strVal val="#ppt_x"/>
                                          </p:val>
                                        </p:tav>
                                      </p:tavLst>
                                    </p:anim>
                                    <p:anim calcmode="lin" valueType="num">
                                      <p:cBhvr>
                                        <p:cTn id="24" dur="75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750"/>
                                        <p:tgtEl>
                                          <p:spTgt spid="7"/>
                                        </p:tgtEl>
                                      </p:cBhvr>
                                    </p:animEffect>
                                    <p:anim calcmode="lin" valueType="num">
                                      <p:cBhvr>
                                        <p:cTn id="28" dur="750" fill="hold"/>
                                        <p:tgtEl>
                                          <p:spTgt spid="7"/>
                                        </p:tgtEl>
                                        <p:attrNameLst>
                                          <p:attrName>ppt_x</p:attrName>
                                        </p:attrNameLst>
                                      </p:cBhvr>
                                      <p:tavLst>
                                        <p:tav tm="0">
                                          <p:val>
                                            <p:strVal val="#ppt_x"/>
                                          </p:val>
                                        </p:tav>
                                        <p:tav tm="100000">
                                          <p:val>
                                            <p:strVal val="#ppt_x"/>
                                          </p:val>
                                        </p:tav>
                                      </p:tavLst>
                                    </p:anim>
                                    <p:anim calcmode="lin" valueType="num">
                                      <p:cBhvr>
                                        <p:cTn id="29" dur="75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750"/>
                                        <p:tgtEl>
                                          <p:spTgt spid="8"/>
                                        </p:tgtEl>
                                      </p:cBhvr>
                                    </p:animEffect>
                                    <p:anim calcmode="lin" valueType="num">
                                      <p:cBhvr>
                                        <p:cTn id="33" dur="750" fill="hold"/>
                                        <p:tgtEl>
                                          <p:spTgt spid="8"/>
                                        </p:tgtEl>
                                        <p:attrNameLst>
                                          <p:attrName>ppt_x</p:attrName>
                                        </p:attrNameLst>
                                      </p:cBhvr>
                                      <p:tavLst>
                                        <p:tav tm="0">
                                          <p:val>
                                            <p:strVal val="#ppt_x"/>
                                          </p:val>
                                        </p:tav>
                                        <p:tav tm="100000">
                                          <p:val>
                                            <p:strVal val="#ppt_x"/>
                                          </p:val>
                                        </p:tav>
                                      </p:tavLst>
                                    </p:anim>
                                    <p:anim calcmode="lin" valueType="num">
                                      <p:cBhvr>
                                        <p:cTn id="34" dur="75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750"/>
                                        <p:tgtEl>
                                          <p:spTgt spid="9"/>
                                        </p:tgtEl>
                                      </p:cBhvr>
                                    </p:animEffect>
                                    <p:anim calcmode="lin" valueType="num">
                                      <p:cBhvr>
                                        <p:cTn id="38" dur="750" fill="hold"/>
                                        <p:tgtEl>
                                          <p:spTgt spid="9"/>
                                        </p:tgtEl>
                                        <p:attrNameLst>
                                          <p:attrName>ppt_x</p:attrName>
                                        </p:attrNameLst>
                                      </p:cBhvr>
                                      <p:tavLst>
                                        <p:tav tm="0">
                                          <p:val>
                                            <p:strVal val="#ppt_x"/>
                                          </p:val>
                                        </p:tav>
                                        <p:tav tm="100000">
                                          <p:val>
                                            <p:strVal val="#ppt_x"/>
                                          </p:val>
                                        </p:tav>
                                      </p:tavLst>
                                    </p:anim>
                                    <p:anim calcmode="lin" valueType="num">
                                      <p:cBhvr>
                                        <p:cTn id="39" dur="750" fill="hold"/>
                                        <p:tgtEl>
                                          <p:spTgt spid="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50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750"/>
                                        <p:tgtEl>
                                          <p:spTgt spid="10"/>
                                        </p:tgtEl>
                                      </p:cBhvr>
                                    </p:animEffect>
                                    <p:anim calcmode="lin" valueType="num">
                                      <p:cBhvr>
                                        <p:cTn id="43" dur="750" fill="hold"/>
                                        <p:tgtEl>
                                          <p:spTgt spid="10"/>
                                        </p:tgtEl>
                                        <p:attrNameLst>
                                          <p:attrName>ppt_x</p:attrName>
                                        </p:attrNameLst>
                                      </p:cBhvr>
                                      <p:tavLst>
                                        <p:tav tm="0">
                                          <p:val>
                                            <p:strVal val="#ppt_x"/>
                                          </p:val>
                                        </p:tav>
                                        <p:tav tm="100000">
                                          <p:val>
                                            <p:strVal val="#ppt_x"/>
                                          </p:val>
                                        </p:tav>
                                      </p:tavLst>
                                    </p:anim>
                                    <p:anim calcmode="lin" valueType="num">
                                      <p:cBhvr>
                                        <p:cTn id="44" dur="750" fill="hold"/>
                                        <p:tgtEl>
                                          <p:spTgt spid="1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50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750"/>
                                        <p:tgtEl>
                                          <p:spTgt spid="11"/>
                                        </p:tgtEl>
                                      </p:cBhvr>
                                    </p:animEffect>
                                    <p:anim calcmode="lin" valueType="num">
                                      <p:cBhvr>
                                        <p:cTn id="48" dur="750" fill="hold"/>
                                        <p:tgtEl>
                                          <p:spTgt spid="11"/>
                                        </p:tgtEl>
                                        <p:attrNameLst>
                                          <p:attrName>ppt_x</p:attrName>
                                        </p:attrNameLst>
                                      </p:cBhvr>
                                      <p:tavLst>
                                        <p:tav tm="0">
                                          <p:val>
                                            <p:strVal val="#ppt_x"/>
                                          </p:val>
                                        </p:tav>
                                        <p:tav tm="100000">
                                          <p:val>
                                            <p:strVal val="#ppt_x"/>
                                          </p:val>
                                        </p:tav>
                                      </p:tavLst>
                                    </p:anim>
                                    <p:anim calcmode="lin" valueType="num">
                                      <p:cBhvr>
                                        <p:cTn id="49" dur="750" fill="hold"/>
                                        <p:tgtEl>
                                          <p:spTgt spid="1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50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750"/>
                                        <p:tgtEl>
                                          <p:spTgt spid="12"/>
                                        </p:tgtEl>
                                      </p:cBhvr>
                                    </p:animEffect>
                                    <p:anim calcmode="lin" valueType="num">
                                      <p:cBhvr>
                                        <p:cTn id="53" dur="750" fill="hold"/>
                                        <p:tgtEl>
                                          <p:spTgt spid="12"/>
                                        </p:tgtEl>
                                        <p:attrNameLst>
                                          <p:attrName>ppt_x</p:attrName>
                                        </p:attrNameLst>
                                      </p:cBhvr>
                                      <p:tavLst>
                                        <p:tav tm="0">
                                          <p:val>
                                            <p:strVal val="#ppt_x"/>
                                          </p:val>
                                        </p:tav>
                                        <p:tav tm="100000">
                                          <p:val>
                                            <p:strVal val="#ppt_x"/>
                                          </p:val>
                                        </p:tav>
                                      </p:tavLst>
                                    </p:anim>
                                    <p:anim calcmode="lin" valueType="num">
                                      <p:cBhvr>
                                        <p:cTn id="54" dur="750" fill="hold"/>
                                        <p:tgtEl>
                                          <p:spTgt spid="12"/>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50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750"/>
                                        <p:tgtEl>
                                          <p:spTgt spid="13"/>
                                        </p:tgtEl>
                                      </p:cBhvr>
                                    </p:animEffect>
                                    <p:anim calcmode="lin" valueType="num">
                                      <p:cBhvr>
                                        <p:cTn id="58" dur="750" fill="hold"/>
                                        <p:tgtEl>
                                          <p:spTgt spid="13"/>
                                        </p:tgtEl>
                                        <p:attrNameLst>
                                          <p:attrName>ppt_x</p:attrName>
                                        </p:attrNameLst>
                                      </p:cBhvr>
                                      <p:tavLst>
                                        <p:tav tm="0">
                                          <p:val>
                                            <p:strVal val="#ppt_x"/>
                                          </p:val>
                                        </p:tav>
                                        <p:tav tm="100000">
                                          <p:val>
                                            <p:strVal val="#ppt_x"/>
                                          </p:val>
                                        </p:tav>
                                      </p:tavLst>
                                    </p:anim>
                                    <p:anim calcmode="lin" valueType="num">
                                      <p:cBhvr>
                                        <p:cTn id="59" dur="750" fill="hold"/>
                                        <p:tgtEl>
                                          <p:spTgt spid="1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50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750"/>
                                        <p:tgtEl>
                                          <p:spTgt spid="14"/>
                                        </p:tgtEl>
                                      </p:cBhvr>
                                    </p:animEffect>
                                    <p:anim calcmode="lin" valueType="num">
                                      <p:cBhvr>
                                        <p:cTn id="63" dur="750" fill="hold"/>
                                        <p:tgtEl>
                                          <p:spTgt spid="14"/>
                                        </p:tgtEl>
                                        <p:attrNameLst>
                                          <p:attrName>ppt_x</p:attrName>
                                        </p:attrNameLst>
                                      </p:cBhvr>
                                      <p:tavLst>
                                        <p:tav tm="0">
                                          <p:val>
                                            <p:strVal val="#ppt_x"/>
                                          </p:val>
                                        </p:tav>
                                        <p:tav tm="100000">
                                          <p:val>
                                            <p:strVal val="#ppt_x"/>
                                          </p:val>
                                        </p:tav>
                                      </p:tavLst>
                                    </p:anim>
                                    <p:anim calcmode="lin" valueType="num">
                                      <p:cBhvr>
                                        <p:cTn id="64" dur="750" fill="hold"/>
                                        <p:tgtEl>
                                          <p:spTgt spid="1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50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750"/>
                                        <p:tgtEl>
                                          <p:spTgt spid="15"/>
                                        </p:tgtEl>
                                      </p:cBhvr>
                                    </p:animEffect>
                                    <p:anim calcmode="lin" valueType="num">
                                      <p:cBhvr>
                                        <p:cTn id="68" dur="750" fill="hold"/>
                                        <p:tgtEl>
                                          <p:spTgt spid="15"/>
                                        </p:tgtEl>
                                        <p:attrNameLst>
                                          <p:attrName>ppt_x</p:attrName>
                                        </p:attrNameLst>
                                      </p:cBhvr>
                                      <p:tavLst>
                                        <p:tav tm="0">
                                          <p:val>
                                            <p:strVal val="#ppt_x"/>
                                          </p:val>
                                        </p:tav>
                                        <p:tav tm="100000">
                                          <p:val>
                                            <p:strVal val="#ppt_x"/>
                                          </p:val>
                                        </p:tav>
                                      </p:tavLst>
                                    </p:anim>
                                    <p:anim calcmode="lin" valueType="num">
                                      <p:cBhvr>
                                        <p:cTn id="69" dur="7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P spid="14"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6C942F6-16D7-4605-8FA8-9F58873E04DC}"/>
              </a:ext>
            </a:extLst>
          </p:cNvPr>
          <p:cNvGrpSpPr/>
          <p:nvPr/>
        </p:nvGrpSpPr>
        <p:grpSpPr>
          <a:xfrm>
            <a:off x="7610175" y="29980"/>
            <a:ext cx="3399020" cy="3399020"/>
            <a:chOff x="684358" y="2902022"/>
            <a:chExt cx="3364308" cy="3364307"/>
          </a:xfrm>
          <a:solidFill>
            <a:schemeClr val="bg1">
              <a:lumMod val="95000"/>
            </a:schemeClr>
          </a:solidFill>
        </p:grpSpPr>
        <p:sp>
          <p:nvSpPr>
            <p:cNvPr id="13" name="Freeform 6">
              <a:extLst>
                <a:ext uri="{FF2B5EF4-FFF2-40B4-BE49-F238E27FC236}">
                  <a16:creationId xmlns:a16="http://schemas.microsoft.com/office/drawing/2014/main" id="{5682C0E3-275F-4E07-A214-3047FF2A8E74}"/>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7">
              <a:extLst>
                <a:ext uri="{FF2B5EF4-FFF2-40B4-BE49-F238E27FC236}">
                  <a16:creationId xmlns:a16="http://schemas.microsoft.com/office/drawing/2014/main" id="{8D846FE5-5C43-4EFB-8652-B6BC47FB1E48}"/>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8">
              <a:extLst>
                <a:ext uri="{FF2B5EF4-FFF2-40B4-BE49-F238E27FC236}">
                  <a16:creationId xmlns:a16="http://schemas.microsoft.com/office/drawing/2014/main" id="{214C81EC-D3B4-43F6-A7A8-45419455FCC1}"/>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9">
              <a:extLst>
                <a:ext uri="{FF2B5EF4-FFF2-40B4-BE49-F238E27FC236}">
                  <a16:creationId xmlns:a16="http://schemas.microsoft.com/office/drawing/2014/main" id="{261F8A3A-D74E-4E1B-BA70-C8550DB4D132}"/>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10">
              <a:extLst>
                <a:ext uri="{FF2B5EF4-FFF2-40B4-BE49-F238E27FC236}">
                  <a16:creationId xmlns:a16="http://schemas.microsoft.com/office/drawing/2014/main" id="{0CD162BF-EE7C-499B-8B13-A6A284DAFFF5}"/>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1">
              <a:extLst>
                <a:ext uri="{FF2B5EF4-FFF2-40B4-BE49-F238E27FC236}">
                  <a16:creationId xmlns:a16="http://schemas.microsoft.com/office/drawing/2014/main" id="{412F88FC-E84C-4DC8-9103-563B09891AFB}"/>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2">
              <a:extLst>
                <a:ext uri="{FF2B5EF4-FFF2-40B4-BE49-F238E27FC236}">
                  <a16:creationId xmlns:a16="http://schemas.microsoft.com/office/drawing/2014/main" id="{FE75D371-104F-4402-AC87-1F2191A7B0E2}"/>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3">
              <a:extLst>
                <a:ext uri="{FF2B5EF4-FFF2-40B4-BE49-F238E27FC236}">
                  <a16:creationId xmlns:a16="http://schemas.microsoft.com/office/drawing/2014/main" id="{7E83E9BE-5112-4562-BE22-F4C5CCFCE147}"/>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4">
              <a:extLst>
                <a:ext uri="{FF2B5EF4-FFF2-40B4-BE49-F238E27FC236}">
                  <a16:creationId xmlns:a16="http://schemas.microsoft.com/office/drawing/2014/main" id="{FD5B4F42-707B-4583-B915-13FD5456B3B6}"/>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5">
              <a:extLst>
                <a:ext uri="{FF2B5EF4-FFF2-40B4-BE49-F238E27FC236}">
                  <a16:creationId xmlns:a16="http://schemas.microsoft.com/office/drawing/2014/main" id="{42645BBE-3FD3-41F3-9868-C7BFC735C242}"/>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6">
              <a:extLst>
                <a:ext uri="{FF2B5EF4-FFF2-40B4-BE49-F238E27FC236}">
                  <a16:creationId xmlns:a16="http://schemas.microsoft.com/office/drawing/2014/main" id="{E7C590C3-E805-4F21-A4E8-778829A1DA08}"/>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7">
              <a:extLst>
                <a:ext uri="{FF2B5EF4-FFF2-40B4-BE49-F238E27FC236}">
                  <a16:creationId xmlns:a16="http://schemas.microsoft.com/office/drawing/2014/main" id="{B183E75E-3AD6-441C-9423-6B35AD930FF7}"/>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8">
              <a:extLst>
                <a:ext uri="{FF2B5EF4-FFF2-40B4-BE49-F238E27FC236}">
                  <a16:creationId xmlns:a16="http://schemas.microsoft.com/office/drawing/2014/main" id="{6E23451B-0AF4-4527-AEEC-2050BCE6F9E5}"/>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9">
              <a:extLst>
                <a:ext uri="{FF2B5EF4-FFF2-40B4-BE49-F238E27FC236}">
                  <a16:creationId xmlns:a16="http://schemas.microsoft.com/office/drawing/2014/main" id="{71B1B71E-6A20-4689-AA20-20A7E4A717C7}"/>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20">
              <a:extLst>
                <a:ext uri="{FF2B5EF4-FFF2-40B4-BE49-F238E27FC236}">
                  <a16:creationId xmlns:a16="http://schemas.microsoft.com/office/drawing/2014/main" id="{DC720666-DC37-414A-8E51-EE83214F0A4E}"/>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1">
              <a:extLst>
                <a:ext uri="{FF2B5EF4-FFF2-40B4-BE49-F238E27FC236}">
                  <a16:creationId xmlns:a16="http://schemas.microsoft.com/office/drawing/2014/main" id="{2452D9EE-6003-48DA-8304-45F77C3E0A39}"/>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2">
              <a:extLst>
                <a:ext uri="{FF2B5EF4-FFF2-40B4-BE49-F238E27FC236}">
                  <a16:creationId xmlns:a16="http://schemas.microsoft.com/office/drawing/2014/main" id="{1D226C0A-EFC9-424A-83F9-6AEBD452E679}"/>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3">
              <a:extLst>
                <a:ext uri="{FF2B5EF4-FFF2-40B4-BE49-F238E27FC236}">
                  <a16:creationId xmlns:a16="http://schemas.microsoft.com/office/drawing/2014/main" id="{284EA0E8-D682-452B-9B5D-96FF41FA942F}"/>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4">
              <a:extLst>
                <a:ext uri="{FF2B5EF4-FFF2-40B4-BE49-F238E27FC236}">
                  <a16:creationId xmlns:a16="http://schemas.microsoft.com/office/drawing/2014/main" id="{2426ADFE-ABFD-4A05-88F7-B7B6FF759EC7}"/>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5">
              <a:extLst>
                <a:ext uri="{FF2B5EF4-FFF2-40B4-BE49-F238E27FC236}">
                  <a16:creationId xmlns:a16="http://schemas.microsoft.com/office/drawing/2014/main" id="{3D587305-8BD3-492D-94F8-8748BE3AA174}"/>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6">
              <a:extLst>
                <a:ext uri="{FF2B5EF4-FFF2-40B4-BE49-F238E27FC236}">
                  <a16:creationId xmlns:a16="http://schemas.microsoft.com/office/drawing/2014/main" id="{5495355B-E2CE-456F-8284-1656DDBD49A9}"/>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7">
              <a:extLst>
                <a:ext uri="{FF2B5EF4-FFF2-40B4-BE49-F238E27FC236}">
                  <a16:creationId xmlns:a16="http://schemas.microsoft.com/office/drawing/2014/main" id="{48A99C8D-81D0-4E6B-89AE-7C92FAB56F2C}"/>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8">
              <a:extLst>
                <a:ext uri="{FF2B5EF4-FFF2-40B4-BE49-F238E27FC236}">
                  <a16:creationId xmlns:a16="http://schemas.microsoft.com/office/drawing/2014/main" id="{765144BC-FA38-4B7B-9F0D-0341CDDF2745}"/>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9">
              <a:extLst>
                <a:ext uri="{FF2B5EF4-FFF2-40B4-BE49-F238E27FC236}">
                  <a16:creationId xmlns:a16="http://schemas.microsoft.com/office/drawing/2014/main" id="{18CFF31A-9AA8-4D17-897D-0A4C4924A520}"/>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30">
              <a:extLst>
                <a:ext uri="{FF2B5EF4-FFF2-40B4-BE49-F238E27FC236}">
                  <a16:creationId xmlns:a16="http://schemas.microsoft.com/office/drawing/2014/main" id="{C4BF3EAF-06BC-4A70-8CB1-A5BAD5C1E06B}"/>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5" name="Rectangle 4">
            <a:extLst>
              <a:ext uri="{FF2B5EF4-FFF2-40B4-BE49-F238E27FC236}">
                <a16:creationId xmlns:a16="http://schemas.microsoft.com/office/drawing/2014/main" id="{F318F4ED-914F-4A7C-B2E9-B19B9AE30ED0}"/>
              </a:ext>
            </a:extLst>
          </p:cNvPr>
          <p:cNvSpPr/>
          <p:nvPr/>
        </p:nvSpPr>
        <p:spPr>
          <a:xfrm>
            <a:off x="3072983" y="1214203"/>
            <a:ext cx="6046034" cy="4429592"/>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extBox 5">
            <a:extLst>
              <a:ext uri="{FF2B5EF4-FFF2-40B4-BE49-F238E27FC236}">
                <a16:creationId xmlns:a16="http://schemas.microsoft.com/office/drawing/2014/main" id="{4597BCD8-79E9-44C3-BA1A-52C5F16C24DF}"/>
              </a:ext>
            </a:extLst>
          </p:cNvPr>
          <p:cNvSpPr txBox="1"/>
          <p:nvPr/>
        </p:nvSpPr>
        <p:spPr>
          <a:xfrm>
            <a:off x="5329563" y="4681407"/>
            <a:ext cx="1464356"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Floral sheel silk </a:t>
            </a:r>
          </a:p>
        </p:txBody>
      </p:sp>
      <p:sp>
        <p:nvSpPr>
          <p:cNvPr id="7" name="Rectangle 6">
            <a:extLst>
              <a:ext uri="{FF2B5EF4-FFF2-40B4-BE49-F238E27FC236}">
                <a16:creationId xmlns:a16="http://schemas.microsoft.com/office/drawing/2014/main" id="{4D2D723C-6F73-4680-AD87-22B4142C6125}"/>
              </a:ext>
            </a:extLst>
          </p:cNvPr>
          <p:cNvSpPr/>
          <p:nvPr/>
        </p:nvSpPr>
        <p:spPr>
          <a:xfrm>
            <a:off x="5329563" y="4265716"/>
            <a:ext cx="1599269"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Blouse</a:t>
            </a:r>
          </a:p>
        </p:txBody>
      </p:sp>
      <p:sp>
        <p:nvSpPr>
          <p:cNvPr id="8" name="TextBox 7">
            <a:extLst>
              <a:ext uri="{FF2B5EF4-FFF2-40B4-BE49-F238E27FC236}">
                <a16:creationId xmlns:a16="http://schemas.microsoft.com/office/drawing/2014/main" id="{198132F1-A3A2-472D-92DA-82296496E944}"/>
              </a:ext>
            </a:extLst>
          </p:cNvPr>
          <p:cNvSpPr txBox="1"/>
          <p:nvPr/>
        </p:nvSpPr>
        <p:spPr>
          <a:xfrm>
            <a:off x="5329563" y="4944331"/>
            <a:ext cx="1894727"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Number 0012</a:t>
            </a:r>
          </a:p>
        </p:txBody>
      </p:sp>
      <p:sp>
        <p:nvSpPr>
          <p:cNvPr id="9" name="TextBox 8">
            <a:extLst>
              <a:ext uri="{FF2B5EF4-FFF2-40B4-BE49-F238E27FC236}">
                <a16:creationId xmlns:a16="http://schemas.microsoft.com/office/drawing/2014/main" id="{C1BCD7A0-074B-4CEC-BE37-E94B94C05806}"/>
              </a:ext>
            </a:extLst>
          </p:cNvPr>
          <p:cNvSpPr txBox="1"/>
          <p:nvPr/>
        </p:nvSpPr>
        <p:spPr>
          <a:xfrm>
            <a:off x="7224290" y="4702567"/>
            <a:ext cx="1464356"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Floral sheel silk </a:t>
            </a:r>
          </a:p>
        </p:txBody>
      </p:sp>
      <p:sp>
        <p:nvSpPr>
          <p:cNvPr id="10" name="Rectangle 9">
            <a:extLst>
              <a:ext uri="{FF2B5EF4-FFF2-40B4-BE49-F238E27FC236}">
                <a16:creationId xmlns:a16="http://schemas.microsoft.com/office/drawing/2014/main" id="{E5B62377-49D8-444A-B709-FA7C658442D7}"/>
              </a:ext>
            </a:extLst>
          </p:cNvPr>
          <p:cNvSpPr/>
          <p:nvPr/>
        </p:nvSpPr>
        <p:spPr>
          <a:xfrm>
            <a:off x="7224290" y="4286876"/>
            <a:ext cx="1599269" cy="415691"/>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Pants</a:t>
            </a:r>
          </a:p>
        </p:txBody>
      </p:sp>
      <p:sp>
        <p:nvSpPr>
          <p:cNvPr id="11" name="TextBox 10">
            <a:extLst>
              <a:ext uri="{FF2B5EF4-FFF2-40B4-BE49-F238E27FC236}">
                <a16:creationId xmlns:a16="http://schemas.microsoft.com/office/drawing/2014/main" id="{6981B017-F0D8-460C-9A30-25ADEC3E00D2}"/>
              </a:ext>
            </a:extLst>
          </p:cNvPr>
          <p:cNvSpPr txBox="1"/>
          <p:nvPr/>
        </p:nvSpPr>
        <p:spPr>
          <a:xfrm>
            <a:off x="7224290" y="4965491"/>
            <a:ext cx="1894727" cy="32508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Number 0012</a:t>
            </a:r>
          </a:p>
        </p:txBody>
      </p:sp>
      <p:sp>
        <p:nvSpPr>
          <p:cNvPr id="44" name="TextBox 43">
            <a:extLst>
              <a:ext uri="{FF2B5EF4-FFF2-40B4-BE49-F238E27FC236}">
                <a16:creationId xmlns:a16="http://schemas.microsoft.com/office/drawing/2014/main" id="{8CD2C968-B429-4B8C-9008-EA161E77740B}"/>
              </a:ext>
            </a:extLst>
          </p:cNvPr>
          <p:cNvSpPr txBox="1"/>
          <p:nvPr/>
        </p:nvSpPr>
        <p:spPr>
          <a:xfrm>
            <a:off x="5329564" y="2946575"/>
            <a:ext cx="3348292" cy="1107996"/>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a:t>
            </a:r>
          </a:p>
        </p:txBody>
      </p:sp>
      <p:sp>
        <p:nvSpPr>
          <p:cNvPr id="3" name="Picture Placeholder 2">
            <a:extLst>
              <a:ext uri="{FF2B5EF4-FFF2-40B4-BE49-F238E27FC236}">
                <a16:creationId xmlns:a16="http://schemas.microsoft.com/office/drawing/2014/main" id="{579870C2-6F47-4CA4-8132-7652EF69D9C1}"/>
              </a:ext>
            </a:extLst>
          </p:cNvPr>
          <p:cNvSpPr>
            <a:spLocks noGrp="1"/>
          </p:cNvSpPr>
          <p:nvPr>
            <p:ph type="pic" sz="quarter" idx="15"/>
          </p:nvPr>
        </p:nvSpPr>
        <p:spPr/>
      </p:sp>
      <p:sp>
        <p:nvSpPr>
          <p:cNvPr id="39" name="Picture Placeholder 38">
            <a:extLst>
              <a:ext uri="{FF2B5EF4-FFF2-40B4-BE49-F238E27FC236}">
                <a16:creationId xmlns:a16="http://schemas.microsoft.com/office/drawing/2014/main" id="{37F579B9-5A80-45D7-AEA2-2D49B4B6EC2A}"/>
              </a:ext>
            </a:extLst>
          </p:cNvPr>
          <p:cNvSpPr>
            <a:spLocks noGrp="1"/>
          </p:cNvSpPr>
          <p:nvPr>
            <p:ph type="pic" sz="quarter" idx="16"/>
          </p:nvPr>
        </p:nvSpPr>
        <p:spPr/>
      </p:sp>
      <p:sp>
        <p:nvSpPr>
          <p:cNvPr id="4" name="TextBox 3">
            <a:extLst>
              <a:ext uri="{FF2B5EF4-FFF2-40B4-BE49-F238E27FC236}">
                <a16:creationId xmlns:a16="http://schemas.microsoft.com/office/drawing/2014/main" id="{52ACEA9B-D664-4745-B7CD-26293A819405}"/>
              </a:ext>
            </a:extLst>
          </p:cNvPr>
          <p:cNvSpPr txBox="1"/>
          <p:nvPr/>
        </p:nvSpPr>
        <p:spPr>
          <a:xfrm>
            <a:off x="2124870" y="468021"/>
            <a:ext cx="3912433" cy="2123658"/>
          </a:xfrm>
          <a:prstGeom prst="rect">
            <a:avLst/>
          </a:prstGeom>
          <a:noFill/>
        </p:spPr>
        <p:txBody>
          <a:bodyPr wrap="square" rtlCol="0">
            <a:spAutoFit/>
          </a:bodyPr>
          <a:lstStyle/>
          <a:p>
            <a:r>
              <a:rPr lang="en-US" sz="4400">
                <a:solidFill>
                  <a:schemeClr val="tx1">
                    <a:lumMod val="75000"/>
                    <a:lumOff val="25000"/>
                  </a:schemeClr>
                </a:solidFill>
                <a:latin typeface="+mj-lt"/>
              </a:rPr>
              <a:t>Exploring Different Design Style</a:t>
            </a:r>
            <a:endParaRPr lang="id-ID" sz="5400" b="1">
              <a:solidFill>
                <a:schemeClr val="tx1">
                  <a:lumMod val="75000"/>
                  <a:lumOff val="25000"/>
                </a:schemeClr>
              </a:solidFill>
              <a:latin typeface="+mj-lt"/>
            </a:endParaRPr>
          </a:p>
        </p:txBody>
      </p:sp>
    </p:spTree>
    <p:extLst>
      <p:ext uri="{BB962C8B-B14F-4D97-AF65-F5344CB8AC3E}">
        <p14:creationId xmlns:p14="http://schemas.microsoft.com/office/powerpoint/2010/main" val="33371419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75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750"/>
                                        <p:tgtEl>
                                          <p:spTgt spid="44"/>
                                        </p:tgtEl>
                                      </p:cBhvr>
                                    </p:animEffect>
                                    <p:anim calcmode="lin" valueType="num">
                                      <p:cBhvr>
                                        <p:cTn id="13" dur="750" fill="hold"/>
                                        <p:tgtEl>
                                          <p:spTgt spid="44"/>
                                        </p:tgtEl>
                                        <p:attrNameLst>
                                          <p:attrName>ppt_x</p:attrName>
                                        </p:attrNameLst>
                                      </p:cBhvr>
                                      <p:tavLst>
                                        <p:tav tm="0">
                                          <p:val>
                                            <p:strVal val="#ppt_x"/>
                                          </p:val>
                                        </p:tav>
                                        <p:tav tm="100000">
                                          <p:val>
                                            <p:strVal val="#ppt_x"/>
                                          </p:val>
                                        </p:tav>
                                      </p:tavLst>
                                    </p:anim>
                                    <p:anim calcmode="lin" valueType="num">
                                      <p:cBhvr>
                                        <p:cTn id="14" dur="750" fill="hold"/>
                                        <p:tgtEl>
                                          <p:spTgt spid="4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75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50"/>
                                        <p:tgtEl>
                                          <p:spTgt spid="6"/>
                                        </p:tgtEl>
                                      </p:cBhvr>
                                    </p:animEffect>
                                    <p:anim calcmode="lin" valueType="num">
                                      <p:cBhvr>
                                        <p:cTn id="18" dur="750" fill="hold"/>
                                        <p:tgtEl>
                                          <p:spTgt spid="6"/>
                                        </p:tgtEl>
                                        <p:attrNameLst>
                                          <p:attrName>ppt_x</p:attrName>
                                        </p:attrNameLst>
                                      </p:cBhvr>
                                      <p:tavLst>
                                        <p:tav tm="0">
                                          <p:val>
                                            <p:strVal val="#ppt_x"/>
                                          </p:val>
                                        </p:tav>
                                        <p:tav tm="100000">
                                          <p:val>
                                            <p:strVal val="#ppt_x"/>
                                          </p:val>
                                        </p:tav>
                                      </p:tavLst>
                                    </p:anim>
                                    <p:anim calcmode="lin" valueType="num">
                                      <p:cBhvr>
                                        <p:cTn id="19" dur="75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75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anim calcmode="lin" valueType="num">
                                      <p:cBhvr>
                                        <p:cTn id="23" dur="750" fill="hold"/>
                                        <p:tgtEl>
                                          <p:spTgt spid="7"/>
                                        </p:tgtEl>
                                        <p:attrNameLst>
                                          <p:attrName>ppt_x</p:attrName>
                                        </p:attrNameLst>
                                      </p:cBhvr>
                                      <p:tavLst>
                                        <p:tav tm="0">
                                          <p:val>
                                            <p:strVal val="#ppt_x"/>
                                          </p:val>
                                        </p:tav>
                                        <p:tav tm="100000">
                                          <p:val>
                                            <p:strVal val="#ppt_x"/>
                                          </p:val>
                                        </p:tav>
                                      </p:tavLst>
                                    </p:anim>
                                    <p:anim calcmode="lin" valueType="num">
                                      <p:cBhvr>
                                        <p:cTn id="24" dur="75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75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750"/>
                                        <p:tgtEl>
                                          <p:spTgt spid="8"/>
                                        </p:tgtEl>
                                      </p:cBhvr>
                                    </p:animEffect>
                                    <p:anim calcmode="lin" valueType="num">
                                      <p:cBhvr>
                                        <p:cTn id="28" dur="750" fill="hold"/>
                                        <p:tgtEl>
                                          <p:spTgt spid="8"/>
                                        </p:tgtEl>
                                        <p:attrNameLst>
                                          <p:attrName>ppt_x</p:attrName>
                                        </p:attrNameLst>
                                      </p:cBhvr>
                                      <p:tavLst>
                                        <p:tav tm="0">
                                          <p:val>
                                            <p:strVal val="#ppt_x"/>
                                          </p:val>
                                        </p:tav>
                                        <p:tav tm="100000">
                                          <p:val>
                                            <p:strVal val="#ppt_x"/>
                                          </p:val>
                                        </p:tav>
                                      </p:tavLst>
                                    </p:anim>
                                    <p:anim calcmode="lin" valueType="num">
                                      <p:cBhvr>
                                        <p:cTn id="29" dur="75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75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750"/>
                                        <p:tgtEl>
                                          <p:spTgt spid="9"/>
                                        </p:tgtEl>
                                      </p:cBhvr>
                                    </p:animEffect>
                                    <p:anim calcmode="lin" valueType="num">
                                      <p:cBhvr>
                                        <p:cTn id="33" dur="750" fill="hold"/>
                                        <p:tgtEl>
                                          <p:spTgt spid="9"/>
                                        </p:tgtEl>
                                        <p:attrNameLst>
                                          <p:attrName>ppt_x</p:attrName>
                                        </p:attrNameLst>
                                      </p:cBhvr>
                                      <p:tavLst>
                                        <p:tav tm="0">
                                          <p:val>
                                            <p:strVal val="#ppt_x"/>
                                          </p:val>
                                        </p:tav>
                                        <p:tav tm="100000">
                                          <p:val>
                                            <p:strVal val="#ppt_x"/>
                                          </p:val>
                                        </p:tav>
                                      </p:tavLst>
                                    </p:anim>
                                    <p:anim calcmode="lin" valueType="num">
                                      <p:cBhvr>
                                        <p:cTn id="34" dur="75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75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750"/>
                                        <p:tgtEl>
                                          <p:spTgt spid="10"/>
                                        </p:tgtEl>
                                      </p:cBhvr>
                                    </p:animEffect>
                                    <p:anim calcmode="lin" valueType="num">
                                      <p:cBhvr>
                                        <p:cTn id="38" dur="750" fill="hold"/>
                                        <p:tgtEl>
                                          <p:spTgt spid="10"/>
                                        </p:tgtEl>
                                        <p:attrNameLst>
                                          <p:attrName>ppt_x</p:attrName>
                                        </p:attrNameLst>
                                      </p:cBhvr>
                                      <p:tavLst>
                                        <p:tav tm="0">
                                          <p:val>
                                            <p:strVal val="#ppt_x"/>
                                          </p:val>
                                        </p:tav>
                                        <p:tav tm="100000">
                                          <p:val>
                                            <p:strVal val="#ppt_x"/>
                                          </p:val>
                                        </p:tav>
                                      </p:tavLst>
                                    </p:anim>
                                    <p:anim calcmode="lin" valueType="num">
                                      <p:cBhvr>
                                        <p:cTn id="39" dur="75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75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750"/>
                                        <p:tgtEl>
                                          <p:spTgt spid="11"/>
                                        </p:tgtEl>
                                      </p:cBhvr>
                                    </p:animEffect>
                                    <p:anim calcmode="lin" valueType="num">
                                      <p:cBhvr>
                                        <p:cTn id="43" dur="750" fill="hold"/>
                                        <p:tgtEl>
                                          <p:spTgt spid="11"/>
                                        </p:tgtEl>
                                        <p:attrNameLst>
                                          <p:attrName>ppt_x</p:attrName>
                                        </p:attrNameLst>
                                      </p:cBhvr>
                                      <p:tavLst>
                                        <p:tav tm="0">
                                          <p:val>
                                            <p:strVal val="#ppt_x"/>
                                          </p:val>
                                        </p:tav>
                                        <p:tav tm="100000">
                                          <p:val>
                                            <p:strVal val="#ppt_x"/>
                                          </p:val>
                                        </p:tav>
                                      </p:tavLst>
                                    </p:anim>
                                    <p:anim calcmode="lin" valueType="num">
                                      <p:cBhvr>
                                        <p:cTn id="44" dur="7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44" grpId="0"/>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1B32A604-7927-40DF-9307-3F60770A853B}"/>
              </a:ext>
            </a:extLst>
          </p:cNvPr>
          <p:cNvSpPr/>
          <p:nvPr/>
        </p:nvSpPr>
        <p:spPr>
          <a:xfrm>
            <a:off x="7735735" y="1558976"/>
            <a:ext cx="4460740" cy="5299023"/>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4" name="Group 23">
            <a:extLst>
              <a:ext uri="{FF2B5EF4-FFF2-40B4-BE49-F238E27FC236}">
                <a16:creationId xmlns:a16="http://schemas.microsoft.com/office/drawing/2014/main" id="{C0DF45F6-1B30-4B39-A523-A788D95EDE5C}"/>
              </a:ext>
            </a:extLst>
          </p:cNvPr>
          <p:cNvGrpSpPr/>
          <p:nvPr/>
        </p:nvGrpSpPr>
        <p:grpSpPr>
          <a:xfrm>
            <a:off x="2201296" y="737400"/>
            <a:ext cx="2785106" cy="2785106"/>
            <a:chOff x="684358" y="2902022"/>
            <a:chExt cx="3364308" cy="3364307"/>
          </a:xfrm>
          <a:solidFill>
            <a:schemeClr val="bg1">
              <a:lumMod val="95000"/>
            </a:schemeClr>
          </a:solidFill>
        </p:grpSpPr>
        <p:sp>
          <p:nvSpPr>
            <p:cNvPr id="25" name="Freeform 6">
              <a:extLst>
                <a:ext uri="{FF2B5EF4-FFF2-40B4-BE49-F238E27FC236}">
                  <a16:creationId xmlns:a16="http://schemas.microsoft.com/office/drawing/2014/main" id="{B0D6D7DA-4B82-4688-AD88-3EBDD0EDAF04}"/>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7">
              <a:extLst>
                <a:ext uri="{FF2B5EF4-FFF2-40B4-BE49-F238E27FC236}">
                  <a16:creationId xmlns:a16="http://schemas.microsoft.com/office/drawing/2014/main" id="{1174E751-1745-47F8-8F2E-E3A4CD5B8C5E}"/>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8">
              <a:extLst>
                <a:ext uri="{FF2B5EF4-FFF2-40B4-BE49-F238E27FC236}">
                  <a16:creationId xmlns:a16="http://schemas.microsoft.com/office/drawing/2014/main" id="{DCEA218A-89FA-4247-B932-87118AB6F1AA}"/>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9">
              <a:extLst>
                <a:ext uri="{FF2B5EF4-FFF2-40B4-BE49-F238E27FC236}">
                  <a16:creationId xmlns:a16="http://schemas.microsoft.com/office/drawing/2014/main" id="{EB48C173-0594-4EC0-B1F3-4A5031A2195C}"/>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10">
              <a:extLst>
                <a:ext uri="{FF2B5EF4-FFF2-40B4-BE49-F238E27FC236}">
                  <a16:creationId xmlns:a16="http://schemas.microsoft.com/office/drawing/2014/main" id="{DABE0D3A-2341-43FE-B44F-91D80B8E1DBC}"/>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11">
              <a:extLst>
                <a:ext uri="{FF2B5EF4-FFF2-40B4-BE49-F238E27FC236}">
                  <a16:creationId xmlns:a16="http://schemas.microsoft.com/office/drawing/2014/main" id="{A40750A1-1812-47C1-88BA-1613569EEBC1}"/>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12">
              <a:extLst>
                <a:ext uri="{FF2B5EF4-FFF2-40B4-BE49-F238E27FC236}">
                  <a16:creationId xmlns:a16="http://schemas.microsoft.com/office/drawing/2014/main" id="{58FB3151-EA56-4C51-8CE2-CC569424562D}"/>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13">
              <a:extLst>
                <a:ext uri="{FF2B5EF4-FFF2-40B4-BE49-F238E27FC236}">
                  <a16:creationId xmlns:a16="http://schemas.microsoft.com/office/drawing/2014/main" id="{E0A50EE3-BB69-45A3-B553-D70EADF9BF0A}"/>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14">
              <a:extLst>
                <a:ext uri="{FF2B5EF4-FFF2-40B4-BE49-F238E27FC236}">
                  <a16:creationId xmlns:a16="http://schemas.microsoft.com/office/drawing/2014/main" id="{BBB69FF7-D68B-41FE-9D16-E45A98C47B72}"/>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15">
              <a:extLst>
                <a:ext uri="{FF2B5EF4-FFF2-40B4-BE49-F238E27FC236}">
                  <a16:creationId xmlns:a16="http://schemas.microsoft.com/office/drawing/2014/main" id="{6F005D08-3A69-4F4E-86A0-B87667E228BB}"/>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16">
              <a:extLst>
                <a:ext uri="{FF2B5EF4-FFF2-40B4-BE49-F238E27FC236}">
                  <a16:creationId xmlns:a16="http://schemas.microsoft.com/office/drawing/2014/main" id="{228E2B5A-B22A-43A7-8852-B2A1F6AA4135}"/>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17">
              <a:extLst>
                <a:ext uri="{FF2B5EF4-FFF2-40B4-BE49-F238E27FC236}">
                  <a16:creationId xmlns:a16="http://schemas.microsoft.com/office/drawing/2014/main" id="{F23E98D8-7640-4762-A03D-8B9BF268960B}"/>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18">
              <a:extLst>
                <a:ext uri="{FF2B5EF4-FFF2-40B4-BE49-F238E27FC236}">
                  <a16:creationId xmlns:a16="http://schemas.microsoft.com/office/drawing/2014/main" id="{FDC62DF2-F249-4EF2-8BDA-99BC73828ADC}"/>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19">
              <a:extLst>
                <a:ext uri="{FF2B5EF4-FFF2-40B4-BE49-F238E27FC236}">
                  <a16:creationId xmlns:a16="http://schemas.microsoft.com/office/drawing/2014/main" id="{C34D638D-EA3A-4767-A248-39FC43ACEC93}"/>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20">
              <a:extLst>
                <a:ext uri="{FF2B5EF4-FFF2-40B4-BE49-F238E27FC236}">
                  <a16:creationId xmlns:a16="http://schemas.microsoft.com/office/drawing/2014/main" id="{F8BD16EA-78FA-4B7F-BA70-00BE7CEDDF4B}"/>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21">
              <a:extLst>
                <a:ext uri="{FF2B5EF4-FFF2-40B4-BE49-F238E27FC236}">
                  <a16:creationId xmlns:a16="http://schemas.microsoft.com/office/drawing/2014/main" id="{69083E26-CFA0-4CB5-8C54-D0DF9024BC80}"/>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22">
              <a:extLst>
                <a:ext uri="{FF2B5EF4-FFF2-40B4-BE49-F238E27FC236}">
                  <a16:creationId xmlns:a16="http://schemas.microsoft.com/office/drawing/2014/main" id="{875153FD-F2BB-4229-8C89-360D27D939BD}"/>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23">
              <a:extLst>
                <a:ext uri="{FF2B5EF4-FFF2-40B4-BE49-F238E27FC236}">
                  <a16:creationId xmlns:a16="http://schemas.microsoft.com/office/drawing/2014/main" id="{BCCBCBF5-0427-487D-9AEA-C25A99A13B29}"/>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24">
              <a:extLst>
                <a:ext uri="{FF2B5EF4-FFF2-40B4-BE49-F238E27FC236}">
                  <a16:creationId xmlns:a16="http://schemas.microsoft.com/office/drawing/2014/main" id="{A2AC6C72-BC8F-4AE5-B272-632709BF5C6C}"/>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25">
              <a:extLst>
                <a:ext uri="{FF2B5EF4-FFF2-40B4-BE49-F238E27FC236}">
                  <a16:creationId xmlns:a16="http://schemas.microsoft.com/office/drawing/2014/main" id="{D2FB931E-D93E-4BD6-AD74-A80D38A6648E}"/>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26">
              <a:extLst>
                <a:ext uri="{FF2B5EF4-FFF2-40B4-BE49-F238E27FC236}">
                  <a16:creationId xmlns:a16="http://schemas.microsoft.com/office/drawing/2014/main" id="{26B87C5E-18BA-45A5-9320-7E086D3EE1E3}"/>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27">
              <a:extLst>
                <a:ext uri="{FF2B5EF4-FFF2-40B4-BE49-F238E27FC236}">
                  <a16:creationId xmlns:a16="http://schemas.microsoft.com/office/drawing/2014/main" id="{EA54E0CB-6A77-4303-91B7-01DBC23B8FD7}"/>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28">
              <a:extLst>
                <a:ext uri="{FF2B5EF4-FFF2-40B4-BE49-F238E27FC236}">
                  <a16:creationId xmlns:a16="http://schemas.microsoft.com/office/drawing/2014/main" id="{21C29CE3-A8E7-42C4-A7C0-A5ABAD3382CF}"/>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29">
              <a:extLst>
                <a:ext uri="{FF2B5EF4-FFF2-40B4-BE49-F238E27FC236}">
                  <a16:creationId xmlns:a16="http://schemas.microsoft.com/office/drawing/2014/main" id="{B53AD65C-8110-40EC-A1A4-D9C637A68FD7}"/>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30">
              <a:extLst>
                <a:ext uri="{FF2B5EF4-FFF2-40B4-BE49-F238E27FC236}">
                  <a16:creationId xmlns:a16="http://schemas.microsoft.com/office/drawing/2014/main" id="{9F5E36B6-F555-4146-8117-BCD1895A6F6C}"/>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5" name="TextBox 4">
            <a:extLst>
              <a:ext uri="{FF2B5EF4-FFF2-40B4-BE49-F238E27FC236}">
                <a16:creationId xmlns:a16="http://schemas.microsoft.com/office/drawing/2014/main" id="{26E97FB2-D41D-4A5B-8C23-221E953CA033}"/>
              </a:ext>
            </a:extLst>
          </p:cNvPr>
          <p:cNvSpPr txBox="1"/>
          <p:nvPr/>
        </p:nvSpPr>
        <p:spPr>
          <a:xfrm>
            <a:off x="4186768" y="4481418"/>
            <a:ext cx="1464356"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Floral sheel silk </a:t>
            </a:r>
          </a:p>
        </p:txBody>
      </p:sp>
      <p:sp>
        <p:nvSpPr>
          <p:cNvPr id="6" name="Rectangle 5">
            <a:extLst>
              <a:ext uri="{FF2B5EF4-FFF2-40B4-BE49-F238E27FC236}">
                <a16:creationId xmlns:a16="http://schemas.microsoft.com/office/drawing/2014/main" id="{74A8D3DA-30CC-4049-BE5D-E1C831F8BB6E}"/>
              </a:ext>
            </a:extLst>
          </p:cNvPr>
          <p:cNvSpPr/>
          <p:nvPr/>
        </p:nvSpPr>
        <p:spPr>
          <a:xfrm>
            <a:off x="4186768" y="4065727"/>
            <a:ext cx="1599269"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Blouse</a:t>
            </a:r>
          </a:p>
        </p:txBody>
      </p:sp>
      <p:sp>
        <p:nvSpPr>
          <p:cNvPr id="7" name="TextBox 6">
            <a:extLst>
              <a:ext uri="{FF2B5EF4-FFF2-40B4-BE49-F238E27FC236}">
                <a16:creationId xmlns:a16="http://schemas.microsoft.com/office/drawing/2014/main" id="{258BDCD0-00BA-43F5-81CD-E67B7B59015F}"/>
              </a:ext>
            </a:extLst>
          </p:cNvPr>
          <p:cNvSpPr txBox="1"/>
          <p:nvPr/>
        </p:nvSpPr>
        <p:spPr>
          <a:xfrm>
            <a:off x="4186768" y="4744342"/>
            <a:ext cx="1894727"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Number 0012</a:t>
            </a:r>
          </a:p>
        </p:txBody>
      </p:sp>
      <p:sp>
        <p:nvSpPr>
          <p:cNvPr id="8" name="TextBox 7">
            <a:extLst>
              <a:ext uri="{FF2B5EF4-FFF2-40B4-BE49-F238E27FC236}">
                <a16:creationId xmlns:a16="http://schemas.microsoft.com/office/drawing/2014/main" id="{7765B160-5002-44D3-893E-43F907D0A648}"/>
              </a:ext>
            </a:extLst>
          </p:cNvPr>
          <p:cNvSpPr txBox="1"/>
          <p:nvPr/>
        </p:nvSpPr>
        <p:spPr>
          <a:xfrm>
            <a:off x="4186768" y="5880310"/>
            <a:ext cx="1464356"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Floral sheel silk </a:t>
            </a:r>
          </a:p>
        </p:txBody>
      </p:sp>
      <p:sp>
        <p:nvSpPr>
          <p:cNvPr id="9" name="Rectangle 8">
            <a:extLst>
              <a:ext uri="{FF2B5EF4-FFF2-40B4-BE49-F238E27FC236}">
                <a16:creationId xmlns:a16="http://schemas.microsoft.com/office/drawing/2014/main" id="{0F5FA401-702F-4D58-AB6E-BBC36DC25F28}"/>
              </a:ext>
            </a:extLst>
          </p:cNvPr>
          <p:cNvSpPr/>
          <p:nvPr/>
        </p:nvSpPr>
        <p:spPr>
          <a:xfrm>
            <a:off x="4186768" y="5464619"/>
            <a:ext cx="1599269" cy="415691"/>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Pants</a:t>
            </a:r>
          </a:p>
        </p:txBody>
      </p:sp>
      <p:sp>
        <p:nvSpPr>
          <p:cNvPr id="10" name="TextBox 9">
            <a:extLst>
              <a:ext uri="{FF2B5EF4-FFF2-40B4-BE49-F238E27FC236}">
                <a16:creationId xmlns:a16="http://schemas.microsoft.com/office/drawing/2014/main" id="{7548098E-8C99-4A0D-A860-8480B4368BD4}"/>
              </a:ext>
            </a:extLst>
          </p:cNvPr>
          <p:cNvSpPr txBox="1"/>
          <p:nvPr/>
        </p:nvSpPr>
        <p:spPr>
          <a:xfrm>
            <a:off x="4186768" y="6143234"/>
            <a:ext cx="1894727" cy="32508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Number 0012</a:t>
            </a:r>
          </a:p>
        </p:txBody>
      </p:sp>
      <p:sp>
        <p:nvSpPr>
          <p:cNvPr id="11" name="TextBox 10">
            <a:extLst>
              <a:ext uri="{FF2B5EF4-FFF2-40B4-BE49-F238E27FC236}">
                <a16:creationId xmlns:a16="http://schemas.microsoft.com/office/drawing/2014/main" id="{DD67BBE1-B230-4A41-BEED-BC7BCB6CD7AC}"/>
              </a:ext>
            </a:extLst>
          </p:cNvPr>
          <p:cNvSpPr txBox="1"/>
          <p:nvPr/>
        </p:nvSpPr>
        <p:spPr>
          <a:xfrm>
            <a:off x="9733129" y="2775820"/>
            <a:ext cx="1464356"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Floral sheel silk </a:t>
            </a:r>
          </a:p>
        </p:txBody>
      </p:sp>
      <p:sp>
        <p:nvSpPr>
          <p:cNvPr id="12" name="Rectangle 11">
            <a:extLst>
              <a:ext uri="{FF2B5EF4-FFF2-40B4-BE49-F238E27FC236}">
                <a16:creationId xmlns:a16="http://schemas.microsoft.com/office/drawing/2014/main" id="{220B826B-526E-4E14-8E85-D346B9617085}"/>
              </a:ext>
            </a:extLst>
          </p:cNvPr>
          <p:cNvSpPr/>
          <p:nvPr/>
        </p:nvSpPr>
        <p:spPr>
          <a:xfrm>
            <a:off x="9733129" y="2360129"/>
            <a:ext cx="1599269"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Blouse</a:t>
            </a:r>
          </a:p>
        </p:txBody>
      </p:sp>
      <p:sp>
        <p:nvSpPr>
          <p:cNvPr id="13" name="TextBox 12">
            <a:extLst>
              <a:ext uri="{FF2B5EF4-FFF2-40B4-BE49-F238E27FC236}">
                <a16:creationId xmlns:a16="http://schemas.microsoft.com/office/drawing/2014/main" id="{3E469269-4FC4-4E29-9A88-55F3D5CC6E31}"/>
              </a:ext>
            </a:extLst>
          </p:cNvPr>
          <p:cNvSpPr txBox="1"/>
          <p:nvPr/>
        </p:nvSpPr>
        <p:spPr>
          <a:xfrm>
            <a:off x="9733129" y="3038744"/>
            <a:ext cx="1894727"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Number 0012</a:t>
            </a:r>
          </a:p>
        </p:txBody>
      </p:sp>
      <p:sp>
        <p:nvSpPr>
          <p:cNvPr id="14" name="TextBox 13">
            <a:extLst>
              <a:ext uri="{FF2B5EF4-FFF2-40B4-BE49-F238E27FC236}">
                <a16:creationId xmlns:a16="http://schemas.microsoft.com/office/drawing/2014/main" id="{1E420C8B-D127-4B2D-A1EB-4C99D619A14C}"/>
              </a:ext>
            </a:extLst>
          </p:cNvPr>
          <p:cNvSpPr txBox="1"/>
          <p:nvPr/>
        </p:nvSpPr>
        <p:spPr>
          <a:xfrm>
            <a:off x="9733129" y="4174712"/>
            <a:ext cx="1464356"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Floral sheel silk </a:t>
            </a:r>
          </a:p>
        </p:txBody>
      </p:sp>
      <p:sp>
        <p:nvSpPr>
          <p:cNvPr id="15" name="Rectangle 14">
            <a:extLst>
              <a:ext uri="{FF2B5EF4-FFF2-40B4-BE49-F238E27FC236}">
                <a16:creationId xmlns:a16="http://schemas.microsoft.com/office/drawing/2014/main" id="{8F3C0861-3A2C-452C-9282-38B3DBACEA8C}"/>
              </a:ext>
            </a:extLst>
          </p:cNvPr>
          <p:cNvSpPr/>
          <p:nvPr/>
        </p:nvSpPr>
        <p:spPr>
          <a:xfrm>
            <a:off x="9733129" y="3759021"/>
            <a:ext cx="1599269" cy="415691"/>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Pants</a:t>
            </a:r>
          </a:p>
        </p:txBody>
      </p:sp>
      <p:sp>
        <p:nvSpPr>
          <p:cNvPr id="16" name="TextBox 15">
            <a:extLst>
              <a:ext uri="{FF2B5EF4-FFF2-40B4-BE49-F238E27FC236}">
                <a16:creationId xmlns:a16="http://schemas.microsoft.com/office/drawing/2014/main" id="{DE01E51F-A5E3-4EB0-8C7E-3E0A1413D126}"/>
              </a:ext>
            </a:extLst>
          </p:cNvPr>
          <p:cNvSpPr txBox="1"/>
          <p:nvPr/>
        </p:nvSpPr>
        <p:spPr>
          <a:xfrm>
            <a:off x="9733129" y="4437636"/>
            <a:ext cx="1894727" cy="32508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Number 0012</a:t>
            </a:r>
          </a:p>
        </p:txBody>
      </p:sp>
      <p:sp>
        <p:nvSpPr>
          <p:cNvPr id="3" name="Picture Placeholder 2">
            <a:extLst>
              <a:ext uri="{FF2B5EF4-FFF2-40B4-BE49-F238E27FC236}">
                <a16:creationId xmlns:a16="http://schemas.microsoft.com/office/drawing/2014/main" id="{4CE12E9C-3DB9-434A-8A97-5FF40814A209}"/>
              </a:ext>
            </a:extLst>
          </p:cNvPr>
          <p:cNvSpPr>
            <a:spLocks noGrp="1"/>
          </p:cNvSpPr>
          <p:nvPr>
            <p:ph type="pic" sz="quarter" idx="15"/>
          </p:nvPr>
        </p:nvSpPr>
        <p:spPr/>
      </p:sp>
      <p:sp>
        <p:nvSpPr>
          <p:cNvPr id="18" name="Picture Placeholder 17">
            <a:extLst>
              <a:ext uri="{FF2B5EF4-FFF2-40B4-BE49-F238E27FC236}">
                <a16:creationId xmlns:a16="http://schemas.microsoft.com/office/drawing/2014/main" id="{1033088D-5832-4E42-891E-CAEFCF9DBB62}"/>
              </a:ext>
            </a:extLst>
          </p:cNvPr>
          <p:cNvSpPr>
            <a:spLocks noGrp="1"/>
          </p:cNvSpPr>
          <p:nvPr>
            <p:ph type="pic" sz="quarter" idx="16"/>
          </p:nvPr>
        </p:nvSpPr>
        <p:spPr/>
      </p:sp>
      <p:sp>
        <p:nvSpPr>
          <p:cNvPr id="17" name="TextBox 16">
            <a:extLst>
              <a:ext uri="{FF2B5EF4-FFF2-40B4-BE49-F238E27FC236}">
                <a16:creationId xmlns:a16="http://schemas.microsoft.com/office/drawing/2014/main" id="{0F1E02B7-C0D8-4D47-979D-5463853149B1}"/>
              </a:ext>
            </a:extLst>
          </p:cNvPr>
          <p:cNvSpPr txBox="1"/>
          <p:nvPr/>
        </p:nvSpPr>
        <p:spPr>
          <a:xfrm>
            <a:off x="2488198" y="1058679"/>
            <a:ext cx="5546361" cy="1446550"/>
          </a:xfrm>
          <a:prstGeom prst="rect">
            <a:avLst/>
          </a:prstGeom>
          <a:noFill/>
        </p:spPr>
        <p:txBody>
          <a:bodyPr wrap="square" rtlCol="0">
            <a:spAutoFit/>
          </a:bodyPr>
          <a:lstStyle/>
          <a:p>
            <a:r>
              <a:rPr lang="en-US" sz="4400">
                <a:solidFill>
                  <a:schemeClr val="tx1">
                    <a:lumMod val="75000"/>
                    <a:lumOff val="25000"/>
                  </a:schemeClr>
                </a:solidFill>
                <a:latin typeface="+mj-lt"/>
              </a:rPr>
              <a:t>Exploring Different Design Style</a:t>
            </a:r>
            <a:endParaRPr lang="id-ID" sz="5400" b="1">
              <a:solidFill>
                <a:schemeClr val="tx1">
                  <a:lumMod val="75000"/>
                  <a:lumOff val="25000"/>
                </a:schemeClr>
              </a:solidFill>
              <a:latin typeface="+mj-lt"/>
            </a:endParaRPr>
          </a:p>
        </p:txBody>
      </p:sp>
    </p:spTree>
    <p:extLst>
      <p:ext uri="{BB962C8B-B14F-4D97-AF65-F5344CB8AC3E}">
        <p14:creationId xmlns:p14="http://schemas.microsoft.com/office/powerpoint/2010/main" val="3885278204"/>
      </p:ext>
    </p:extLst>
  </p:cSld>
  <p:clrMapOvr>
    <a:masterClrMapping/>
  </p:clrMapOvr>
  <mc:AlternateContent xmlns:mc="http://schemas.openxmlformats.org/markup-compatibility/2006" xmlns:p14="http://schemas.microsoft.com/office/powerpoint/2010/main">
    <mc:Choice Requires="p14">
      <p:transition spd="slow" p14:dur="2000">
        <p14:prism dir="u"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anim calcmode="lin" valueType="num">
                                      <p:cBhvr>
                                        <p:cTn id="8" dur="750" fill="hold"/>
                                        <p:tgtEl>
                                          <p:spTgt spid="17"/>
                                        </p:tgtEl>
                                        <p:attrNameLst>
                                          <p:attrName>ppt_x</p:attrName>
                                        </p:attrNameLst>
                                      </p:cBhvr>
                                      <p:tavLst>
                                        <p:tav tm="0">
                                          <p:val>
                                            <p:strVal val="#ppt_x"/>
                                          </p:val>
                                        </p:tav>
                                        <p:tav tm="100000">
                                          <p:val>
                                            <p:strVal val="#ppt_x"/>
                                          </p:val>
                                        </p:tav>
                                      </p:tavLst>
                                    </p:anim>
                                    <p:anim calcmode="lin" valueType="num">
                                      <p:cBhvr>
                                        <p:cTn id="9" dur="75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75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anim calcmode="lin" valueType="num">
                                      <p:cBhvr>
                                        <p:cTn id="13" dur="750" fill="hold"/>
                                        <p:tgtEl>
                                          <p:spTgt spid="5"/>
                                        </p:tgtEl>
                                        <p:attrNameLst>
                                          <p:attrName>ppt_x</p:attrName>
                                        </p:attrNameLst>
                                      </p:cBhvr>
                                      <p:tavLst>
                                        <p:tav tm="0">
                                          <p:val>
                                            <p:strVal val="#ppt_x"/>
                                          </p:val>
                                        </p:tav>
                                        <p:tav tm="100000">
                                          <p:val>
                                            <p:strVal val="#ppt_x"/>
                                          </p:val>
                                        </p:tav>
                                      </p:tavLst>
                                    </p:anim>
                                    <p:anim calcmode="lin" valueType="num">
                                      <p:cBhvr>
                                        <p:cTn id="14" dur="75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75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50"/>
                                        <p:tgtEl>
                                          <p:spTgt spid="6"/>
                                        </p:tgtEl>
                                      </p:cBhvr>
                                    </p:animEffect>
                                    <p:anim calcmode="lin" valueType="num">
                                      <p:cBhvr>
                                        <p:cTn id="18" dur="750" fill="hold"/>
                                        <p:tgtEl>
                                          <p:spTgt spid="6"/>
                                        </p:tgtEl>
                                        <p:attrNameLst>
                                          <p:attrName>ppt_x</p:attrName>
                                        </p:attrNameLst>
                                      </p:cBhvr>
                                      <p:tavLst>
                                        <p:tav tm="0">
                                          <p:val>
                                            <p:strVal val="#ppt_x"/>
                                          </p:val>
                                        </p:tav>
                                        <p:tav tm="100000">
                                          <p:val>
                                            <p:strVal val="#ppt_x"/>
                                          </p:val>
                                        </p:tav>
                                      </p:tavLst>
                                    </p:anim>
                                    <p:anim calcmode="lin" valueType="num">
                                      <p:cBhvr>
                                        <p:cTn id="19" dur="75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75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750"/>
                                        <p:tgtEl>
                                          <p:spTgt spid="8"/>
                                        </p:tgtEl>
                                      </p:cBhvr>
                                    </p:animEffect>
                                    <p:anim calcmode="lin" valueType="num">
                                      <p:cBhvr>
                                        <p:cTn id="23" dur="750" fill="hold"/>
                                        <p:tgtEl>
                                          <p:spTgt spid="8"/>
                                        </p:tgtEl>
                                        <p:attrNameLst>
                                          <p:attrName>ppt_x</p:attrName>
                                        </p:attrNameLst>
                                      </p:cBhvr>
                                      <p:tavLst>
                                        <p:tav tm="0">
                                          <p:val>
                                            <p:strVal val="#ppt_x"/>
                                          </p:val>
                                        </p:tav>
                                        <p:tav tm="100000">
                                          <p:val>
                                            <p:strVal val="#ppt_x"/>
                                          </p:val>
                                        </p:tav>
                                      </p:tavLst>
                                    </p:anim>
                                    <p:anim calcmode="lin" valueType="num">
                                      <p:cBhvr>
                                        <p:cTn id="24" dur="75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75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750"/>
                                        <p:tgtEl>
                                          <p:spTgt spid="9"/>
                                        </p:tgtEl>
                                      </p:cBhvr>
                                    </p:animEffect>
                                    <p:anim calcmode="lin" valueType="num">
                                      <p:cBhvr>
                                        <p:cTn id="28" dur="750" fill="hold"/>
                                        <p:tgtEl>
                                          <p:spTgt spid="9"/>
                                        </p:tgtEl>
                                        <p:attrNameLst>
                                          <p:attrName>ppt_x</p:attrName>
                                        </p:attrNameLst>
                                      </p:cBhvr>
                                      <p:tavLst>
                                        <p:tav tm="0">
                                          <p:val>
                                            <p:strVal val="#ppt_x"/>
                                          </p:val>
                                        </p:tav>
                                        <p:tav tm="100000">
                                          <p:val>
                                            <p:strVal val="#ppt_x"/>
                                          </p:val>
                                        </p:tav>
                                      </p:tavLst>
                                    </p:anim>
                                    <p:anim calcmode="lin" valueType="num">
                                      <p:cBhvr>
                                        <p:cTn id="29" dur="75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75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750"/>
                                        <p:tgtEl>
                                          <p:spTgt spid="7"/>
                                        </p:tgtEl>
                                      </p:cBhvr>
                                    </p:animEffect>
                                    <p:anim calcmode="lin" valueType="num">
                                      <p:cBhvr>
                                        <p:cTn id="33" dur="750" fill="hold"/>
                                        <p:tgtEl>
                                          <p:spTgt spid="7"/>
                                        </p:tgtEl>
                                        <p:attrNameLst>
                                          <p:attrName>ppt_x</p:attrName>
                                        </p:attrNameLst>
                                      </p:cBhvr>
                                      <p:tavLst>
                                        <p:tav tm="0">
                                          <p:val>
                                            <p:strVal val="#ppt_x"/>
                                          </p:val>
                                        </p:tav>
                                        <p:tav tm="100000">
                                          <p:val>
                                            <p:strVal val="#ppt_x"/>
                                          </p:val>
                                        </p:tav>
                                      </p:tavLst>
                                    </p:anim>
                                    <p:anim calcmode="lin" valueType="num">
                                      <p:cBhvr>
                                        <p:cTn id="34" dur="750" fill="hold"/>
                                        <p:tgtEl>
                                          <p:spTgt spid="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75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750"/>
                                        <p:tgtEl>
                                          <p:spTgt spid="10"/>
                                        </p:tgtEl>
                                      </p:cBhvr>
                                    </p:animEffect>
                                    <p:anim calcmode="lin" valueType="num">
                                      <p:cBhvr>
                                        <p:cTn id="38" dur="750" fill="hold"/>
                                        <p:tgtEl>
                                          <p:spTgt spid="10"/>
                                        </p:tgtEl>
                                        <p:attrNameLst>
                                          <p:attrName>ppt_x</p:attrName>
                                        </p:attrNameLst>
                                      </p:cBhvr>
                                      <p:tavLst>
                                        <p:tav tm="0">
                                          <p:val>
                                            <p:strVal val="#ppt_x"/>
                                          </p:val>
                                        </p:tav>
                                        <p:tav tm="100000">
                                          <p:val>
                                            <p:strVal val="#ppt_x"/>
                                          </p:val>
                                        </p:tav>
                                      </p:tavLst>
                                    </p:anim>
                                    <p:anim calcmode="lin" valueType="num">
                                      <p:cBhvr>
                                        <p:cTn id="39" dur="75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25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750"/>
                                        <p:tgtEl>
                                          <p:spTgt spid="11"/>
                                        </p:tgtEl>
                                      </p:cBhvr>
                                    </p:animEffect>
                                    <p:anim calcmode="lin" valueType="num">
                                      <p:cBhvr>
                                        <p:cTn id="43" dur="750" fill="hold"/>
                                        <p:tgtEl>
                                          <p:spTgt spid="11"/>
                                        </p:tgtEl>
                                        <p:attrNameLst>
                                          <p:attrName>ppt_x</p:attrName>
                                        </p:attrNameLst>
                                      </p:cBhvr>
                                      <p:tavLst>
                                        <p:tav tm="0">
                                          <p:val>
                                            <p:strVal val="#ppt_x"/>
                                          </p:val>
                                        </p:tav>
                                        <p:tav tm="100000">
                                          <p:val>
                                            <p:strVal val="#ppt_x"/>
                                          </p:val>
                                        </p:tav>
                                      </p:tavLst>
                                    </p:anim>
                                    <p:anim calcmode="lin" valueType="num">
                                      <p:cBhvr>
                                        <p:cTn id="44" dur="75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25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750"/>
                                        <p:tgtEl>
                                          <p:spTgt spid="12"/>
                                        </p:tgtEl>
                                      </p:cBhvr>
                                    </p:animEffect>
                                    <p:anim calcmode="lin" valueType="num">
                                      <p:cBhvr>
                                        <p:cTn id="48" dur="750" fill="hold"/>
                                        <p:tgtEl>
                                          <p:spTgt spid="12"/>
                                        </p:tgtEl>
                                        <p:attrNameLst>
                                          <p:attrName>ppt_x</p:attrName>
                                        </p:attrNameLst>
                                      </p:cBhvr>
                                      <p:tavLst>
                                        <p:tav tm="0">
                                          <p:val>
                                            <p:strVal val="#ppt_x"/>
                                          </p:val>
                                        </p:tav>
                                        <p:tav tm="100000">
                                          <p:val>
                                            <p:strVal val="#ppt_x"/>
                                          </p:val>
                                        </p:tav>
                                      </p:tavLst>
                                    </p:anim>
                                    <p:anim calcmode="lin" valueType="num">
                                      <p:cBhvr>
                                        <p:cTn id="49" dur="75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25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750"/>
                                        <p:tgtEl>
                                          <p:spTgt spid="13"/>
                                        </p:tgtEl>
                                      </p:cBhvr>
                                    </p:animEffect>
                                    <p:anim calcmode="lin" valueType="num">
                                      <p:cBhvr>
                                        <p:cTn id="53" dur="750" fill="hold"/>
                                        <p:tgtEl>
                                          <p:spTgt spid="13"/>
                                        </p:tgtEl>
                                        <p:attrNameLst>
                                          <p:attrName>ppt_x</p:attrName>
                                        </p:attrNameLst>
                                      </p:cBhvr>
                                      <p:tavLst>
                                        <p:tav tm="0">
                                          <p:val>
                                            <p:strVal val="#ppt_x"/>
                                          </p:val>
                                        </p:tav>
                                        <p:tav tm="100000">
                                          <p:val>
                                            <p:strVal val="#ppt_x"/>
                                          </p:val>
                                        </p:tav>
                                      </p:tavLst>
                                    </p:anim>
                                    <p:anim calcmode="lin" valueType="num">
                                      <p:cBhvr>
                                        <p:cTn id="54" dur="75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125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750"/>
                                        <p:tgtEl>
                                          <p:spTgt spid="14"/>
                                        </p:tgtEl>
                                      </p:cBhvr>
                                    </p:animEffect>
                                    <p:anim calcmode="lin" valueType="num">
                                      <p:cBhvr>
                                        <p:cTn id="58" dur="750" fill="hold"/>
                                        <p:tgtEl>
                                          <p:spTgt spid="14"/>
                                        </p:tgtEl>
                                        <p:attrNameLst>
                                          <p:attrName>ppt_x</p:attrName>
                                        </p:attrNameLst>
                                      </p:cBhvr>
                                      <p:tavLst>
                                        <p:tav tm="0">
                                          <p:val>
                                            <p:strVal val="#ppt_x"/>
                                          </p:val>
                                        </p:tav>
                                        <p:tav tm="100000">
                                          <p:val>
                                            <p:strVal val="#ppt_x"/>
                                          </p:val>
                                        </p:tav>
                                      </p:tavLst>
                                    </p:anim>
                                    <p:anim calcmode="lin" valueType="num">
                                      <p:cBhvr>
                                        <p:cTn id="59" dur="750" fill="hold"/>
                                        <p:tgtEl>
                                          <p:spTgt spid="1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125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750"/>
                                        <p:tgtEl>
                                          <p:spTgt spid="15"/>
                                        </p:tgtEl>
                                      </p:cBhvr>
                                    </p:animEffect>
                                    <p:anim calcmode="lin" valueType="num">
                                      <p:cBhvr>
                                        <p:cTn id="63" dur="750" fill="hold"/>
                                        <p:tgtEl>
                                          <p:spTgt spid="15"/>
                                        </p:tgtEl>
                                        <p:attrNameLst>
                                          <p:attrName>ppt_x</p:attrName>
                                        </p:attrNameLst>
                                      </p:cBhvr>
                                      <p:tavLst>
                                        <p:tav tm="0">
                                          <p:val>
                                            <p:strVal val="#ppt_x"/>
                                          </p:val>
                                        </p:tav>
                                        <p:tav tm="100000">
                                          <p:val>
                                            <p:strVal val="#ppt_x"/>
                                          </p:val>
                                        </p:tav>
                                      </p:tavLst>
                                    </p:anim>
                                    <p:anim calcmode="lin" valueType="num">
                                      <p:cBhvr>
                                        <p:cTn id="64" dur="750" fill="hold"/>
                                        <p:tgtEl>
                                          <p:spTgt spid="1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125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750"/>
                                        <p:tgtEl>
                                          <p:spTgt spid="16"/>
                                        </p:tgtEl>
                                      </p:cBhvr>
                                    </p:animEffect>
                                    <p:anim calcmode="lin" valueType="num">
                                      <p:cBhvr>
                                        <p:cTn id="68" dur="750" fill="hold"/>
                                        <p:tgtEl>
                                          <p:spTgt spid="16"/>
                                        </p:tgtEl>
                                        <p:attrNameLst>
                                          <p:attrName>ppt_x</p:attrName>
                                        </p:attrNameLst>
                                      </p:cBhvr>
                                      <p:tavLst>
                                        <p:tav tm="0">
                                          <p:val>
                                            <p:strVal val="#ppt_x"/>
                                          </p:val>
                                        </p:tav>
                                        <p:tav tm="100000">
                                          <p:val>
                                            <p:strVal val="#ppt_x"/>
                                          </p:val>
                                        </p:tav>
                                      </p:tavLst>
                                    </p:anim>
                                    <p:anim calcmode="lin" valueType="num">
                                      <p:cBhvr>
                                        <p:cTn id="69" dur="7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B79F9A02-5CDF-438A-9B7F-0B6690084695}"/>
              </a:ext>
            </a:extLst>
          </p:cNvPr>
          <p:cNvGrpSpPr/>
          <p:nvPr/>
        </p:nvGrpSpPr>
        <p:grpSpPr>
          <a:xfrm>
            <a:off x="3980537" y="29980"/>
            <a:ext cx="3102964" cy="3102964"/>
            <a:chOff x="684358" y="2902022"/>
            <a:chExt cx="3364308" cy="3364307"/>
          </a:xfrm>
          <a:solidFill>
            <a:schemeClr val="bg1">
              <a:lumMod val="95000"/>
            </a:schemeClr>
          </a:solidFill>
        </p:grpSpPr>
        <p:sp>
          <p:nvSpPr>
            <p:cNvPr id="15" name="Freeform 6">
              <a:extLst>
                <a:ext uri="{FF2B5EF4-FFF2-40B4-BE49-F238E27FC236}">
                  <a16:creationId xmlns:a16="http://schemas.microsoft.com/office/drawing/2014/main" id="{489E017A-474A-477D-9D6C-EA6EB872AABD}"/>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7">
              <a:extLst>
                <a:ext uri="{FF2B5EF4-FFF2-40B4-BE49-F238E27FC236}">
                  <a16:creationId xmlns:a16="http://schemas.microsoft.com/office/drawing/2014/main" id="{5AECEF18-31B2-4865-B82D-7DFFC3F19646}"/>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8">
              <a:extLst>
                <a:ext uri="{FF2B5EF4-FFF2-40B4-BE49-F238E27FC236}">
                  <a16:creationId xmlns:a16="http://schemas.microsoft.com/office/drawing/2014/main" id="{55E32BD7-3328-46FE-95D0-427CAAD0FC2C}"/>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9">
              <a:extLst>
                <a:ext uri="{FF2B5EF4-FFF2-40B4-BE49-F238E27FC236}">
                  <a16:creationId xmlns:a16="http://schemas.microsoft.com/office/drawing/2014/main" id="{BDE99221-84F5-4D79-839F-86EF6E8EC1F4}"/>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0">
              <a:extLst>
                <a:ext uri="{FF2B5EF4-FFF2-40B4-BE49-F238E27FC236}">
                  <a16:creationId xmlns:a16="http://schemas.microsoft.com/office/drawing/2014/main" id="{11C6477A-242D-47DB-B718-5282DEC39E1D}"/>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1">
              <a:extLst>
                <a:ext uri="{FF2B5EF4-FFF2-40B4-BE49-F238E27FC236}">
                  <a16:creationId xmlns:a16="http://schemas.microsoft.com/office/drawing/2014/main" id="{82B24C69-2E4E-4C61-B259-4B4C1491D57C}"/>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2">
              <a:extLst>
                <a:ext uri="{FF2B5EF4-FFF2-40B4-BE49-F238E27FC236}">
                  <a16:creationId xmlns:a16="http://schemas.microsoft.com/office/drawing/2014/main" id="{DFFBCA63-2CB6-4E7F-9A64-4A1305651A3A}"/>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3">
              <a:extLst>
                <a:ext uri="{FF2B5EF4-FFF2-40B4-BE49-F238E27FC236}">
                  <a16:creationId xmlns:a16="http://schemas.microsoft.com/office/drawing/2014/main" id="{0E56B95C-883B-4854-B8C3-076CFC4CFFA9}"/>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4">
              <a:extLst>
                <a:ext uri="{FF2B5EF4-FFF2-40B4-BE49-F238E27FC236}">
                  <a16:creationId xmlns:a16="http://schemas.microsoft.com/office/drawing/2014/main" id="{A2A2DCDD-E32F-4792-BB3A-79E00DA6A54B}"/>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5">
              <a:extLst>
                <a:ext uri="{FF2B5EF4-FFF2-40B4-BE49-F238E27FC236}">
                  <a16:creationId xmlns:a16="http://schemas.microsoft.com/office/drawing/2014/main" id="{D3F48DD5-6675-4071-86E4-1BFBF3CCD8C8}"/>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6">
              <a:extLst>
                <a:ext uri="{FF2B5EF4-FFF2-40B4-BE49-F238E27FC236}">
                  <a16:creationId xmlns:a16="http://schemas.microsoft.com/office/drawing/2014/main" id="{120B9438-A23D-483F-BFE8-6F8BD103E8C4}"/>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7">
              <a:extLst>
                <a:ext uri="{FF2B5EF4-FFF2-40B4-BE49-F238E27FC236}">
                  <a16:creationId xmlns:a16="http://schemas.microsoft.com/office/drawing/2014/main" id="{6A734172-5DAC-4EF8-B7BA-91F27B4FC148}"/>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18">
              <a:extLst>
                <a:ext uri="{FF2B5EF4-FFF2-40B4-BE49-F238E27FC236}">
                  <a16:creationId xmlns:a16="http://schemas.microsoft.com/office/drawing/2014/main" id="{184FD954-91E4-4865-97B6-2C5CF35FBE6E}"/>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19">
              <a:extLst>
                <a:ext uri="{FF2B5EF4-FFF2-40B4-BE49-F238E27FC236}">
                  <a16:creationId xmlns:a16="http://schemas.microsoft.com/office/drawing/2014/main" id="{4A48D12F-1A57-436C-91DE-4FB9037A70B5}"/>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0">
              <a:extLst>
                <a:ext uri="{FF2B5EF4-FFF2-40B4-BE49-F238E27FC236}">
                  <a16:creationId xmlns:a16="http://schemas.microsoft.com/office/drawing/2014/main" id="{7CA98D91-27AE-4FC4-9C81-605332E55007}"/>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1">
              <a:extLst>
                <a:ext uri="{FF2B5EF4-FFF2-40B4-BE49-F238E27FC236}">
                  <a16:creationId xmlns:a16="http://schemas.microsoft.com/office/drawing/2014/main" id="{5936576E-DC0A-4721-AC58-F93741062852}"/>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2">
              <a:extLst>
                <a:ext uri="{FF2B5EF4-FFF2-40B4-BE49-F238E27FC236}">
                  <a16:creationId xmlns:a16="http://schemas.microsoft.com/office/drawing/2014/main" id="{89D8632F-18FC-4A7B-B47C-932CF5DB0063}"/>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3">
              <a:extLst>
                <a:ext uri="{FF2B5EF4-FFF2-40B4-BE49-F238E27FC236}">
                  <a16:creationId xmlns:a16="http://schemas.microsoft.com/office/drawing/2014/main" id="{DA3B79D9-8F4F-4422-825A-2197CA544522}"/>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4">
              <a:extLst>
                <a:ext uri="{FF2B5EF4-FFF2-40B4-BE49-F238E27FC236}">
                  <a16:creationId xmlns:a16="http://schemas.microsoft.com/office/drawing/2014/main" id="{DDD81A2D-FFA2-4EA3-B181-E3A4BAA38436}"/>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5">
              <a:extLst>
                <a:ext uri="{FF2B5EF4-FFF2-40B4-BE49-F238E27FC236}">
                  <a16:creationId xmlns:a16="http://schemas.microsoft.com/office/drawing/2014/main" id="{22BF0BE6-41C6-4F95-9014-E9F68EDB9B16}"/>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6">
              <a:extLst>
                <a:ext uri="{FF2B5EF4-FFF2-40B4-BE49-F238E27FC236}">
                  <a16:creationId xmlns:a16="http://schemas.microsoft.com/office/drawing/2014/main" id="{7E9271B7-FE9C-4923-8078-89C07A7238CA}"/>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7">
              <a:extLst>
                <a:ext uri="{FF2B5EF4-FFF2-40B4-BE49-F238E27FC236}">
                  <a16:creationId xmlns:a16="http://schemas.microsoft.com/office/drawing/2014/main" id="{AC94FEE3-A48B-418E-8C9E-326BD4E3BC37}"/>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28">
              <a:extLst>
                <a:ext uri="{FF2B5EF4-FFF2-40B4-BE49-F238E27FC236}">
                  <a16:creationId xmlns:a16="http://schemas.microsoft.com/office/drawing/2014/main" id="{B9B79BF5-142B-4A2F-9949-0AE9DBA5A735}"/>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29">
              <a:extLst>
                <a:ext uri="{FF2B5EF4-FFF2-40B4-BE49-F238E27FC236}">
                  <a16:creationId xmlns:a16="http://schemas.microsoft.com/office/drawing/2014/main" id="{D76009EF-818E-49EC-9E7F-448CCE5CC49C}"/>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30">
              <a:extLst>
                <a:ext uri="{FF2B5EF4-FFF2-40B4-BE49-F238E27FC236}">
                  <a16:creationId xmlns:a16="http://schemas.microsoft.com/office/drawing/2014/main" id="{51BB5DB2-FD62-4C84-AB1F-F567B52A87A5}"/>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6" name="Freeform 5">
            <a:extLst>
              <a:ext uri="{FF2B5EF4-FFF2-40B4-BE49-F238E27FC236}">
                <a16:creationId xmlns:a16="http://schemas.microsoft.com/office/drawing/2014/main" id="{1478081E-B892-48C3-8D6A-EAD1BAC9D07F}"/>
              </a:ext>
            </a:extLst>
          </p:cNvPr>
          <p:cNvSpPr>
            <a:spLocks noEditPoints="1"/>
          </p:cNvSpPr>
          <p:nvPr/>
        </p:nvSpPr>
        <p:spPr bwMode="auto">
          <a:xfrm>
            <a:off x="9088206" y="1017208"/>
            <a:ext cx="355789" cy="355789"/>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7" name="Group 6">
            <a:extLst>
              <a:ext uri="{FF2B5EF4-FFF2-40B4-BE49-F238E27FC236}">
                <a16:creationId xmlns:a16="http://schemas.microsoft.com/office/drawing/2014/main" id="{81D4BC41-2206-45CA-A32D-65C796A4DEA0}"/>
              </a:ext>
            </a:extLst>
          </p:cNvPr>
          <p:cNvGrpSpPr/>
          <p:nvPr/>
        </p:nvGrpSpPr>
        <p:grpSpPr>
          <a:xfrm>
            <a:off x="6096000" y="1046481"/>
            <a:ext cx="381484" cy="384010"/>
            <a:chOff x="9344026" y="2587626"/>
            <a:chExt cx="239713" cy="241300"/>
          </a:xfrm>
          <a:solidFill>
            <a:schemeClr val="tx1">
              <a:lumMod val="75000"/>
              <a:lumOff val="25000"/>
            </a:schemeClr>
          </a:solidFill>
        </p:grpSpPr>
        <p:sp>
          <p:nvSpPr>
            <p:cNvPr id="8" name="Oval 339">
              <a:extLst>
                <a:ext uri="{FF2B5EF4-FFF2-40B4-BE49-F238E27FC236}">
                  <a16:creationId xmlns:a16="http://schemas.microsoft.com/office/drawing/2014/main" id="{AABA1B1F-2EE9-4E2F-8CF6-9EB9A519E8D7}"/>
                </a:ext>
              </a:extLst>
            </p:cNvPr>
            <p:cNvSpPr>
              <a:spLocks noChangeArrowheads="1"/>
            </p:cNvSpPr>
            <p:nvPr/>
          </p:nvSpPr>
          <p:spPr bwMode="auto">
            <a:xfrm>
              <a:off x="9380538"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 name="Oval 340">
              <a:extLst>
                <a:ext uri="{FF2B5EF4-FFF2-40B4-BE49-F238E27FC236}">
                  <a16:creationId xmlns:a16="http://schemas.microsoft.com/office/drawing/2014/main" id="{33E9B35C-FEC0-4535-A3A8-4730EFD74F27}"/>
                </a:ext>
              </a:extLst>
            </p:cNvPr>
            <p:cNvSpPr>
              <a:spLocks noChangeArrowheads="1"/>
            </p:cNvSpPr>
            <p:nvPr/>
          </p:nvSpPr>
          <p:spPr bwMode="auto">
            <a:xfrm>
              <a:off x="9410701"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 name="Oval 341">
              <a:extLst>
                <a:ext uri="{FF2B5EF4-FFF2-40B4-BE49-F238E27FC236}">
                  <a16:creationId xmlns:a16="http://schemas.microsoft.com/office/drawing/2014/main" id="{7D3A43A8-8D16-4651-B018-D2C67A9EAB20}"/>
                </a:ext>
              </a:extLst>
            </p:cNvPr>
            <p:cNvSpPr>
              <a:spLocks noChangeArrowheads="1"/>
            </p:cNvSpPr>
            <p:nvPr/>
          </p:nvSpPr>
          <p:spPr bwMode="auto">
            <a:xfrm>
              <a:off x="9440863"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 name="Freeform 342">
              <a:extLst>
                <a:ext uri="{FF2B5EF4-FFF2-40B4-BE49-F238E27FC236}">
                  <a16:creationId xmlns:a16="http://schemas.microsoft.com/office/drawing/2014/main" id="{B77B8510-3503-4016-963C-6FC4FA5596AF}"/>
                </a:ext>
              </a:extLst>
            </p:cNvPr>
            <p:cNvSpPr>
              <a:spLocks noEditPoints="1"/>
            </p:cNvSpPr>
            <p:nvPr/>
          </p:nvSpPr>
          <p:spPr bwMode="auto">
            <a:xfrm>
              <a:off x="9344026" y="2587626"/>
              <a:ext cx="239713" cy="241300"/>
            </a:xfrm>
            <a:custGeom>
              <a:avLst/>
              <a:gdLst>
                <a:gd name="T0" fmla="*/ 56 w 64"/>
                <a:gd name="T1" fmla="*/ 12 h 64"/>
                <a:gd name="T2" fmla="*/ 52 w 64"/>
                <a:gd name="T3" fmla="*/ 12 h 64"/>
                <a:gd name="T4" fmla="*/ 52 w 64"/>
                <a:gd name="T5" fmla="*/ 8 h 64"/>
                <a:gd name="T6" fmla="*/ 44 w 64"/>
                <a:gd name="T7" fmla="*/ 0 h 64"/>
                <a:gd name="T8" fmla="*/ 8 w 64"/>
                <a:gd name="T9" fmla="*/ 0 h 64"/>
                <a:gd name="T10" fmla="*/ 0 w 64"/>
                <a:gd name="T11" fmla="*/ 8 h 64"/>
                <a:gd name="T12" fmla="*/ 0 w 64"/>
                <a:gd name="T13" fmla="*/ 44 h 64"/>
                <a:gd name="T14" fmla="*/ 8 w 64"/>
                <a:gd name="T15" fmla="*/ 52 h 64"/>
                <a:gd name="T16" fmla="*/ 12 w 64"/>
                <a:gd name="T17" fmla="*/ 52 h 64"/>
                <a:gd name="T18" fmla="*/ 12 w 64"/>
                <a:gd name="T19" fmla="*/ 56 h 64"/>
                <a:gd name="T20" fmla="*/ 20 w 64"/>
                <a:gd name="T21" fmla="*/ 64 h 64"/>
                <a:gd name="T22" fmla="*/ 56 w 64"/>
                <a:gd name="T23" fmla="*/ 64 h 64"/>
                <a:gd name="T24" fmla="*/ 64 w 64"/>
                <a:gd name="T25" fmla="*/ 56 h 64"/>
                <a:gd name="T26" fmla="*/ 64 w 64"/>
                <a:gd name="T27" fmla="*/ 20 h 64"/>
                <a:gd name="T28" fmla="*/ 56 w 64"/>
                <a:gd name="T29" fmla="*/ 12 h 64"/>
                <a:gd name="T30" fmla="*/ 4 w 64"/>
                <a:gd name="T31" fmla="*/ 8 h 64"/>
                <a:gd name="T32" fmla="*/ 8 w 64"/>
                <a:gd name="T33" fmla="*/ 4 h 64"/>
                <a:gd name="T34" fmla="*/ 44 w 64"/>
                <a:gd name="T35" fmla="*/ 4 h 64"/>
                <a:gd name="T36" fmla="*/ 48 w 64"/>
                <a:gd name="T37" fmla="*/ 8 h 64"/>
                <a:gd name="T38" fmla="*/ 48 w 64"/>
                <a:gd name="T39" fmla="*/ 16 h 64"/>
                <a:gd name="T40" fmla="*/ 4 w 64"/>
                <a:gd name="T41" fmla="*/ 16 h 64"/>
                <a:gd name="T42" fmla="*/ 4 w 64"/>
                <a:gd name="T43" fmla="*/ 8 h 64"/>
                <a:gd name="T44" fmla="*/ 8 w 64"/>
                <a:gd name="T45" fmla="*/ 48 h 64"/>
                <a:gd name="T46" fmla="*/ 4 w 64"/>
                <a:gd name="T47" fmla="*/ 44 h 64"/>
                <a:gd name="T48" fmla="*/ 4 w 64"/>
                <a:gd name="T49" fmla="*/ 20 h 64"/>
                <a:gd name="T50" fmla="*/ 48 w 64"/>
                <a:gd name="T51" fmla="*/ 20 h 64"/>
                <a:gd name="T52" fmla="*/ 48 w 64"/>
                <a:gd name="T53" fmla="*/ 44 h 64"/>
                <a:gd name="T54" fmla="*/ 44 w 64"/>
                <a:gd name="T55" fmla="*/ 48 h 64"/>
                <a:gd name="T56" fmla="*/ 8 w 64"/>
                <a:gd name="T57" fmla="*/ 48 h 64"/>
                <a:gd name="T58" fmla="*/ 60 w 64"/>
                <a:gd name="T59" fmla="*/ 56 h 64"/>
                <a:gd name="T60" fmla="*/ 56 w 64"/>
                <a:gd name="T61" fmla="*/ 60 h 64"/>
                <a:gd name="T62" fmla="*/ 20 w 64"/>
                <a:gd name="T63" fmla="*/ 60 h 64"/>
                <a:gd name="T64" fmla="*/ 16 w 64"/>
                <a:gd name="T65" fmla="*/ 56 h 64"/>
                <a:gd name="T66" fmla="*/ 16 w 64"/>
                <a:gd name="T67" fmla="*/ 52 h 64"/>
                <a:gd name="T68" fmla="*/ 44 w 64"/>
                <a:gd name="T69" fmla="*/ 52 h 64"/>
                <a:gd name="T70" fmla="*/ 52 w 64"/>
                <a:gd name="T71" fmla="*/ 44 h 64"/>
                <a:gd name="T72" fmla="*/ 52 w 64"/>
                <a:gd name="T73" fmla="*/ 28 h 64"/>
                <a:gd name="T74" fmla="*/ 60 w 64"/>
                <a:gd name="T75" fmla="*/ 28 h 64"/>
                <a:gd name="T76" fmla="*/ 60 w 64"/>
                <a:gd name="T77" fmla="*/ 56 h 64"/>
                <a:gd name="T78" fmla="*/ 60 w 64"/>
                <a:gd name="T79" fmla="*/ 24 h 64"/>
                <a:gd name="T80" fmla="*/ 52 w 64"/>
                <a:gd name="T81" fmla="*/ 24 h 64"/>
                <a:gd name="T82" fmla="*/ 52 w 64"/>
                <a:gd name="T83" fmla="*/ 16 h 64"/>
                <a:gd name="T84" fmla="*/ 56 w 64"/>
                <a:gd name="T85" fmla="*/ 16 h 64"/>
                <a:gd name="T86" fmla="*/ 60 w 64"/>
                <a:gd name="T87" fmla="*/ 20 h 64"/>
                <a:gd name="T88" fmla="*/ 60 w 64"/>
                <a:gd name="T89"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4" h="64">
                  <a:moveTo>
                    <a:pt x="56" y="12"/>
                  </a:moveTo>
                  <a:cubicBezTo>
                    <a:pt x="52" y="12"/>
                    <a:pt x="52" y="12"/>
                    <a:pt x="52" y="12"/>
                  </a:cubicBezTo>
                  <a:cubicBezTo>
                    <a:pt x="52" y="8"/>
                    <a:pt x="52" y="8"/>
                    <a:pt x="52" y="8"/>
                  </a:cubicBezTo>
                  <a:cubicBezTo>
                    <a:pt x="52" y="4"/>
                    <a:pt x="48" y="0"/>
                    <a:pt x="44" y="0"/>
                  </a:cubicBezTo>
                  <a:cubicBezTo>
                    <a:pt x="8" y="0"/>
                    <a:pt x="8" y="0"/>
                    <a:pt x="8" y="0"/>
                  </a:cubicBezTo>
                  <a:cubicBezTo>
                    <a:pt x="4" y="0"/>
                    <a:pt x="0" y="4"/>
                    <a:pt x="0" y="8"/>
                  </a:cubicBezTo>
                  <a:cubicBezTo>
                    <a:pt x="0" y="44"/>
                    <a:pt x="0" y="44"/>
                    <a:pt x="0" y="44"/>
                  </a:cubicBezTo>
                  <a:cubicBezTo>
                    <a:pt x="0" y="48"/>
                    <a:pt x="4" y="52"/>
                    <a:pt x="8" y="52"/>
                  </a:cubicBezTo>
                  <a:cubicBezTo>
                    <a:pt x="12" y="52"/>
                    <a:pt x="12" y="52"/>
                    <a:pt x="12" y="52"/>
                  </a:cubicBezTo>
                  <a:cubicBezTo>
                    <a:pt x="12" y="56"/>
                    <a:pt x="12" y="56"/>
                    <a:pt x="12" y="56"/>
                  </a:cubicBezTo>
                  <a:cubicBezTo>
                    <a:pt x="12" y="60"/>
                    <a:pt x="16" y="64"/>
                    <a:pt x="20" y="64"/>
                  </a:cubicBezTo>
                  <a:cubicBezTo>
                    <a:pt x="56" y="64"/>
                    <a:pt x="56" y="64"/>
                    <a:pt x="56" y="64"/>
                  </a:cubicBezTo>
                  <a:cubicBezTo>
                    <a:pt x="60" y="64"/>
                    <a:pt x="64" y="60"/>
                    <a:pt x="64" y="56"/>
                  </a:cubicBezTo>
                  <a:cubicBezTo>
                    <a:pt x="64" y="20"/>
                    <a:pt x="64" y="20"/>
                    <a:pt x="64" y="20"/>
                  </a:cubicBezTo>
                  <a:cubicBezTo>
                    <a:pt x="64" y="16"/>
                    <a:pt x="60" y="12"/>
                    <a:pt x="56" y="12"/>
                  </a:cubicBezTo>
                  <a:close/>
                  <a:moveTo>
                    <a:pt x="4" y="8"/>
                  </a:moveTo>
                  <a:cubicBezTo>
                    <a:pt x="4" y="6"/>
                    <a:pt x="6" y="4"/>
                    <a:pt x="8" y="4"/>
                  </a:cubicBezTo>
                  <a:cubicBezTo>
                    <a:pt x="44" y="4"/>
                    <a:pt x="44" y="4"/>
                    <a:pt x="44" y="4"/>
                  </a:cubicBezTo>
                  <a:cubicBezTo>
                    <a:pt x="46" y="4"/>
                    <a:pt x="48" y="6"/>
                    <a:pt x="48" y="8"/>
                  </a:cubicBezTo>
                  <a:cubicBezTo>
                    <a:pt x="48" y="16"/>
                    <a:pt x="48" y="16"/>
                    <a:pt x="48" y="16"/>
                  </a:cubicBezTo>
                  <a:cubicBezTo>
                    <a:pt x="4" y="16"/>
                    <a:pt x="4" y="16"/>
                    <a:pt x="4" y="16"/>
                  </a:cubicBezTo>
                  <a:lnTo>
                    <a:pt x="4" y="8"/>
                  </a:lnTo>
                  <a:close/>
                  <a:moveTo>
                    <a:pt x="8" y="48"/>
                  </a:moveTo>
                  <a:cubicBezTo>
                    <a:pt x="6" y="48"/>
                    <a:pt x="4" y="46"/>
                    <a:pt x="4" y="44"/>
                  </a:cubicBezTo>
                  <a:cubicBezTo>
                    <a:pt x="4" y="20"/>
                    <a:pt x="4" y="20"/>
                    <a:pt x="4" y="20"/>
                  </a:cubicBezTo>
                  <a:cubicBezTo>
                    <a:pt x="48" y="20"/>
                    <a:pt x="48" y="20"/>
                    <a:pt x="48" y="20"/>
                  </a:cubicBezTo>
                  <a:cubicBezTo>
                    <a:pt x="48" y="44"/>
                    <a:pt x="48" y="44"/>
                    <a:pt x="48" y="44"/>
                  </a:cubicBezTo>
                  <a:cubicBezTo>
                    <a:pt x="48" y="46"/>
                    <a:pt x="46" y="48"/>
                    <a:pt x="44" y="48"/>
                  </a:cubicBezTo>
                  <a:lnTo>
                    <a:pt x="8" y="48"/>
                  </a:lnTo>
                  <a:close/>
                  <a:moveTo>
                    <a:pt x="60" y="56"/>
                  </a:moveTo>
                  <a:cubicBezTo>
                    <a:pt x="60" y="58"/>
                    <a:pt x="58" y="60"/>
                    <a:pt x="56" y="60"/>
                  </a:cubicBezTo>
                  <a:cubicBezTo>
                    <a:pt x="20" y="60"/>
                    <a:pt x="20" y="60"/>
                    <a:pt x="20" y="60"/>
                  </a:cubicBezTo>
                  <a:cubicBezTo>
                    <a:pt x="18" y="60"/>
                    <a:pt x="16" y="58"/>
                    <a:pt x="16" y="56"/>
                  </a:cubicBezTo>
                  <a:cubicBezTo>
                    <a:pt x="16" y="52"/>
                    <a:pt x="16" y="52"/>
                    <a:pt x="16" y="52"/>
                  </a:cubicBezTo>
                  <a:cubicBezTo>
                    <a:pt x="44" y="52"/>
                    <a:pt x="44" y="52"/>
                    <a:pt x="44" y="52"/>
                  </a:cubicBezTo>
                  <a:cubicBezTo>
                    <a:pt x="48" y="52"/>
                    <a:pt x="52" y="48"/>
                    <a:pt x="52" y="44"/>
                  </a:cubicBezTo>
                  <a:cubicBezTo>
                    <a:pt x="52" y="28"/>
                    <a:pt x="52" y="28"/>
                    <a:pt x="52" y="28"/>
                  </a:cubicBezTo>
                  <a:cubicBezTo>
                    <a:pt x="60" y="28"/>
                    <a:pt x="60" y="28"/>
                    <a:pt x="60" y="28"/>
                  </a:cubicBezTo>
                  <a:lnTo>
                    <a:pt x="60" y="56"/>
                  </a:lnTo>
                  <a:close/>
                  <a:moveTo>
                    <a:pt x="60" y="24"/>
                  </a:moveTo>
                  <a:cubicBezTo>
                    <a:pt x="52" y="24"/>
                    <a:pt x="52" y="24"/>
                    <a:pt x="52" y="24"/>
                  </a:cubicBezTo>
                  <a:cubicBezTo>
                    <a:pt x="52" y="16"/>
                    <a:pt x="52" y="16"/>
                    <a:pt x="52" y="16"/>
                  </a:cubicBezTo>
                  <a:cubicBezTo>
                    <a:pt x="56" y="16"/>
                    <a:pt x="56" y="16"/>
                    <a:pt x="56" y="16"/>
                  </a:cubicBezTo>
                  <a:cubicBezTo>
                    <a:pt x="58" y="16"/>
                    <a:pt x="60" y="18"/>
                    <a:pt x="60" y="20"/>
                  </a:cubicBezTo>
                  <a:lnTo>
                    <a:pt x="6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2" name="TextBox 11">
            <a:extLst>
              <a:ext uri="{FF2B5EF4-FFF2-40B4-BE49-F238E27FC236}">
                <a16:creationId xmlns:a16="http://schemas.microsoft.com/office/drawing/2014/main" id="{073157A7-92C8-43A5-B5DB-43B637D4FB8B}"/>
              </a:ext>
            </a:extLst>
          </p:cNvPr>
          <p:cNvSpPr txBox="1"/>
          <p:nvPr/>
        </p:nvSpPr>
        <p:spPr>
          <a:xfrm>
            <a:off x="9744955" y="896660"/>
            <a:ext cx="1688734" cy="1107996"/>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a:t>
            </a:r>
          </a:p>
        </p:txBody>
      </p:sp>
      <p:sp>
        <p:nvSpPr>
          <p:cNvPr id="13" name="TextBox 12">
            <a:extLst>
              <a:ext uri="{FF2B5EF4-FFF2-40B4-BE49-F238E27FC236}">
                <a16:creationId xmlns:a16="http://schemas.microsoft.com/office/drawing/2014/main" id="{9C1733F0-E555-4D91-A10B-49A438DFF143}"/>
              </a:ext>
            </a:extLst>
          </p:cNvPr>
          <p:cNvSpPr txBox="1"/>
          <p:nvPr/>
        </p:nvSpPr>
        <p:spPr>
          <a:xfrm>
            <a:off x="6752749" y="896660"/>
            <a:ext cx="1688734" cy="1107996"/>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a:t>
            </a:r>
          </a:p>
        </p:txBody>
      </p:sp>
      <p:sp>
        <p:nvSpPr>
          <p:cNvPr id="41" name="Picture Placeholder 40">
            <a:extLst>
              <a:ext uri="{FF2B5EF4-FFF2-40B4-BE49-F238E27FC236}">
                <a16:creationId xmlns:a16="http://schemas.microsoft.com/office/drawing/2014/main" id="{B877915E-1937-467B-A3FB-52108CDAC559}"/>
              </a:ext>
            </a:extLst>
          </p:cNvPr>
          <p:cNvSpPr>
            <a:spLocks noGrp="1"/>
          </p:cNvSpPr>
          <p:nvPr>
            <p:ph type="pic" sz="quarter" idx="15"/>
          </p:nvPr>
        </p:nvSpPr>
        <p:spPr/>
      </p:sp>
      <p:sp>
        <p:nvSpPr>
          <p:cNvPr id="3" name="TextBox 2">
            <a:extLst>
              <a:ext uri="{FF2B5EF4-FFF2-40B4-BE49-F238E27FC236}">
                <a16:creationId xmlns:a16="http://schemas.microsoft.com/office/drawing/2014/main" id="{4D23959A-CCDF-4E5F-B81D-CF20743C990A}"/>
              </a:ext>
            </a:extLst>
          </p:cNvPr>
          <p:cNvSpPr txBox="1"/>
          <p:nvPr/>
        </p:nvSpPr>
        <p:spPr>
          <a:xfrm>
            <a:off x="1451407" y="712383"/>
            <a:ext cx="3447229" cy="1938992"/>
          </a:xfrm>
          <a:prstGeom prst="rect">
            <a:avLst/>
          </a:prstGeom>
          <a:noFill/>
        </p:spPr>
        <p:txBody>
          <a:bodyPr wrap="square" rtlCol="0">
            <a:spAutoFit/>
          </a:bodyPr>
          <a:lstStyle/>
          <a:p>
            <a:pPr algn="r"/>
            <a:r>
              <a:rPr lang="en-US" sz="4000">
                <a:solidFill>
                  <a:schemeClr val="tx1">
                    <a:lumMod val="75000"/>
                    <a:lumOff val="25000"/>
                  </a:schemeClr>
                </a:solidFill>
                <a:latin typeface="+mj-lt"/>
              </a:rPr>
              <a:t>Expect Nothing Less Than Perfect </a:t>
            </a:r>
            <a:endParaRPr lang="id-ID" sz="4800" b="1">
              <a:solidFill>
                <a:schemeClr val="tx1">
                  <a:lumMod val="75000"/>
                  <a:lumOff val="25000"/>
                </a:schemeClr>
              </a:solidFill>
              <a:latin typeface="+mj-lt"/>
            </a:endParaRPr>
          </a:p>
        </p:txBody>
      </p:sp>
      <p:sp>
        <p:nvSpPr>
          <p:cNvPr id="40" name="Rectangle 39">
            <a:extLst>
              <a:ext uri="{FF2B5EF4-FFF2-40B4-BE49-F238E27FC236}">
                <a16:creationId xmlns:a16="http://schemas.microsoft.com/office/drawing/2014/main" id="{07962A12-731E-4F60-AB54-29250F3C36C1}"/>
              </a:ext>
            </a:extLst>
          </p:cNvPr>
          <p:cNvSpPr/>
          <p:nvPr/>
        </p:nvSpPr>
        <p:spPr>
          <a:xfrm>
            <a:off x="4763066" y="4101141"/>
            <a:ext cx="7410138" cy="198673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766CBAB2-1E5F-46AA-B226-B1C657156861}"/>
              </a:ext>
            </a:extLst>
          </p:cNvPr>
          <p:cNvSpPr txBox="1"/>
          <p:nvPr/>
        </p:nvSpPr>
        <p:spPr>
          <a:xfrm>
            <a:off x="5402145" y="4899318"/>
            <a:ext cx="5408909" cy="854080"/>
          </a:xfrm>
          <a:prstGeom prst="rect">
            <a:avLst/>
          </a:prstGeom>
          <a:noFill/>
        </p:spPr>
        <p:txBody>
          <a:bodyPr wrap="square" rtlCol="0">
            <a:spAutoFit/>
          </a:bodyPr>
          <a:lstStyle/>
          <a:p>
            <a:pPr>
              <a:lnSpc>
                <a:spcPct val="150000"/>
              </a:lnSpc>
            </a:pPr>
            <a:r>
              <a:rPr lang="en-US" sz="1100">
                <a:solidFill>
                  <a:schemeClr val="bg1"/>
                </a:solidFill>
              </a:rPr>
              <a:t>Augue in mollis condimentum, augue lectus scelerisque lorem, vel venenatis tortor mauris vitae turpis. Praesent lacinia tellus augue, eget tincidunt urna mattis a. Proin ac massa et lorem laoreet</a:t>
            </a:r>
          </a:p>
        </p:txBody>
      </p:sp>
      <p:sp>
        <p:nvSpPr>
          <p:cNvPr id="5" name="Rectangle 4">
            <a:extLst>
              <a:ext uri="{FF2B5EF4-FFF2-40B4-BE49-F238E27FC236}">
                <a16:creationId xmlns:a16="http://schemas.microsoft.com/office/drawing/2014/main" id="{0F93AB23-09BF-4D4F-983E-62EEE3423658}"/>
              </a:ext>
            </a:extLst>
          </p:cNvPr>
          <p:cNvSpPr/>
          <p:nvPr/>
        </p:nvSpPr>
        <p:spPr>
          <a:xfrm>
            <a:off x="5402145" y="4437653"/>
            <a:ext cx="3357436" cy="415691"/>
          </a:xfrm>
          <a:prstGeom prst="rect">
            <a:avLst/>
          </a:prstGeom>
        </p:spPr>
        <p:txBody>
          <a:bodyPr wrap="square">
            <a:spAutoFit/>
          </a:bodyPr>
          <a:lstStyle/>
          <a:p>
            <a:pPr>
              <a:lnSpc>
                <a:spcPct val="150000"/>
              </a:lnSpc>
            </a:pPr>
            <a:r>
              <a:rPr lang="en-US" sz="1600">
                <a:solidFill>
                  <a:schemeClr val="bg1"/>
                </a:solidFill>
                <a:latin typeface="+mj-lt"/>
                <a:cs typeface="Poppins" panose="02000000000000000000" pitchFamily="2" charset="0"/>
              </a:rPr>
              <a:t>Something Important About </a:t>
            </a:r>
          </a:p>
        </p:txBody>
      </p:sp>
    </p:spTree>
    <p:extLst>
      <p:ext uri="{BB962C8B-B14F-4D97-AF65-F5344CB8AC3E}">
        <p14:creationId xmlns:p14="http://schemas.microsoft.com/office/powerpoint/2010/main" val="3919920191"/>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750"/>
                                        <p:tgtEl>
                                          <p:spTgt spid="6"/>
                                        </p:tgtEl>
                                      </p:cBhvr>
                                    </p:animEffect>
                                    <p:anim calcmode="lin" valueType="num">
                                      <p:cBhvr>
                                        <p:cTn id="13" dur="750" fill="hold"/>
                                        <p:tgtEl>
                                          <p:spTgt spid="6"/>
                                        </p:tgtEl>
                                        <p:attrNameLst>
                                          <p:attrName>ppt_x</p:attrName>
                                        </p:attrNameLst>
                                      </p:cBhvr>
                                      <p:tavLst>
                                        <p:tav tm="0">
                                          <p:val>
                                            <p:strVal val="#ppt_x"/>
                                          </p:val>
                                        </p:tav>
                                        <p:tav tm="100000">
                                          <p:val>
                                            <p:strVal val="#ppt_x"/>
                                          </p:val>
                                        </p:tav>
                                      </p:tavLst>
                                    </p:anim>
                                    <p:anim calcmode="lin" valueType="num">
                                      <p:cBhvr>
                                        <p:cTn id="14" dur="75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750"/>
                                        <p:tgtEl>
                                          <p:spTgt spid="7"/>
                                        </p:tgtEl>
                                      </p:cBhvr>
                                    </p:animEffect>
                                    <p:anim calcmode="lin" valueType="num">
                                      <p:cBhvr>
                                        <p:cTn id="18" dur="750" fill="hold"/>
                                        <p:tgtEl>
                                          <p:spTgt spid="7"/>
                                        </p:tgtEl>
                                        <p:attrNameLst>
                                          <p:attrName>ppt_x</p:attrName>
                                        </p:attrNameLst>
                                      </p:cBhvr>
                                      <p:tavLst>
                                        <p:tav tm="0">
                                          <p:val>
                                            <p:strVal val="#ppt_x"/>
                                          </p:val>
                                        </p:tav>
                                        <p:tav tm="100000">
                                          <p:val>
                                            <p:strVal val="#ppt_x"/>
                                          </p:val>
                                        </p:tav>
                                      </p:tavLst>
                                    </p:anim>
                                    <p:anim calcmode="lin" valueType="num">
                                      <p:cBhvr>
                                        <p:cTn id="19" dur="75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750"/>
                                        <p:tgtEl>
                                          <p:spTgt spid="12"/>
                                        </p:tgtEl>
                                      </p:cBhvr>
                                    </p:animEffect>
                                    <p:anim calcmode="lin" valueType="num">
                                      <p:cBhvr>
                                        <p:cTn id="23" dur="750" fill="hold"/>
                                        <p:tgtEl>
                                          <p:spTgt spid="12"/>
                                        </p:tgtEl>
                                        <p:attrNameLst>
                                          <p:attrName>ppt_x</p:attrName>
                                        </p:attrNameLst>
                                      </p:cBhvr>
                                      <p:tavLst>
                                        <p:tav tm="0">
                                          <p:val>
                                            <p:strVal val="#ppt_x"/>
                                          </p:val>
                                        </p:tav>
                                        <p:tav tm="100000">
                                          <p:val>
                                            <p:strVal val="#ppt_x"/>
                                          </p:val>
                                        </p:tav>
                                      </p:tavLst>
                                    </p:anim>
                                    <p:anim calcmode="lin" valueType="num">
                                      <p:cBhvr>
                                        <p:cTn id="24" dur="75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750"/>
                                        <p:tgtEl>
                                          <p:spTgt spid="13"/>
                                        </p:tgtEl>
                                      </p:cBhvr>
                                    </p:animEffect>
                                    <p:anim calcmode="lin" valueType="num">
                                      <p:cBhvr>
                                        <p:cTn id="28" dur="750" fill="hold"/>
                                        <p:tgtEl>
                                          <p:spTgt spid="13"/>
                                        </p:tgtEl>
                                        <p:attrNameLst>
                                          <p:attrName>ppt_x</p:attrName>
                                        </p:attrNameLst>
                                      </p:cBhvr>
                                      <p:tavLst>
                                        <p:tav tm="0">
                                          <p:val>
                                            <p:strVal val="#ppt_x"/>
                                          </p:val>
                                        </p:tav>
                                        <p:tav tm="100000">
                                          <p:val>
                                            <p:strVal val="#ppt_x"/>
                                          </p:val>
                                        </p:tav>
                                      </p:tavLst>
                                    </p:anim>
                                    <p:anim calcmode="lin" valueType="num">
                                      <p:cBhvr>
                                        <p:cTn id="29" dur="75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00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750"/>
                                        <p:tgtEl>
                                          <p:spTgt spid="5"/>
                                        </p:tgtEl>
                                      </p:cBhvr>
                                    </p:animEffect>
                                    <p:anim calcmode="lin" valueType="num">
                                      <p:cBhvr>
                                        <p:cTn id="33" dur="750" fill="hold"/>
                                        <p:tgtEl>
                                          <p:spTgt spid="5"/>
                                        </p:tgtEl>
                                        <p:attrNameLst>
                                          <p:attrName>ppt_x</p:attrName>
                                        </p:attrNameLst>
                                      </p:cBhvr>
                                      <p:tavLst>
                                        <p:tav tm="0">
                                          <p:val>
                                            <p:strVal val="#ppt_x"/>
                                          </p:val>
                                        </p:tav>
                                        <p:tav tm="100000">
                                          <p:val>
                                            <p:strVal val="#ppt_x"/>
                                          </p:val>
                                        </p:tav>
                                      </p:tavLst>
                                    </p:anim>
                                    <p:anim calcmode="lin" valueType="num">
                                      <p:cBhvr>
                                        <p:cTn id="34" dur="750" fill="hold"/>
                                        <p:tgtEl>
                                          <p:spTgt spid="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00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750"/>
                                        <p:tgtEl>
                                          <p:spTgt spid="4"/>
                                        </p:tgtEl>
                                      </p:cBhvr>
                                    </p:animEffect>
                                    <p:anim calcmode="lin" valueType="num">
                                      <p:cBhvr>
                                        <p:cTn id="38" dur="750" fill="hold"/>
                                        <p:tgtEl>
                                          <p:spTgt spid="4"/>
                                        </p:tgtEl>
                                        <p:attrNameLst>
                                          <p:attrName>ppt_x</p:attrName>
                                        </p:attrNameLst>
                                      </p:cBhvr>
                                      <p:tavLst>
                                        <p:tav tm="0">
                                          <p:val>
                                            <p:strVal val="#ppt_x"/>
                                          </p:val>
                                        </p:tav>
                                        <p:tav tm="100000">
                                          <p:val>
                                            <p:strVal val="#ppt_x"/>
                                          </p:val>
                                        </p:tav>
                                      </p:tavLst>
                                    </p:anim>
                                    <p:anim calcmode="lin" valueType="num">
                                      <p:cBhvr>
                                        <p:cTn id="39"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13" grpId="0"/>
      <p:bldP spid="3"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2574E7-F44D-45CA-9FFE-CF58F977034A}"/>
              </a:ext>
            </a:extLst>
          </p:cNvPr>
          <p:cNvSpPr/>
          <p:nvPr/>
        </p:nvSpPr>
        <p:spPr>
          <a:xfrm>
            <a:off x="0" y="-1"/>
            <a:ext cx="4047344" cy="6858001"/>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Picture Placeholder 4">
            <a:extLst>
              <a:ext uri="{FF2B5EF4-FFF2-40B4-BE49-F238E27FC236}">
                <a16:creationId xmlns:a16="http://schemas.microsoft.com/office/drawing/2014/main" id="{A093499F-013E-40BA-B29B-C0BB2181AC8A}"/>
              </a:ext>
            </a:extLst>
          </p:cNvPr>
          <p:cNvSpPr>
            <a:spLocks noGrp="1"/>
          </p:cNvSpPr>
          <p:nvPr>
            <p:ph type="pic" sz="quarter" idx="10"/>
          </p:nvPr>
        </p:nvSpPr>
        <p:spPr/>
      </p:sp>
      <p:sp>
        <p:nvSpPr>
          <p:cNvPr id="4" name="Rectangle 3">
            <a:extLst>
              <a:ext uri="{FF2B5EF4-FFF2-40B4-BE49-F238E27FC236}">
                <a16:creationId xmlns:a16="http://schemas.microsoft.com/office/drawing/2014/main" id="{09D15B16-CA98-4890-B672-11512328837F}"/>
              </a:ext>
            </a:extLst>
          </p:cNvPr>
          <p:cNvSpPr/>
          <p:nvPr/>
        </p:nvSpPr>
        <p:spPr>
          <a:xfrm>
            <a:off x="5981074" y="2353456"/>
            <a:ext cx="6210925" cy="21510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5F78D54A-BB8B-46B5-9C22-C77B42AFE1C1}"/>
              </a:ext>
            </a:extLst>
          </p:cNvPr>
          <p:cNvSpPr txBox="1"/>
          <p:nvPr/>
        </p:nvSpPr>
        <p:spPr>
          <a:xfrm>
            <a:off x="1663909" y="2292446"/>
            <a:ext cx="3527367" cy="2123658"/>
          </a:xfrm>
          <a:prstGeom prst="rect">
            <a:avLst/>
          </a:prstGeom>
          <a:noFill/>
        </p:spPr>
        <p:txBody>
          <a:bodyPr wrap="square" rtlCol="0">
            <a:spAutoFit/>
          </a:bodyPr>
          <a:lstStyle/>
          <a:p>
            <a:r>
              <a:rPr lang="en-US" sz="4400">
                <a:solidFill>
                  <a:schemeClr val="tx1">
                    <a:lumMod val="75000"/>
                    <a:lumOff val="25000"/>
                  </a:schemeClr>
                </a:solidFill>
                <a:latin typeface="+mj-lt"/>
              </a:rPr>
              <a:t>Expect Nothing Less Than Perfect </a:t>
            </a:r>
            <a:endParaRPr lang="id-ID" sz="5400" b="1">
              <a:solidFill>
                <a:schemeClr val="tx1">
                  <a:lumMod val="75000"/>
                  <a:lumOff val="25000"/>
                </a:schemeClr>
              </a:solidFill>
              <a:latin typeface="+mj-lt"/>
            </a:endParaRPr>
          </a:p>
        </p:txBody>
      </p:sp>
      <p:sp>
        <p:nvSpPr>
          <p:cNvPr id="9" name="TextBox 8">
            <a:extLst>
              <a:ext uri="{FF2B5EF4-FFF2-40B4-BE49-F238E27FC236}">
                <a16:creationId xmlns:a16="http://schemas.microsoft.com/office/drawing/2014/main" id="{FD58A484-D2FD-46A0-9B1F-176A32F25850}"/>
              </a:ext>
            </a:extLst>
          </p:cNvPr>
          <p:cNvSpPr txBox="1"/>
          <p:nvPr/>
        </p:nvSpPr>
        <p:spPr>
          <a:xfrm>
            <a:off x="6562411" y="2875001"/>
            <a:ext cx="5048249" cy="1107996"/>
          </a:xfrm>
          <a:prstGeom prst="rect">
            <a:avLst/>
          </a:prstGeom>
          <a:noFill/>
        </p:spPr>
        <p:txBody>
          <a:bodyPr wrap="square" rtlCol="0">
            <a:spAutoFit/>
          </a:bodyPr>
          <a:lstStyle/>
          <a:p>
            <a:pPr>
              <a:lnSpc>
                <a:spcPct val="150000"/>
              </a:lnSpc>
            </a:pPr>
            <a:r>
              <a:rPr lang="en-US" sz="1100">
                <a:solidFill>
                  <a:schemeClr val="bg1"/>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
        <p:nvSpPr>
          <p:cNvPr id="10" name="TextBox 9">
            <a:extLst>
              <a:ext uri="{FF2B5EF4-FFF2-40B4-BE49-F238E27FC236}">
                <a16:creationId xmlns:a16="http://schemas.microsoft.com/office/drawing/2014/main" id="{11155A0E-63DE-4A43-97C9-01E276544883}"/>
              </a:ext>
            </a:extLst>
          </p:cNvPr>
          <p:cNvSpPr txBox="1"/>
          <p:nvPr/>
        </p:nvSpPr>
        <p:spPr>
          <a:xfrm>
            <a:off x="5772615" y="1531506"/>
            <a:ext cx="1389403" cy="1446550"/>
          </a:xfrm>
          <a:prstGeom prst="rect">
            <a:avLst/>
          </a:prstGeom>
          <a:noFill/>
        </p:spPr>
        <p:txBody>
          <a:bodyPr wrap="square" rtlCol="0">
            <a:spAutoFit/>
          </a:bodyPr>
          <a:lstStyle/>
          <a:p>
            <a:pPr algn="ctr"/>
            <a:r>
              <a:rPr lang="en-US" sz="8800">
                <a:solidFill>
                  <a:schemeClr val="bg1"/>
                </a:solidFill>
                <a:latin typeface="+mj-lt"/>
              </a:rPr>
              <a:t>01</a:t>
            </a:r>
            <a:endParaRPr lang="id-ID" sz="11500" b="1">
              <a:solidFill>
                <a:schemeClr val="bg1"/>
              </a:solidFill>
              <a:latin typeface="+mj-lt"/>
            </a:endParaRPr>
          </a:p>
        </p:txBody>
      </p:sp>
      <p:grpSp>
        <p:nvGrpSpPr>
          <p:cNvPr id="11" name="Group 10">
            <a:extLst>
              <a:ext uri="{FF2B5EF4-FFF2-40B4-BE49-F238E27FC236}">
                <a16:creationId xmlns:a16="http://schemas.microsoft.com/office/drawing/2014/main" id="{EFB4E128-F987-4BF7-A809-CE2ACF198C1B}"/>
              </a:ext>
            </a:extLst>
          </p:cNvPr>
          <p:cNvGrpSpPr/>
          <p:nvPr/>
        </p:nvGrpSpPr>
        <p:grpSpPr>
          <a:xfrm>
            <a:off x="4987202" y="4325012"/>
            <a:ext cx="2217595" cy="2217595"/>
            <a:chOff x="684358" y="2902022"/>
            <a:chExt cx="3364308" cy="3364307"/>
          </a:xfrm>
          <a:solidFill>
            <a:schemeClr val="bg1">
              <a:lumMod val="95000"/>
            </a:schemeClr>
          </a:solidFill>
        </p:grpSpPr>
        <p:sp>
          <p:nvSpPr>
            <p:cNvPr id="12" name="Freeform 6">
              <a:extLst>
                <a:ext uri="{FF2B5EF4-FFF2-40B4-BE49-F238E27FC236}">
                  <a16:creationId xmlns:a16="http://schemas.microsoft.com/office/drawing/2014/main" id="{93B01E0A-B201-4916-8D90-CADF7778D6F3}"/>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7">
              <a:extLst>
                <a:ext uri="{FF2B5EF4-FFF2-40B4-BE49-F238E27FC236}">
                  <a16:creationId xmlns:a16="http://schemas.microsoft.com/office/drawing/2014/main" id="{0A1232D9-E17C-4045-85C3-DC6837FA17DB}"/>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8">
              <a:extLst>
                <a:ext uri="{FF2B5EF4-FFF2-40B4-BE49-F238E27FC236}">
                  <a16:creationId xmlns:a16="http://schemas.microsoft.com/office/drawing/2014/main" id="{32E78895-8E50-4D4E-B5BC-AF6CCEB6825A}"/>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9">
              <a:extLst>
                <a:ext uri="{FF2B5EF4-FFF2-40B4-BE49-F238E27FC236}">
                  <a16:creationId xmlns:a16="http://schemas.microsoft.com/office/drawing/2014/main" id="{FF84D4C6-E2E7-498B-965F-27C42147E00F}"/>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10">
              <a:extLst>
                <a:ext uri="{FF2B5EF4-FFF2-40B4-BE49-F238E27FC236}">
                  <a16:creationId xmlns:a16="http://schemas.microsoft.com/office/drawing/2014/main" id="{6874CBF8-0CC7-457B-82CF-0FE31F6DCA29}"/>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11">
              <a:extLst>
                <a:ext uri="{FF2B5EF4-FFF2-40B4-BE49-F238E27FC236}">
                  <a16:creationId xmlns:a16="http://schemas.microsoft.com/office/drawing/2014/main" id="{02518ADD-015B-4238-9A52-FC45D6E0D4C8}"/>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2">
              <a:extLst>
                <a:ext uri="{FF2B5EF4-FFF2-40B4-BE49-F238E27FC236}">
                  <a16:creationId xmlns:a16="http://schemas.microsoft.com/office/drawing/2014/main" id="{6EDFB3CD-B68B-4005-9DF7-B4C2CF98776E}"/>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3">
              <a:extLst>
                <a:ext uri="{FF2B5EF4-FFF2-40B4-BE49-F238E27FC236}">
                  <a16:creationId xmlns:a16="http://schemas.microsoft.com/office/drawing/2014/main" id="{ADB1D0E0-071B-4030-8A24-03A01C8173D0}"/>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4">
              <a:extLst>
                <a:ext uri="{FF2B5EF4-FFF2-40B4-BE49-F238E27FC236}">
                  <a16:creationId xmlns:a16="http://schemas.microsoft.com/office/drawing/2014/main" id="{9580BB77-095A-402D-8F7B-2E12DC1E47EE}"/>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5">
              <a:extLst>
                <a:ext uri="{FF2B5EF4-FFF2-40B4-BE49-F238E27FC236}">
                  <a16:creationId xmlns:a16="http://schemas.microsoft.com/office/drawing/2014/main" id="{B8FFB1DD-5981-4B8A-9160-54DD23191145}"/>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6">
              <a:extLst>
                <a:ext uri="{FF2B5EF4-FFF2-40B4-BE49-F238E27FC236}">
                  <a16:creationId xmlns:a16="http://schemas.microsoft.com/office/drawing/2014/main" id="{BE258D6C-2D8B-4FA7-BBD9-D1A145C6B0E5}"/>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7">
              <a:extLst>
                <a:ext uri="{FF2B5EF4-FFF2-40B4-BE49-F238E27FC236}">
                  <a16:creationId xmlns:a16="http://schemas.microsoft.com/office/drawing/2014/main" id="{B3F31589-9195-4E68-9D05-AD1969F6E0B4}"/>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8">
              <a:extLst>
                <a:ext uri="{FF2B5EF4-FFF2-40B4-BE49-F238E27FC236}">
                  <a16:creationId xmlns:a16="http://schemas.microsoft.com/office/drawing/2014/main" id="{0FEE6275-8746-4C15-8F0D-B74766364C2F}"/>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9">
              <a:extLst>
                <a:ext uri="{FF2B5EF4-FFF2-40B4-BE49-F238E27FC236}">
                  <a16:creationId xmlns:a16="http://schemas.microsoft.com/office/drawing/2014/main" id="{0363C634-AE5E-4653-93E9-98D5D0F79BAA}"/>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20">
              <a:extLst>
                <a:ext uri="{FF2B5EF4-FFF2-40B4-BE49-F238E27FC236}">
                  <a16:creationId xmlns:a16="http://schemas.microsoft.com/office/drawing/2014/main" id="{1F279667-D3A2-4C12-9FD6-F0685324832F}"/>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21">
              <a:extLst>
                <a:ext uri="{FF2B5EF4-FFF2-40B4-BE49-F238E27FC236}">
                  <a16:creationId xmlns:a16="http://schemas.microsoft.com/office/drawing/2014/main" id="{5BE63CDE-0180-4542-BAF3-2AE6DAE6BE6E}"/>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2">
              <a:extLst>
                <a:ext uri="{FF2B5EF4-FFF2-40B4-BE49-F238E27FC236}">
                  <a16:creationId xmlns:a16="http://schemas.microsoft.com/office/drawing/2014/main" id="{0B1E5622-ECE0-4A34-B2F1-4A3ECE9C62AA}"/>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3">
              <a:extLst>
                <a:ext uri="{FF2B5EF4-FFF2-40B4-BE49-F238E27FC236}">
                  <a16:creationId xmlns:a16="http://schemas.microsoft.com/office/drawing/2014/main" id="{C5F17B30-2F97-4C46-837C-0F4A3329F3F6}"/>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4">
              <a:extLst>
                <a:ext uri="{FF2B5EF4-FFF2-40B4-BE49-F238E27FC236}">
                  <a16:creationId xmlns:a16="http://schemas.microsoft.com/office/drawing/2014/main" id="{A20DB8A6-7217-4168-A191-58405DF86D1A}"/>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5">
              <a:extLst>
                <a:ext uri="{FF2B5EF4-FFF2-40B4-BE49-F238E27FC236}">
                  <a16:creationId xmlns:a16="http://schemas.microsoft.com/office/drawing/2014/main" id="{BEED73BC-D80C-473D-B8A5-AB5A25B150A8}"/>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6">
              <a:extLst>
                <a:ext uri="{FF2B5EF4-FFF2-40B4-BE49-F238E27FC236}">
                  <a16:creationId xmlns:a16="http://schemas.microsoft.com/office/drawing/2014/main" id="{CA3A5ED7-6426-46A0-AC6A-069DF65FC825}"/>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7">
              <a:extLst>
                <a:ext uri="{FF2B5EF4-FFF2-40B4-BE49-F238E27FC236}">
                  <a16:creationId xmlns:a16="http://schemas.microsoft.com/office/drawing/2014/main" id="{18B0B932-1D11-4724-9C1F-5F235D760E44}"/>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8">
              <a:extLst>
                <a:ext uri="{FF2B5EF4-FFF2-40B4-BE49-F238E27FC236}">
                  <a16:creationId xmlns:a16="http://schemas.microsoft.com/office/drawing/2014/main" id="{BB538692-DC72-438B-8750-1D16F31986C2}"/>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9">
              <a:extLst>
                <a:ext uri="{FF2B5EF4-FFF2-40B4-BE49-F238E27FC236}">
                  <a16:creationId xmlns:a16="http://schemas.microsoft.com/office/drawing/2014/main" id="{671605AA-6B47-4B06-9991-61F306EEA782}"/>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30">
              <a:extLst>
                <a:ext uri="{FF2B5EF4-FFF2-40B4-BE49-F238E27FC236}">
                  <a16:creationId xmlns:a16="http://schemas.microsoft.com/office/drawing/2014/main" id="{C07A0F16-7978-4509-861A-A4A113B858F9}"/>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6760698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ppt_x</p:attrName>
                                        </p:attrNameLst>
                                      </p:cBhvr>
                                      <p:tavLst>
                                        <p:tav tm="0">
                                          <p:val>
                                            <p:strVal val="#ppt_x"/>
                                          </p:val>
                                        </p:tav>
                                        <p:tav tm="100000">
                                          <p:val>
                                            <p:strVal val="#ppt_x"/>
                                          </p:val>
                                        </p:tav>
                                      </p:tavLst>
                                    </p:anim>
                                    <p:anim calcmode="lin" valueType="num">
                                      <p:cBhvr>
                                        <p:cTn id="9" dur="75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750"/>
                                        <p:tgtEl>
                                          <p:spTgt spid="10"/>
                                        </p:tgtEl>
                                      </p:cBhvr>
                                    </p:animEffect>
                                    <p:anim calcmode="lin" valueType="num">
                                      <p:cBhvr>
                                        <p:cTn id="13" dur="750" fill="hold"/>
                                        <p:tgtEl>
                                          <p:spTgt spid="10"/>
                                        </p:tgtEl>
                                        <p:attrNameLst>
                                          <p:attrName>ppt_x</p:attrName>
                                        </p:attrNameLst>
                                      </p:cBhvr>
                                      <p:tavLst>
                                        <p:tav tm="0">
                                          <p:val>
                                            <p:strVal val="#ppt_x"/>
                                          </p:val>
                                        </p:tav>
                                        <p:tav tm="100000">
                                          <p:val>
                                            <p:strVal val="#ppt_x"/>
                                          </p:val>
                                        </p:tav>
                                      </p:tavLst>
                                    </p:anim>
                                    <p:anim calcmode="lin" valueType="num">
                                      <p:cBhvr>
                                        <p:cTn id="14" dur="75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750"/>
                                        <p:tgtEl>
                                          <p:spTgt spid="9"/>
                                        </p:tgtEl>
                                      </p:cBhvr>
                                    </p:animEffect>
                                    <p:anim calcmode="lin" valueType="num">
                                      <p:cBhvr>
                                        <p:cTn id="18" dur="750" fill="hold"/>
                                        <p:tgtEl>
                                          <p:spTgt spid="9"/>
                                        </p:tgtEl>
                                        <p:attrNameLst>
                                          <p:attrName>ppt_x</p:attrName>
                                        </p:attrNameLst>
                                      </p:cBhvr>
                                      <p:tavLst>
                                        <p:tav tm="0">
                                          <p:val>
                                            <p:strVal val="#ppt_x"/>
                                          </p:val>
                                        </p:tav>
                                        <p:tav tm="100000">
                                          <p:val>
                                            <p:strVal val="#ppt_x"/>
                                          </p:val>
                                        </p:tav>
                                      </p:tavLst>
                                    </p:anim>
                                    <p:anim calcmode="lin" valueType="num">
                                      <p:cBhvr>
                                        <p:cTn id="19" dur="75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DE8BBE7-C10F-4027-8FB6-6652D7CFB256}"/>
              </a:ext>
            </a:extLst>
          </p:cNvPr>
          <p:cNvGrpSpPr/>
          <p:nvPr/>
        </p:nvGrpSpPr>
        <p:grpSpPr>
          <a:xfrm>
            <a:off x="4806221" y="-569626"/>
            <a:ext cx="3399020" cy="3399020"/>
            <a:chOff x="684358" y="2902022"/>
            <a:chExt cx="3364308" cy="3364307"/>
          </a:xfrm>
          <a:solidFill>
            <a:schemeClr val="bg1">
              <a:lumMod val="95000"/>
            </a:schemeClr>
          </a:solidFill>
        </p:grpSpPr>
        <p:sp>
          <p:nvSpPr>
            <p:cNvPr id="10" name="Freeform 6">
              <a:extLst>
                <a:ext uri="{FF2B5EF4-FFF2-40B4-BE49-F238E27FC236}">
                  <a16:creationId xmlns:a16="http://schemas.microsoft.com/office/drawing/2014/main" id="{B480155A-F358-4508-9A63-BDFD30CD58C6}"/>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7">
              <a:extLst>
                <a:ext uri="{FF2B5EF4-FFF2-40B4-BE49-F238E27FC236}">
                  <a16:creationId xmlns:a16="http://schemas.microsoft.com/office/drawing/2014/main" id="{F56B9151-1A2C-41B4-8B66-56C95A7C3F49}"/>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8">
              <a:extLst>
                <a:ext uri="{FF2B5EF4-FFF2-40B4-BE49-F238E27FC236}">
                  <a16:creationId xmlns:a16="http://schemas.microsoft.com/office/drawing/2014/main" id="{93A1F6A9-4B69-4F34-B715-2937BB570988}"/>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9">
              <a:extLst>
                <a:ext uri="{FF2B5EF4-FFF2-40B4-BE49-F238E27FC236}">
                  <a16:creationId xmlns:a16="http://schemas.microsoft.com/office/drawing/2014/main" id="{9EEC207B-771D-4580-BF7C-B4774149A848}"/>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10">
              <a:extLst>
                <a:ext uri="{FF2B5EF4-FFF2-40B4-BE49-F238E27FC236}">
                  <a16:creationId xmlns:a16="http://schemas.microsoft.com/office/drawing/2014/main" id="{3B9B678C-2C8C-4A16-A85F-F59565D57FB0}"/>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11">
              <a:extLst>
                <a:ext uri="{FF2B5EF4-FFF2-40B4-BE49-F238E27FC236}">
                  <a16:creationId xmlns:a16="http://schemas.microsoft.com/office/drawing/2014/main" id="{DD83276C-0212-4304-8806-4F03811847B4}"/>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12">
              <a:extLst>
                <a:ext uri="{FF2B5EF4-FFF2-40B4-BE49-F238E27FC236}">
                  <a16:creationId xmlns:a16="http://schemas.microsoft.com/office/drawing/2014/main" id="{10838888-98DA-4EAB-9BFD-A93AFCAF4233}"/>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13">
              <a:extLst>
                <a:ext uri="{FF2B5EF4-FFF2-40B4-BE49-F238E27FC236}">
                  <a16:creationId xmlns:a16="http://schemas.microsoft.com/office/drawing/2014/main" id="{C2096ED7-E2C9-4AEC-8D0D-C608F2DB0E57}"/>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4">
              <a:extLst>
                <a:ext uri="{FF2B5EF4-FFF2-40B4-BE49-F238E27FC236}">
                  <a16:creationId xmlns:a16="http://schemas.microsoft.com/office/drawing/2014/main" id="{CBA927F9-0206-4A02-A264-E3C7DDCBDEFC}"/>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5">
              <a:extLst>
                <a:ext uri="{FF2B5EF4-FFF2-40B4-BE49-F238E27FC236}">
                  <a16:creationId xmlns:a16="http://schemas.microsoft.com/office/drawing/2014/main" id="{06A41D9A-1E36-4D85-926C-1341A017E1F8}"/>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6">
              <a:extLst>
                <a:ext uri="{FF2B5EF4-FFF2-40B4-BE49-F238E27FC236}">
                  <a16:creationId xmlns:a16="http://schemas.microsoft.com/office/drawing/2014/main" id="{C9DC4ED4-6DE1-4292-B005-AF13206D9AB0}"/>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7">
              <a:extLst>
                <a:ext uri="{FF2B5EF4-FFF2-40B4-BE49-F238E27FC236}">
                  <a16:creationId xmlns:a16="http://schemas.microsoft.com/office/drawing/2014/main" id="{4B1362F0-4939-46C5-93FF-5E4CF21222E5}"/>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8">
              <a:extLst>
                <a:ext uri="{FF2B5EF4-FFF2-40B4-BE49-F238E27FC236}">
                  <a16:creationId xmlns:a16="http://schemas.microsoft.com/office/drawing/2014/main" id="{98A2C7FF-56E6-429E-A5AE-77A272F7DEF3}"/>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9">
              <a:extLst>
                <a:ext uri="{FF2B5EF4-FFF2-40B4-BE49-F238E27FC236}">
                  <a16:creationId xmlns:a16="http://schemas.microsoft.com/office/drawing/2014/main" id="{7FF8D71C-6D5E-4759-B132-A1105626DE10}"/>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20">
              <a:extLst>
                <a:ext uri="{FF2B5EF4-FFF2-40B4-BE49-F238E27FC236}">
                  <a16:creationId xmlns:a16="http://schemas.microsoft.com/office/drawing/2014/main" id="{0D5893E5-36B2-48D2-A39C-AC85AB74ABFA}"/>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21">
              <a:extLst>
                <a:ext uri="{FF2B5EF4-FFF2-40B4-BE49-F238E27FC236}">
                  <a16:creationId xmlns:a16="http://schemas.microsoft.com/office/drawing/2014/main" id="{7DA5A5EE-7EAE-45CA-9647-FC1E19D87923}"/>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22">
              <a:extLst>
                <a:ext uri="{FF2B5EF4-FFF2-40B4-BE49-F238E27FC236}">
                  <a16:creationId xmlns:a16="http://schemas.microsoft.com/office/drawing/2014/main" id="{1667286F-DCD7-49A5-AEFF-EF71D38C5F4C}"/>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23">
              <a:extLst>
                <a:ext uri="{FF2B5EF4-FFF2-40B4-BE49-F238E27FC236}">
                  <a16:creationId xmlns:a16="http://schemas.microsoft.com/office/drawing/2014/main" id="{2D85EA24-0D2F-429E-90C0-B4638AB18521}"/>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4">
              <a:extLst>
                <a:ext uri="{FF2B5EF4-FFF2-40B4-BE49-F238E27FC236}">
                  <a16:creationId xmlns:a16="http://schemas.microsoft.com/office/drawing/2014/main" id="{B2697655-C98D-4373-9E6E-FF6008AA614C}"/>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5">
              <a:extLst>
                <a:ext uri="{FF2B5EF4-FFF2-40B4-BE49-F238E27FC236}">
                  <a16:creationId xmlns:a16="http://schemas.microsoft.com/office/drawing/2014/main" id="{15230624-E8F1-4C88-A182-5E028E10C655}"/>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6">
              <a:extLst>
                <a:ext uri="{FF2B5EF4-FFF2-40B4-BE49-F238E27FC236}">
                  <a16:creationId xmlns:a16="http://schemas.microsoft.com/office/drawing/2014/main" id="{F537C74C-CD2B-427F-A1A6-FB53F4602991}"/>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7">
              <a:extLst>
                <a:ext uri="{FF2B5EF4-FFF2-40B4-BE49-F238E27FC236}">
                  <a16:creationId xmlns:a16="http://schemas.microsoft.com/office/drawing/2014/main" id="{338C2B8F-9071-473F-ACB1-15EF324B7B84}"/>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8">
              <a:extLst>
                <a:ext uri="{FF2B5EF4-FFF2-40B4-BE49-F238E27FC236}">
                  <a16:creationId xmlns:a16="http://schemas.microsoft.com/office/drawing/2014/main" id="{473C3D6A-32D5-4F8F-B945-AE98D781A812}"/>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9">
              <a:extLst>
                <a:ext uri="{FF2B5EF4-FFF2-40B4-BE49-F238E27FC236}">
                  <a16:creationId xmlns:a16="http://schemas.microsoft.com/office/drawing/2014/main" id="{DE6C0AA1-A37D-45A3-8F25-67F293CAC1C7}"/>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30">
              <a:extLst>
                <a:ext uri="{FF2B5EF4-FFF2-40B4-BE49-F238E27FC236}">
                  <a16:creationId xmlns:a16="http://schemas.microsoft.com/office/drawing/2014/main" id="{378B9049-100E-4A19-9F7F-FC64F6899CA7}"/>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6" name="Picture Placeholder 5">
            <a:extLst>
              <a:ext uri="{FF2B5EF4-FFF2-40B4-BE49-F238E27FC236}">
                <a16:creationId xmlns:a16="http://schemas.microsoft.com/office/drawing/2014/main" id="{602062C5-873E-403D-91EF-6DA413CDCDE1}"/>
              </a:ext>
            </a:extLst>
          </p:cNvPr>
          <p:cNvSpPr>
            <a:spLocks noGrp="1"/>
          </p:cNvSpPr>
          <p:nvPr>
            <p:ph type="pic" sz="quarter" idx="15"/>
          </p:nvPr>
        </p:nvSpPr>
        <p:spPr/>
      </p:sp>
      <p:sp>
        <p:nvSpPr>
          <p:cNvPr id="3" name="Rectangle 2">
            <a:extLst>
              <a:ext uri="{FF2B5EF4-FFF2-40B4-BE49-F238E27FC236}">
                <a16:creationId xmlns:a16="http://schemas.microsoft.com/office/drawing/2014/main" id="{4D204296-8D97-4AF9-B188-316B0624E800}"/>
              </a:ext>
            </a:extLst>
          </p:cNvPr>
          <p:cNvSpPr/>
          <p:nvPr/>
        </p:nvSpPr>
        <p:spPr>
          <a:xfrm>
            <a:off x="1843790" y="1948721"/>
            <a:ext cx="10348210" cy="4909279"/>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DDBE3BDD-65EC-4F0C-A85F-17B31E0EFA85}"/>
              </a:ext>
            </a:extLst>
          </p:cNvPr>
          <p:cNvSpPr txBox="1"/>
          <p:nvPr/>
        </p:nvSpPr>
        <p:spPr>
          <a:xfrm>
            <a:off x="2863904" y="3429000"/>
            <a:ext cx="3506915" cy="1938992"/>
          </a:xfrm>
          <a:prstGeom prst="rect">
            <a:avLst/>
          </a:prstGeom>
          <a:noFill/>
        </p:spPr>
        <p:txBody>
          <a:bodyPr wrap="square" rtlCol="0">
            <a:spAutoFit/>
          </a:bodyPr>
          <a:lstStyle/>
          <a:p>
            <a:r>
              <a:rPr lang="en-US" sz="4000">
                <a:solidFill>
                  <a:schemeClr val="tx1">
                    <a:lumMod val="75000"/>
                    <a:lumOff val="25000"/>
                  </a:schemeClr>
                </a:solidFill>
                <a:latin typeface="+mj-lt"/>
              </a:rPr>
              <a:t>Expect Nothing Less Than Perfect </a:t>
            </a:r>
            <a:endParaRPr lang="id-ID" sz="4800" b="1">
              <a:solidFill>
                <a:schemeClr val="tx1">
                  <a:lumMod val="75000"/>
                  <a:lumOff val="25000"/>
                </a:schemeClr>
              </a:solidFill>
              <a:latin typeface="+mj-lt"/>
            </a:endParaRPr>
          </a:p>
        </p:txBody>
      </p:sp>
      <p:sp>
        <p:nvSpPr>
          <p:cNvPr id="5" name="TextBox 4">
            <a:extLst>
              <a:ext uri="{FF2B5EF4-FFF2-40B4-BE49-F238E27FC236}">
                <a16:creationId xmlns:a16="http://schemas.microsoft.com/office/drawing/2014/main" id="{5FC8C365-5F7A-433C-B7AF-5FBA0ECF7698}"/>
              </a:ext>
            </a:extLst>
          </p:cNvPr>
          <p:cNvSpPr txBox="1"/>
          <p:nvPr/>
        </p:nvSpPr>
        <p:spPr>
          <a:xfrm>
            <a:off x="7382263" y="3717540"/>
            <a:ext cx="4171480" cy="1361911"/>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Tree>
    <p:extLst>
      <p:ext uri="{BB962C8B-B14F-4D97-AF65-F5344CB8AC3E}">
        <p14:creationId xmlns:p14="http://schemas.microsoft.com/office/powerpoint/2010/main" val="1407610335"/>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anim calcmode="lin" valueType="num">
                                      <p:cBhvr>
                                        <p:cTn id="13" dur="750" fill="hold"/>
                                        <p:tgtEl>
                                          <p:spTgt spid="5"/>
                                        </p:tgtEl>
                                        <p:attrNameLst>
                                          <p:attrName>ppt_x</p:attrName>
                                        </p:attrNameLst>
                                      </p:cBhvr>
                                      <p:tavLst>
                                        <p:tav tm="0">
                                          <p:val>
                                            <p:strVal val="#ppt_x"/>
                                          </p:val>
                                        </p:tav>
                                        <p:tav tm="100000">
                                          <p:val>
                                            <p:strVal val="#ppt_x"/>
                                          </p:val>
                                        </p:tav>
                                      </p:tavLst>
                                    </p:anim>
                                    <p:anim calcmode="lin" valueType="num">
                                      <p:cBhvr>
                                        <p:cTn id="14"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B9071F75-71B2-4DA4-8F5D-E84FF2CF443D}"/>
              </a:ext>
            </a:extLst>
          </p:cNvPr>
          <p:cNvGrpSpPr/>
          <p:nvPr/>
        </p:nvGrpSpPr>
        <p:grpSpPr>
          <a:xfrm>
            <a:off x="4381518" y="1715562"/>
            <a:ext cx="3399020" cy="3399020"/>
            <a:chOff x="684358" y="2902022"/>
            <a:chExt cx="3364308" cy="3364307"/>
          </a:xfrm>
          <a:solidFill>
            <a:schemeClr val="bg1">
              <a:lumMod val="95000"/>
            </a:schemeClr>
          </a:solidFill>
        </p:grpSpPr>
        <p:sp>
          <p:nvSpPr>
            <p:cNvPr id="29" name="Freeform 6">
              <a:extLst>
                <a:ext uri="{FF2B5EF4-FFF2-40B4-BE49-F238E27FC236}">
                  <a16:creationId xmlns:a16="http://schemas.microsoft.com/office/drawing/2014/main" id="{8271A05A-BFBC-411B-A907-F53B516B1B2D}"/>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7">
              <a:extLst>
                <a:ext uri="{FF2B5EF4-FFF2-40B4-BE49-F238E27FC236}">
                  <a16:creationId xmlns:a16="http://schemas.microsoft.com/office/drawing/2014/main" id="{EAC77D5B-C2B2-480B-B6CE-499C3956E574}"/>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8">
              <a:extLst>
                <a:ext uri="{FF2B5EF4-FFF2-40B4-BE49-F238E27FC236}">
                  <a16:creationId xmlns:a16="http://schemas.microsoft.com/office/drawing/2014/main" id="{80215156-00DD-4501-8CAA-CC94BC4DA023}"/>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9">
              <a:extLst>
                <a:ext uri="{FF2B5EF4-FFF2-40B4-BE49-F238E27FC236}">
                  <a16:creationId xmlns:a16="http://schemas.microsoft.com/office/drawing/2014/main" id="{3BE2E89D-1C9A-4CEC-B110-AAA4DC6A77B6}"/>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10">
              <a:extLst>
                <a:ext uri="{FF2B5EF4-FFF2-40B4-BE49-F238E27FC236}">
                  <a16:creationId xmlns:a16="http://schemas.microsoft.com/office/drawing/2014/main" id="{E164867B-9A96-4166-8863-6CDAFD7BB910}"/>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11">
              <a:extLst>
                <a:ext uri="{FF2B5EF4-FFF2-40B4-BE49-F238E27FC236}">
                  <a16:creationId xmlns:a16="http://schemas.microsoft.com/office/drawing/2014/main" id="{CE090624-7432-4953-880C-76602A798D9B}"/>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12">
              <a:extLst>
                <a:ext uri="{FF2B5EF4-FFF2-40B4-BE49-F238E27FC236}">
                  <a16:creationId xmlns:a16="http://schemas.microsoft.com/office/drawing/2014/main" id="{FACEAC4C-E17A-40EF-9CA6-9798CFD8E6B0}"/>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13">
              <a:extLst>
                <a:ext uri="{FF2B5EF4-FFF2-40B4-BE49-F238E27FC236}">
                  <a16:creationId xmlns:a16="http://schemas.microsoft.com/office/drawing/2014/main" id="{F59F8862-5342-48A5-A7A1-1D5B0BFF0D5E}"/>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14">
              <a:extLst>
                <a:ext uri="{FF2B5EF4-FFF2-40B4-BE49-F238E27FC236}">
                  <a16:creationId xmlns:a16="http://schemas.microsoft.com/office/drawing/2014/main" id="{00393C66-9F25-446B-AED6-115A6F881C6C}"/>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15">
              <a:extLst>
                <a:ext uri="{FF2B5EF4-FFF2-40B4-BE49-F238E27FC236}">
                  <a16:creationId xmlns:a16="http://schemas.microsoft.com/office/drawing/2014/main" id="{9842D822-D343-49DC-90D3-EF1C76559D90}"/>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16">
              <a:extLst>
                <a:ext uri="{FF2B5EF4-FFF2-40B4-BE49-F238E27FC236}">
                  <a16:creationId xmlns:a16="http://schemas.microsoft.com/office/drawing/2014/main" id="{8E78DF84-AA29-4339-930E-09B8FA218F09}"/>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17">
              <a:extLst>
                <a:ext uri="{FF2B5EF4-FFF2-40B4-BE49-F238E27FC236}">
                  <a16:creationId xmlns:a16="http://schemas.microsoft.com/office/drawing/2014/main" id="{37F4643E-9A61-43EB-BD94-EE16EB84DB4A}"/>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18">
              <a:extLst>
                <a:ext uri="{FF2B5EF4-FFF2-40B4-BE49-F238E27FC236}">
                  <a16:creationId xmlns:a16="http://schemas.microsoft.com/office/drawing/2014/main" id="{6038E21E-7AD8-450E-8C44-0FE26494DE83}"/>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19">
              <a:extLst>
                <a:ext uri="{FF2B5EF4-FFF2-40B4-BE49-F238E27FC236}">
                  <a16:creationId xmlns:a16="http://schemas.microsoft.com/office/drawing/2014/main" id="{E377E325-A12A-4C21-970F-263AA28D9512}"/>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20">
              <a:extLst>
                <a:ext uri="{FF2B5EF4-FFF2-40B4-BE49-F238E27FC236}">
                  <a16:creationId xmlns:a16="http://schemas.microsoft.com/office/drawing/2014/main" id="{6BDFE89A-9BBB-4D2E-AE7D-D85824843770}"/>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21">
              <a:extLst>
                <a:ext uri="{FF2B5EF4-FFF2-40B4-BE49-F238E27FC236}">
                  <a16:creationId xmlns:a16="http://schemas.microsoft.com/office/drawing/2014/main" id="{6C33E87A-AA93-406E-B2AA-A90DFFE78EDD}"/>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22">
              <a:extLst>
                <a:ext uri="{FF2B5EF4-FFF2-40B4-BE49-F238E27FC236}">
                  <a16:creationId xmlns:a16="http://schemas.microsoft.com/office/drawing/2014/main" id="{5BC74B57-479B-4DBD-B628-A8DEBA7C22D2}"/>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23">
              <a:extLst>
                <a:ext uri="{FF2B5EF4-FFF2-40B4-BE49-F238E27FC236}">
                  <a16:creationId xmlns:a16="http://schemas.microsoft.com/office/drawing/2014/main" id="{7E73E15B-AB71-4967-8C39-4DE4D8ABD982}"/>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24">
              <a:extLst>
                <a:ext uri="{FF2B5EF4-FFF2-40B4-BE49-F238E27FC236}">
                  <a16:creationId xmlns:a16="http://schemas.microsoft.com/office/drawing/2014/main" id="{5A8AD52F-5F68-4CA5-9C63-259AAFFE3836}"/>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25">
              <a:extLst>
                <a:ext uri="{FF2B5EF4-FFF2-40B4-BE49-F238E27FC236}">
                  <a16:creationId xmlns:a16="http://schemas.microsoft.com/office/drawing/2014/main" id="{3036846D-24C3-442E-B452-B6DC15EACA81}"/>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26">
              <a:extLst>
                <a:ext uri="{FF2B5EF4-FFF2-40B4-BE49-F238E27FC236}">
                  <a16:creationId xmlns:a16="http://schemas.microsoft.com/office/drawing/2014/main" id="{3BB3A665-8E12-4C62-B445-DFB931A795DD}"/>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27">
              <a:extLst>
                <a:ext uri="{FF2B5EF4-FFF2-40B4-BE49-F238E27FC236}">
                  <a16:creationId xmlns:a16="http://schemas.microsoft.com/office/drawing/2014/main" id="{03C83749-700B-4300-A5C8-370E19F7F536}"/>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28">
              <a:extLst>
                <a:ext uri="{FF2B5EF4-FFF2-40B4-BE49-F238E27FC236}">
                  <a16:creationId xmlns:a16="http://schemas.microsoft.com/office/drawing/2014/main" id="{83A577F5-008B-4267-830C-CFA8050B938D}"/>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29">
              <a:extLst>
                <a:ext uri="{FF2B5EF4-FFF2-40B4-BE49-F238E27FC236}">
                  <a16:creationId xmlns:a16="http://schemas.microsoft.com/office/drawing/2014/main" id="{59202393-587F-4C7A-A998-0D19F080B7EB}"/>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30">
              <a:extLst>
                <a:ext uri="{FF2B5EF4-FFF2-40B4-BE49-F238E27FC236}">
                  <a16:creationId xmlns:a16="http://schemas.microsoft.com/office/drawing/2014/main" id="{94E52606-F2BF-4FFD-B485-4CD7343535E2}"/>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10" name="Picture Placeholder 9">
            <a:extLst>
              <a:ext uri="{FF2B5EF4-FFF2-40B4-BE49-F238E27FC236}">
                <a16:creationId xmlns:a16="http://schemas.microsoft.com/office/drawing/2014/main" id="{4A2D986E-5049-47D4-B926-E88913DD934F}"/>
              </a:ext>
            </a:extLst>
          </p:cNvPr>
          <p:cNvSpPr>
            <a:spLocks noGrp="1"/>
          </p:cNvSpPr>
          <p:nvPr>
            <p:ph type="pic" sz="quarter" idx="15"/>
          </p:nvPr>
        </p:nvSpPr>
        <p:spPr/>
      </p:sp>
      <p:sp>
        <p:nvSpPr>
          <p:cNvPr id="3" name="Rectangle 2">
            <a:extLst>
              <a:ext uri="{FF2B5EF4-FFF2-40B4-BE49-F238E27FC236}">
                <a16:creationId xmlns:a16="http://schemas.microsoft.com/office/drawing/2014/main" id="{9C378B3D-9043-4C8C-97F9-CC0559B4C422}"/>
              </a:ext>
            </a:extLst>
          </p:cNvPr>
          <p:cNvSpPr/>
          <p:nvPr/>
        </p:nvSpPr>
        <p:spPr>
          <a:xfrm>
            <a:off x="6096000" y="1"/>
            <a:ext cx="6096000" cy="6857999"/>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F4DC5DCD-14FC-4702-9C7B-9F1894F5CD60}"/>
              </a:ext>
            </a:extLst>
          </p:cNvPr>
          <p:cNvSpPr txBox="1"/>
          <p:nvPr/>
        </p:nvSpPr>
        <p:spPr>
          <a:xfrm>
            <a:off x="6929969" y="2032685"/>
            <a:ext cx="1464356"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Floral sheel silk </a:t>
            </a:r>
          </a:p>
        </p:txBody>
      </p:sp>
      <p:sp>
        <p:nvSpPr>
          <p:cNvPr id="5" name="Rectangle 4">
            <a:extLst>
              <a:ext uri="{FF2B5EF4-FFF2-40B4-BE49-F238E27FC236}">
                <a16:creationId xmlns:a16="http://schemas.microsoft.com/office/drawing/2014/main" id="{1A64062A-CCC8-4B63-91CE-1F4523C7C125}"/>
              </a:ext>
            </a:extLst>
          </p:cNvPr>
          <p:cNvSpPr/>
          <p:nvPr/>
        </p:nvSpPr>
        <p:spPr>
          <a:xfrm>
            <a:off x="6929969" y="1616994"/>
            <a:ext cx="1599269"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Blouse</a:t>
            </a:r>
          </a:p>
        </p:txBody>
      </p:sp>
      <p:sp>
        <p:nvSpPr>
          <p:cNvPr id="6" name="TextBox 5">
            <a:extLst>
              <a:ext uri="{FF2B5EF4-FFF2-40B4-BE49-F238E27FC236}">
                <a16:creationId xmlns:a16="http://schemas.microsoft.com/office/drawing/2014/main" id="{582CDD32-F8B8-4FAC-A8EF-661D396895D3}"/>
              </a:ext>
            </a:extLst>
          </p:cNvPr>
          <p:cNvSpPr txBox="1"/>
          <p:nvPr/>
        </p:nvSpPr>
        <p:spPr>
          <a:xfrm>
            <a:off x="6929969" y="2295609"/>
            <a:ext cx="1894727"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Number 0012</a:t>
            </a:r>
          </a:p>
        </p:txBody>
      </p:sp>
      <p:sp>
        <p:nvSpPr>
          <p:cNvPr id="7" name="TextBox 6">
            <a:extLst>
              <a:ext uri="{FF2B5EF4-FFF2-40B4-BE49-F238E27FC236}">
                <a16:creationId xmlns:a16="http://schemas.microsoft.com/office/drawing/2014/main" id="{5231CBA0-18CE-4AE2-B2EC-AB706DD27FCA}"/>
              </a:ext>
            </a:extLst>
          </p:cNvPr>
          <p:cNvSpPr txBox="1"/>
          <p:nvPr/>
        </p:nvSpPr>
        <p:spPr>
          <a:xfrm>
            <a:off x="8691112" y="2032684"/>
            <a:ext cx="1464356"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Floral sheel silk </a:t>
            </a:r>
          </a:p>
        </p:txBody>
      </p:sp>
      <p:sp>
        <p:nvSpPr>
          <p:cNvPr id="8" name="Rectangle 7">
            <a:extLst>
              <a:ext uri="{FF2B5EF4-FFF2-40B4-BE49-F238E27FC236}">
                <a16:creationId xmlns:a16="http://schemas.microsoft.com/office/drawing/2014/main" id="{796F6517-74A3-4857-A0C7-18A6664E4CF7}"/>
              </a:ext>
            </a:extLst>
          </p:cNvPr>
          <p:cNvSpPr/>
          <p:nvPr/>
        </p:nvSpPr>
        <p:spPr>
          <a:xfrm>
            <a:off x="8691112" y="1616993"/>
            <a:ext cx="1599269" cy="415691"/>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Pants</a:t>
            </a:r>
          </a:p>
        </p:txBody>
      </p:sp>
      <p:sp>
        <p:nvSpPr>
          <p:cNvPr id="9" name="TextBox 8">
            <a:extLst>
              <a:ext uri="{FF2B5EF4-FFF2-40B4-BE49-F238E27FC236}">
                <a16:creationId xmlns:a16="http://schemas.microsoft.com/office/drawing/2014/main" id="{2AA25E1F-7526-492C-8E89-6D208398FEAD}"/>
              </a:ext>
            </a:extLst>
          </p:cNvPr>
          <p:cNvSpPr txBox="1"/>
          <p:nvPr/>
        </p:nvSpPr>
        <p:spPr>
          <a:xfrm>
            <a:off x="8691112" y="2295608"/>
            <a:ext cx="1894727" cy="32508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Number 0012</a:t>
            </a:r>
          </a:p>
        </p:txBody>
      </p:sp>
      <p:sp>
        <p:nvSpPr>
          <p:cNvPr id="13" name="TextBox 12">
            <a:extLst>
              <a:ext uri="{FF2B5EF4-FFF2-40B4-BE49-F238E27FC236}">
                <a16:creationId xmlns:a16="http://schemas.microsoft.com/office/drawing/2014/main" id="{6D6522A2-E1F9-4C24-A88A-F2D3AD1A23A7}"/>
              </a:ext>
            </a:extLst>
          </p:cNvPr>
          <p:cNvSpPr txBox="1"/>
          <p:nvPr/>
        </p:nvSpPr>
        <p:spPr>
          <a:xfrm>
            <a:off x="6929969" y="4937466"/>
            <a:ext cx="3348292" cy="1107996"/>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a:t>
            </a:r>
          </a:p>
        </p:txBody>
      </p:sp>
      <p:sp>
        <p:nvSpPr>
          <p:cNvPr id="14" name="TextBox 13">
            <a:extLst>
              <a:ext uri="{FF2B5EF4-FFF2-40B4-BE49-F238E27FC236}">
                <a16:creationId xmlns:a16="http://schemas.microsoft.com/office/drawing/2014/main" id="{24BDF1A6-DBE3-4667-974B-5894E2FF85CD}"/>
              </a:ext>
            </a:extLst>
          </p:cNvPr>
          <p:cNvSpPr txBox="1"/>
          <p:nvPr/>
        </p:nvSpPr>
        <p:spPr>
          <a:xfrm>
            <a:off x="962285" y="924497"/>
            <a:ext cx="4066065" cy="2308324"/>
          </a:xfrm>
          <a:prstGeom prst="rect">
            <a:avLst/>
          </a:prstGeom>
          <a:noFill/>
        </p:spPr>
        <p:txBody>
          <a:bodyPr wrap="square" rtlCol="0">
            <a:spAutoFit/>
          </a:bodyPr>
          <a:lstStyle/>
          <a:p>
            <a:r>
              <a:rPr lang="en-US" sz="4800">
                <a:solidFill>
                  <a:schemeClr val="tx1">
                    <a:lumMod val="75000"/>
                    <a:lumOff val="25000"/>
                  </a:schemeClr>
                </a:solidFill>
                <a:latin typeface="+mj-lt"/>
              </a:rPr>
              <a:t>Expect Nothing Less Than Perfect </a:t>
            </a:r>
            <a:endParaRPr lang="id-ID" sz="6000" b="1">
              <a:solidFill>
                <a:schemeClr val="tx1">
                  <a:lumMod val="75000"/>
                  <a:lumOff val="25000"/>
                </a:schemeClr>
              </a:solidFill>
              <a:latin typeface="+mj-lt"/>
            </a:endParaRPr>
          </a:p>
        </p:txBody>
      </p:sp>
      <p:sp>
        <p:nvSpPr>
          <p:cNvPr id="15" name="Freeform 5">
            <a:extLst>
              <a:ext uri="{FF2B5EF4-FFF2-40B4-BE49-F238E27FC236}">
                <a16:creationId xmlns:a16="http://schemas.microsoft.com/office/drawing/2014/main" id="{73F710EE-45C3-4C5E-A127-80BA855A26CC}"/>
              </a:ext>
            </a:extLst>
          </p:cNvPr>
          <p:cNvSpPr>
            <a:spLocks noEditPoints="1"/>
          </p:cNvSpPr>
          <p:nvPr/>
        </p:nvSpPr>
        <p:spPr bwMode="auto">
          <a:xfrm>
            <a:off x="1256990" y="5436295"/>
            <a:ext cx="355789" cy="355789"/>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16" name="Group 15">
            <a:extLst>
              <a:ext uri="{FF2B5EF4-FFF2-40B4-BE49-F238E27FC236}">
                <a16:creationId xmlns:a16="http://schemas.microsoft.com/office/drawing/2014/main" id="{CCAA7DDD-2736-4B09-A087-3FCAD1BB6442}"/>
              </a:ext>
            </a:extLst>
          </p:cNvPr>
          <p:cNvGrpSpPr/>
          <p:nvPr/>
        </p:nvGrpSpPr>
        <p:grpSpPr>
          <a:xfrm>
            <a:off x="1256990" y="4463073"/>
            <a:ext cx="381484" cy="384010"/>
            <a:chOff x="9344026" y="2587626"/>
            <a:chExt cx="239713" cy="241300"/>
          </a:xfrm>
          <a:solidFill>
            <a:schemeClr val="tx1">
              <a:lumMod val="75000"/>
              <a:lumOff val="25000"/>
            </a:schemeClr>
          </a:solidFill>
        </p:grpSpPr>
        <p:sp>
          <p:nvSpPr>
            <p:cNvPr id="17" name="Oval 339">
              <a:extLst>
                <a:ext uri="{FF2B5EF4-FFF2-40B4-BE49-F238E27FC236}">
                  <a16:creationId xmlns:a16="http://schemas.microsoft.com/office/drawing/2014/main" id="{12B020FB-4E93-44AF-942C-AD6967C0FFB1}"/>
                </a:ext>
              </a:extLst>
            </p:cNvPr>
            <p:cNvSpPr>
              <a:spLocks noChangeArrowheads="1"/>
            </p:cNvSpPr>
            <p:nvPr/>
          </p:nvSpPr>
          <p:spPr bwMode="auto">
            <a:xfrm>
              <a:off x="9380538"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Oval 340">
              <a:extLst>
                <a:ext uri="{FF2B5EF4-FFF2-40B4-BE49-F238E27FC236}">
                  <a16:creationId xmlns:a16="http://schemas.microsoft.com/office/drawing/2014/main" id="{363C960C-A258-410A-A083-56F001D733A7}"/>
                </a:ext>
              </a:extLst>
            </p:cNvPr>
            <p:cNvSpPr>
              <a:spLocks noChangeArrowheads="1"/>
            </p:cNvSpPr>
            <p:nvPr/>
          </p:nvSpPr>
          <p:spPr bwMode="auto">
            <a:xfrm>
              <a:off x="9410701"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Oval 341">
              <a:extLst>
                <a:ext uri="{FF2B5EF4-FFF2-40B4-BE49-F238E27FC236}">
                  <a16:creationId xmlns:a16="http://schemas.microsoft.com/office/drawing/2014/main" id="{89120D76-B169-439E-89D3-C018729D512E}"/>
                </a:ext>
              </a:extLst>
            </p:cNvPr>
            <p:cNvSpPr>
              <a:spLocks noChangeArrowheads="1"/>
            </p:cNvSpPr>
            <p:nvPr/>
          </p:nvSpPr>
          <p:spPr bwMode="auto">
            <a:xfrm>
              <a:off x="9440863"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342">
              <a:extLst>
                <a:ext uri="{FF2B5EF4-FFF2-40B4-BE49-F238E27FC236}">
                  <a16:creationId xmlns:a16="http://schemas.microsoft.com/office/drawing/2014/main" id="{8B3DD473-752C-4644-B49D-F8653E2350FC}"/>
                </a:ext>
              </a:extLst>
            </p:cNvPr>
            <p:cNvSpPr>
              <a:spLocks noEditPoints="1"/>
            </p:cNvSpPr>
            <p:nvPr/>
          </p:nvSpPr>
          <p:spPr bwMode="auto">
            <a:xfrm>
              <a:off x="9344026" y="2587626"/>
              <a:ext cx="239713" cy="241300"/>
            </a:xfrm>
            <a:custGeom>
              <a:avLst/>
              <a:gdLst>
                <a:gd name="T0" fmla="*/ 56 w 64"/>
                <a:gd name="T1" fmla="*/ 12 h 64"/>
                <a:gd name="T2" fmla="*/ 52 w 64"/>
                <a:gd name="T3" fmla="*/ 12 h 64"/>
                <a:gd name="T4" fmla="*/ 52 w 64"/>
                <a:gd name="T5" fmla="*/ 8 h 64"/>
                <a:gd name="T6" fmla="*/ 44 w 64"/>
                <a:gd name="T7" fmla="*/ 0 h 64"/>
                <a:gd name="T8" fmla="*/ 8 w 64"/>
                <a:gd name="T9" fmla="*/ 0 h 64"/>
                <a:gd name="T10" fmla="*/ 0 w 64"/>
                <a:gd name="T11" fmla="*/ 8 h 64"/>
                <a:gd name="T12" fmla="*/ 0 w 64"/>
                <a:gd name="T13" fmla="*/ 44 h 64"/>
                <a:gd name="T14" fmla="*/ 8 w 64"/>
                <a:gd name="T15" fmla="*/ 52 h 64"/>
                <a:gd name="T16" fmla="*/ 12 w 64"/>
                <a:gd name="T17" fmla="*/ 52 h 64"/>
                <a:gd name="T18" fmla="*/ 12 w 64"/>
                <a:gd name="T19" fmla="*/ 56 h 64"/>
                <a:gd name="T20" fmla="*/ 20 w 64"/>
                <a:gd name="T21" fmla="*/ 64 h 64"/>
                <a:gd name="T22" fmla="*/ 56 w 64"/>
                <a:gd name="T23" fmla="*/ 64 h 64"/>
                <a:gd name="T24" fmla="*/ 64 w 64"/>
                <a:gd name="T25" fmla="*/ 56 h 64"/>
                <a:gd name="T26" fmla="*/ 64 w 64"/>
                <a:gd name="T27" fmla="*/ 20 h 64"/>
                <a:gd name="T28" fmla="*/ 56 w 64"/>
                <a:gd name="T29" fmla="*/ 12 h 64"/>
                <a:gd name="T30" fmla="*/ 4 w 64"/>
                <a:gd name="T31" fmla="*/ 8 h 64"/>
                <a:gd name="T32" fmla="*/ 8 w 64"/>
                <a:gd name="T33" fmla="*/ 4 h 64"/>
                <a:gd name="T34" fmla="*/ 44 w 64"/>
                <a:gd name="T35" fmla="*/ 4 h 64"/>
                <a:gd name="T36" fmla="*/ 48 w 64"/>
                <a:gd name="T37" fmla="*/ 8 h 64"/>
                <a:gd name="T38" fmla="*/ 48 w 64"/>
                <a:gd name="T39" fmla="*/ 16 h 64"/>
                <a:gd name="T40" fmla="*/ 4 w 64"/>
                <a:gd name="T41" fmla="*/ 16 h 64"/>
                <a:gd name="T42" fmla="*/ 4 w 64"/>
                <a:gd name="T43" fmla="*/ 8 h 64"/>
                <a:gd name="T44" fmla="*/ 8 w 64"/>
                <a:gd name="T45" fmla="*/ 48 h 64"/>
                <a:gd name="T46" fmla="*/ 4 w 64"/>
                <a:gd name="T47" fmla="*/ 44 h 64"/>
                <a:gd name="T48" fmla="*/ 4 w 64"/>
                <a:gd name="T49" fmla="*/ 20 h 64"/>
                <a:gd name="T50" fmla="*/ 48 w 64"/>
                <a:gd name="T51" fmla="*/ 20 h 64"/>
                <a:gd name="T52" fmla="*/ 48 w 64"/>
                <a:gd name="T53" fmla="*/ 44 h 64"/>
                <a:gd name="T54" fmla="*/ 44 w 64"/>
                <a:gd name="T55" fmla="*/ 48 h 64"/>
                <a:gd name="T56" fmla="*/ 8 w 64"/>
                <a:gd name="T57" fmla="*/ 48 h 64"/>
                <a:gd name="T58" fmla="*/ 60 w 64"/>
                <a:gd name="T59" fmla="*/ 56 h 64"/>
                <a:gd name="T60" fmla="*/ 56 w 64"/>
                <a:gd name="T61" fmla="*/ 60 h 64"/>
                <a:gd name="T62" fmla="*/ 20 w 64"/>
                <a:gd name="T63" fmla="*/ 60 h 64"/>
                <a:gd name="T64" fmla="*/ 16 w 64"/>
                <a:gd name="T65" fmla="*/ 56 h 64"/>
                <a:gd name="T66" fmla="*/ 16 w 64"/>
                <a:gd name="T67" fmla="*/ 52 h 64"/>
                <a:gd name="T68" fmla="*/ 44 w 64"/>
                <a:gd name="T69" fmla="*/ 52 h 64"/>
                <a:gd name="T70" fmla="*/ 52 w 64"/>
                <a:gd name="T71" fmla="*/ 44 h 64"/>
                <a:gd name="T72" fmla="*/ 52 w 64"/>
                <a:gd name="T73" fmla="*/ 28 h 64"/>
                <a:gd name="T74" fmla="*/ 60 w 64"/>
                <a:gd name="T75" fmla="*/ 28 h 64"/>
                <a:gd name="T76" fmla="*/ 60 w 64"/>
                <a:gd name="T77" fmla="*/ 56 h 64"/>
                <a:gd name="T78" fmla="*/ 60 w 64"/>
                <a:gd name="T79" fmla="*/ 24 h 64"/>
                <a:gd name="T80" fmla="*/ 52 w 64"/>
                <a:gd name="T81" fmla="*/ 24 h 64"/>
                <a:gd name="T82" fmla="*/ 52 w 64"/>
                <a:gd name="T83" fmla="*/ 16 h 64"/>
                <a:gd name="T84" fmla="*/ 56 w 64"/>
                <a:gd name="T85" fmla="*/ 16 h 64"/>
                <a:gd name="T86" fmla="*/ 60 w 64"/>
                <a:gd name="T87" fmla="*/ 20 h 64"/>
                <a:gd name="T88" fmla="*/ 60 w 64"/>
                <a:gd name="T89"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4" h="64">
                  <a:moveTo>
                    <a:pt x="56" y="12"/>
                  </a:moveTo>
                  <a:cubicBezTo>
                    <a:pt x="52" y="12"/>
                    <a:pt x="52" y="12"/>
                    <a:pt x="52" y="12"/>
                  </a:cubicBezTo>
                  <a:cubicBezTo>
                    <a:pt x="52" y="8"/>
                    <a:pt x="52" y="8"/>
                    <a:pt x="52" y="8"/>
                  </a:cubicBezTo>
                  <a:cubicBezTo>
                    <a:pt x="52" y="4"/>
                    <a:pt x="48" y="0"/>
                    <a:pt x="44" y="0"/>
                  </a:cubicBezTo>
                  <a:cubicBezTo>
                    <a:pt x="8" y="0"/>
                    <a:pt x="8" y="0"/>
                    <a:pt x="8" y="0"/>
                  </a:cubicBezTo>
                  <a:cubicBezTo>
                    <a:pt x="4" y="0"/>
                    <a:pt x="0" y="4"/>
                    <a:pt x="0" y="8"/>
                  </a:cubicBezTo>
                  <a:cubicBezTo>
                    <a:pt x="0" y="44"/>
                    <a:pt x="0" y="44"/>
                    <a:pt x="0" y="44"/>
                  </a:cubicBezTo>
                  <a:cubicBezTo>
                    <a:pt x="0" y="48"/>
                    <a:pt x="4" y="52"/>
                    <a:pt x="8" y="52"/>
                  </a:cubicBezTo>
                  <a:cubicBezTo>
                    <a:pt x="12" y="52"/>
                    <a:pt x="12" y="52"/>
                    <a:pt x="12" y="52"/>
                  </a:cubicBezTo>
                  <a:cubicBezTo>
                    <a:pt x="12" y="56"/>
                    <a:pt x="12" y="56"/>
                    <a:pt x="12" y="56"/>
                  </a:cubicBezTo>
                  <a:cubicBezTo>
                    <a:pt x="12" y="60"/>
                    <a:pt x="16" y="64"/>
                    <a:pt x="20" y="64"/>
                  </a:cubicBezTo>
                  <a:cubicBezTo>
                    <a:pt x="56" y="64"/>
                    <a:pt x="56" y="64"/>
                    <a:pt x="56" y="64"/>
                  </a:cubicBezTo>
                  <a:cubicBezTo>
                    <a:pt x="60" y="64"/>
                    <a:pt x="64" y="60"/>
                    <a:pt x="64" y="56"/>
                  </a:cubicBezTo>
                  <a:cubicBezTo>
                    <a:pt x="64" y="20"/>
                    <a:pt x="64" y="20"/>
                    <a:pt x="64" y="20"/>
                  </a:cubicBezTo>
                  <a:cubicBezTo>
                    <a:pt x="64" y="16"/>
                    <a:pt x="60" y="12"/>
                    <a:pt x="56" y="12"/>
                  </a:cubicBezTo>
                  <a:close/>
                  <a:moveTo>
                    <a:pt x="4" y="8"/>
                  </a:moveTo>
                  <a:cubicBezTo>
                    <a:pt x="4" y="6"/>
                    <a:pt x="6" y="4"/>
                    <a:pt x="8" y="4"/>
                  </a:cubicBezTo>
                  <a:cubicBezTo>
                    <a:pt x="44" y="4"/>
                    <a:pt x="44" y="4"/>
                    <a:pt x="44" y="4"/>
                  </a:cubicBezTo>
                  <a:cubicBezTo>
                    <a:pt x="46" y="4"/>
                    <a:pt x="48" y="6"/>
                    <a:pt x="48" y="8"/>
                  </a:cubicBezTo>
                  <a:cubicBezTo>
                    <a:pt x="48" y="16"/>
                    <a:pt x="48" y="16"/>
                    <a:pt x="48" y="16"/>
                  </a:cubicBezTo>
                  <a:cubicBezTo>
                    <a:pt x="4" y="16"/>
                    <a:pt x="4" y="16"/>
                    <a:pt x="4" y="16"/>
                  </a:cubicBezTo>
                  <a:lnTo>
                    <a:pt x="4" y="8"/>
                  </a:lnTo>
                  <a:close/>
                  <a:moveTo>
                    <a:pt x="8" y="48"/>
                  </a:moveTo>
                  <a:cubicBezTo>
                    <a:pt x="6" y="48"/>
                    <a:pt x="4" y="46"/>
                    <a:pt x="4" y="44"/>
                  </a:cubicBezTo>
                  <a:cubicBezTo>
                    <a:pt x="4" y="20"/>
                    <a:pt x="4" y="20"/>
                    <a:pt x="4" y="20"/>
                  </a:cubicBezTo>
                  <a:cubicBezTo>
                    <a:pt x="48" y="20"/>
                    <a:pt x="48" y="20"/>
                    <a:pt x="48" y="20"/>
                  </a:cubicBezTo>
                  <a:cubicBezTo>
                    <a:pt x="48" y="44"/>
                    <a:pt x="48" y="44"/>
                    <a:pt x="48" y="44"/>
                  </a:cubicBezTo>
                  <a:cubicBezTo>
                    <a:pt x="48" y="46"/>
                    <a:pt x="46" y="48"/>
                    <a:pt x="44" y="48"/>
                  </a:cubicBezTo>
                  <a:lnTo>
                    <a:pt x="8" y="48"/>
                  </a:lnTo>
                  <a:close/>
                  <a:moveTo>
                    <a:pt x="60" y="56"/>
                  </a:moveTo>
                  <a:cubicBezTo>
                    <a:pt x="60" y="58"/>
                    <a:pt x="58" y="60"/>
                    <a:pt x="56" y="60"/>
                  </a:cubicBezTo>
                  <a:cubicBezTo>
                    <a:pt x="20" y="60"/>
                    <a:pt x="20" y="60"/>
                    <a:pt x="20" y="60"/>
                  </a:cubicBezTo>
                  <a:cubicBezTo>
                    <a:pt x="18" y="60"/>
                    <a:pt x="16" y="58"/>
                    <a:pt x="16" y="56"/>
                  </a:cubicBezTo>
                  <a:cubicBezTo>
                    <a:pt x="16" y="52"/>
                    <a:pt x="16" y="52"/>
                    <a:pt x="16" y="52"/>
                  </a:cubicBezTo>
                  <a:cubicBezTo>
                    <a:pt x="44" y="52"/>
                    <a:pt x="44" y="52"/>
                    <a:pt x="44" y="52"/>
                  </a:cubicBezTo>
                  <a:cubicBezTo>
                    <a:pt x="48" y="52"/>
                    <a:pt x="52" y="48"/>
                    <a:pt x="52" y="44"/>
                  </a:cubicBezTo>
                  <a:cubicBezTo>
                    <a:pt x="52" y="28"/>
                    <a:pt x="52" y="28"/>
                    <a:pt x="52" y="28"/>
                  </a:cubicBezTo>
                  <a:cubicBezTo>
                    <a:pt x="60" y="28"/>
                    <a:pt x="60" y="28"/>
                    <a:pt x="60" y="28"/>
                  </a:cubicBezTo>
                  <a:lnTo>
                    <a:pt x="60" y="56"/>
                  </a:lnTo>
                  <a:close/>
                  <a:moveTo>
                    <a:pt x="60" y="24"/>
                  </a:moveTo>
                  <a:cubicBezTo>
                    <a:pt x="52" y="24"/>
                    <a:pt x="52" y="24"/>
                    <a:pt x="52" y="24"/>
                  </a:cubicBezTo>
                  <a:cubicBezTo>
                    <a:pt x="52" y="16"/>
                    <a:pt x="52" y="16"/>
                    <a:pt x="52" y="16"/>
                  </a:cubicBezTo>
                  <a:cubicBezTo>
                    <a:pt x="56" y="16"/>
                    <a:pt x="56" y="16"/>
                    <a:pt x="56" y="16"/>
                  </a:cubicBezTo>
                  <a:cubicBezTo>
                    <a:pt x="58" y="16"/>
                    <a:pt x="60" y="18"/>
                    <a:pt x="60" y="20"/>
                  </a:cubicBezTo>
                  <a:lnTo>
                    <a:pt x="6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1" name="TextBox 20">
            <a:extLst>
              <a:ext uri="{FF2B5EF4-FFF2-40B4-BE49-F238E27FC236}">
                <a16:creationId xmlns:a16="http://schemas.microsoft.com/office/drawing/2014/main" id="{47F124D2-A89E-4B43-8B75-BD47A8F1F770}"/>
              </a:ext>
            </a:extLst>
          </p:cNvPr>
          <p:cNvSpPr txBox="1"/>
          <p:nvPr/>
        </p:nvSpPr>
        <p:spPr>
          <a:xfrm>
            <a:off x="1913739" y="5315747"/>
            <a:ext cx="2553330"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a:t>
            </a:r>
          </a:p>
        </p:txBody>
      </p:sp>
      <p:sp>
        <p:nvSpPr>
          <p:cNvPr id="22" name="TextBox 21">
            <a:extLst>
              <a:ext uri="{FF2B5EF4-FFF2-40B4-BE49-F238E27FC236}">
                <a16:creationId xmlns:a16="http://schemas.microsoft.com/office/drawing/2014/main" id="{3DFA8798-B0AF-4E63-9656-439FBCCC1C52}"/>
              </a:ext>
            </a:extLst>
          </p:cNvPr>
          <p:cNvSpPr txBox="1"/>
          <p:nvPr/>
        </p:nvSpPr>
        <p:spPr>
          <a:xfrm>
            <a:off x="1913739" y="4313252"/>
            <a:ext cx="2553330"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a:t>
            </a:r>
          </a:p>
        </p:txBody>
      </p:sp>
    </p:spTree>
    <p:extLst>
      <p:ext uri="{BB962C8B-B14F-4D97-AF65-F5344CB8AC3E}">
        <p14:creationId xmlns:p14="http://schemas.microsoft.com/office/powerpoint/2010/main" val="15043092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750"/>
                                        <p:tgtEl>
                                          <p:spTgt spid="14"/>
                                        </p:tgtEl>
                                      </p:cBhvr>
                                    </p:animEffect>
                                    <p:anim calcmode="lin" valueType="num">
                                      <p:cBhvr>
                                        <p:cTn id="8" dur="750" fill="hold"/>
                                        <p:tgtEl>
                                          <p:spTgt spid="14"/>
                                        </p:tgtEl>
                                        <p:attrNameLst>
                                          <p:attrName>ppt_x</p:attrName>
                                        </p:attrNameLst>
                                      </p:cBhvr>
                                      <p:tavLst>
                                        <p:tav tm="0">
                                          <p:val>
                                            <p:strVal val="#ppt_x"/>
                                          </p:val>
                                        </p:tav>
                                        <p:tav tm="100000">
                                          <p:val>
                                            <p:strVal val="#ppt_x"/>
                                          </p:val>
                                        </p:tav>
                                      </p:tavLst>
                                    </p:anim>
                                    <p:anim calcmode="lin" valueType="num">
                                      <p:cBhvr>
                                        <p:cTn id="9" dur="75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750"/>
                                        <p:tgtEl>
                                          <p:spTgt spid="15"/>
                                        </p:tgtEl>
                                      </p:cBhvr>
                                    </p:animEffect>
                                    <p:anim calcmode="lin" valueType="num">
                                      <p:cBhvr>
                                        <p:cTn id="13" dur="750" fill="hold"/>
                                        <p:tgtEl>
                                          <p:spTgt spid="15"/>
                                        </p:tgtEl>
                                        <p:attrNameLst>
                                          <p:attrName>ppt_x</p:attrName>
                                        </p:attrNameLst>
                                      </p:cBhvr>
                                      <p:tavLst>
                                        <p:tav tm="0">
                                          <p:val>
                                            <p:strVal val="#ppt_x"/>
                                          </p:val>
                                        </p:tav>
                                        <p:tav tm="100000">
                                          <p:val>
                                            <p:strVal val="#ppt_x"/>
                                          </p:val>
                                        </p:tav>
                                      </p:tavLst>
                                    </p:anim>
                                    <p:anim calcmode="lin" valueType="num">
                                      <p:cBhvr>
                                        <p:cTn id="14" dur="75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750"/>
                                        <p:tgtEl>
                                          <p:spTgt spid="16"/>
                                        </p:tgtEl>
                                      </p:cBhvr>
                                    </p:animEffect>
                                    <p:anim calcmode="lin" valueType="num">
                                      <p:cBhvr>
                                        <p:cTn id="18" dur="750" fill="hold"/>
                                        <p:tgtEl>
                                          <p:spTgt spid="16"/>
                                        </p:tgtEl>
                                        <p:attrNameLst>
                                          <p:attrName>ppt_x</p:attrName>
                                        </p:attrNameLst>
                                      </p:cBhvr>
                                      <p:tavLst>
                                        <p:tav tm="0">
                                          <p:val>
                                            <p:strVal val="#ppt_x"/>
                                          </p:val>
                                        </p:tav>
                                        <p:tav tm="100000">
                                          <p:val>
                                            <p:strVal val="#ppt_x"/>
                                          </p:val>
                                        </p:tav>
                                      </p:tavLst>
                                    </p:anim>
                                    <p:anim calcmode="lin" valueType="num">
                                      <p:cBhvr>
                                        <p:cTn id="19" dur="75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750"/>
                                        <p:tgtEl>
                                          <p:spTgt spid="21"/>
                                        </p:tgtEl>
                                      </p:cBhvr>
                                    </p:animEffect>
                                    <p:anim calcmode="lin" valueType="num">
                                      <p:cBhvr>
                                        <p:cTn id="23" dur="750" fill="hold"/>
                                        <p:tgtEl>
                                          <p:spTgt spid="21"/>
                                        </p:tgtEl>
                                        <p:attrNameLst>
                                          <p:attrName>ppt_x</p:attrName>
                                        </p:attrNameLst>
                                      </p:cBhvr>
                                      <p:tavLst>
                                        <p:tav tm="0">
                                          <p:val>
                                            <p:strVal val="#ppt_x"/>
                                          </p:val>
                                        </p:tav>
                                        <p:tav tm="100000">
                                          <p:val>
                                            <p:strVal val="#ppt_x"/>
                                          </p:val>
                                        </p:tav>
                                      </p:tavLst>
                                    </p:anim>
                                    <p:anim calcmode="lin" valueType="num">
                                      <p:cBhvr>
                                        <p:cTn id="24" dur="750" fill="hold"/>
                                        <p:tgtEl>
                                          <p:spTgt spid="2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750"/>
                                        <p:tgtEl>
                                          <p:spTgt spid="22"/>
                                        </p:tgtEl>
                                      </p:cBhvr>
                                    </p:animEffect>
                                    <p:anim calcmode="lin" valueType="num">
                                      <p:cBhvr>
                                        <p:cTn id="28" dur="750" fill="hold"/>
                                        <p:tgtEl>
                                          <p:spTgt spid="22"/>
                                        </p:tgtEl>
                                        <p:attrNameLst>
                                          <p:attrName>ppt_x</p:attrName>
                                        </p:attrNameLst>
                                      </p:cBhvr>
                                      <p:tavLst>
                                        <p:tav tm="0">
                                          <p:val>
                                            <p:strVal val="#ppt_x"/>
                                          </p:val>
                                        </p:tav>
                                        <p:tav tm="100000">
                                          <p:val>
                                            <p:strVal val="#ppt_x"/>
                                          </p:val>
                                        </p:tav>
                                      </p:tavLst>
                                    </p:anim>
                                    <p:anim calcmode="lin" valueType="num">
                                      <p:cBhvr>
                                        <p:cTn id="29" dur="75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0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750"/>
                                        <p:tgtEl>
                                          <p:spTgt spid="4"/>
                                        </p:tgtEl>
                                      </p:cBhvr>
                                    </p:animEffect>
                                    <p:anim calcmode="lin" valueType="num">
                                      <p:cBhvr>
                                        <p:cTn id="33" dur="750" fill="hold"/>
                                        <p:tgtEl>
                                          <p:spTgt spid="4"/>
                                        </p:tgtEl>
                                        <p:attrNameLst>
                                          <p:attrName>ppt_x</p:attrName>
                                        </p:attrNameLst>
                                      </p:cBhvr>
                                      <p:tavLst>
                                        <p:tav tm="0">
                                          <p:val>
                                            <p:strVal val="#ppt_x"/>
                                          </p:val>
                                        </p:tav>
                                        <p:tav tm="100000">
                                          <p:val>
                                            <p:strVal val="#ppt_x"/>
                                          </p:val>
                                        </p:tav>
                                      </p:tavLst>
                                    </p:anim>
                                    <p:anim calcmode="lin" valueType="num">
                                      <p:cBhvr>
                                        <p:cTn id="34" dur="750" fill="hold"/>
                                        <p:tgtEl>
                                          <p:spTgt spid="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750"/>
                                        <p:tgtEl>
                                          <p:spTgt spid="5"/>
                                        </p:tgtEl>
                                      </p:cBhvr>
                                    </p:animEffect>
                                    <p:anim calcmode="lin" valueType="num">
                                      <p:cBhvr>
                                        <p:cTn id="38" dur="750" fill="hold"/>
                                        <p:tgtEl>
                                          <p:spTgt spid="5"/>
                                        </p:tgtEl>
                                        <p:attrNameLst>
                                          <p:attrName>ppt_x</p:attrName>
                                        </p:attrNameLst>
                                      </p:cBhvr>
                                      <p:tavLst>
                                        <p:tav tm="0">
                                          <p:val>
                                            <p:strVal val="#ppt_x"/>
                                          </p:val>
                                        </p:tav>
                                        <p:tav tm="100000">
                                          <p:val>
                                            <p:strVal val="#ppt_x"/>
                                          </p:val>
                                        </p:tav>
                                      </p:tavLst>
                                    </p:anim>
                                    <p:anim calcmode="lin" valueType="num">
                                      <p:cBhvr>
                                        <p:cTn id="39" dur="750" fill="hold"/>
                                        <p:tgtEl>
                                          <p:spTgt spid="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50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750"/>
                                        <p:tgtEl>
                                          <p:spTgt spid="6"/>
                                        </p:tgtEl>
                                      </p:cBhvr>
                                    </p:animEffect>
                                    <p:anim calcmode="lin" valueType="num">
                                      <p:cBhvr>
                                        <p:cTn id="43" dur="750" fill="hold"/>
                                        <p:tgtEl>
                                          <p:spTgt spid="6"/>
                                        </p:tgtEl>
                                        <p:attrNameLst>
                                          <p:attrName>ppt_x</p:attrName>
                                        </p:attrNameLst>
                                      </p:cBhvr>
                                      <p:tavLst>
                                        <p:tav tm="0">
                                          <p:val>
                                            <p:strVal val="#ppt_x"/>
                                          </p:val>
                                        </p:tav>
                                        <p:tav tm="100000">
                                          <p:val>
                                            <p:strVal val="#ppt_x"/>
                                          </p:val>
                                        </p:tav>
                                      </p:tavLst>
                                    </p:anim>
                                    <p:anim calcmode="lin" valueType="num">
                                      <p:cBhvr>
                                        <p:cTn id="44" dur="750" fill="hold"/>
                                        <p:tgtEl>
                                          <p:spTgt spid="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50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750"/>
                                        <p:tgtEl>
                                          <p:spTgt spid="7"/>
                                        </p:tgtEl>
                                      </p:cBhvr>
                                    </p:animEffect>
                                    <p:anim calcmode="lin" valueType="num">
                                      <p:cBhvr>
                                        <p:cTn id="48" dur="750" fill="hold"/>
                                        <p:tgtEl>
                                          <p:spTgt spid="7"/>
                                        </p:tgtEl>
                                        <p:attrNameLst>
                                          <p:attrName>ppt_x</p:attrName>
                                        </p:attrNameLst>
                                      </p:cBhvr>
                                      <p:tavLst>
                                        <p:tav tm="0">
                                          <p:val>
                                            <p:strVal val="#ppt_x"/>
                                          </p:val>
                                        </p:tav>
                                        <p:tav tm="100000">
                                          <p:val>
                                            <p:strVal val="#ppt_x"/>
                                          </p:val>
                                        </p:tav>
                                      </p:tavLst>
                                    </p:anim>
                                    <p:anim calcmode="lin" valueType="num">
                                      <p:cBhvr>
                                        <p:cTn id="49" dur="750" fill="hold"/>
                                        <p:tgtEl>
                                          <p:spTgt spid="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50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750"/>
                                        <p:tgtEl>
                                          <p:spTgt spid="8"/>
                                        </p:tgtEl>
                                      </p:cBhvr>
                                    </p:animEffect>
                                    <p:anim calcmode="lin" valueType="num">
                                      <p:cBhvr>
                                        <p:cTn id="53" dur="750" fill="hold"/>
                                        <p:tgtEl>
                                          <p:spTgt spid="8"/>
                                        </p:tgtEl>
                                        <p:attrNameLst>
                                          <p:attrName>ppt_x</p:attrName>
                                        </p:attrNameLst>
                                      </p:cBhvr>
                                      <p:tavLst>
                                        <p:tav tm="0">
                                          <p:val>
                                            <p:strVal val="#ppt_x"/>
                                          </p:val>
                                        </p:tav>
                                        <p:tav tm="100000">
                                          <p:val>
                                            <p:strVal val="#ppt_x"/>
                                          </p:val>
                                        </p:tav>
                                      </p:tavLst>
                                    </p:anim>
                                    <p:anim calcmode="lin" valueType="num">
                                      <p:cBhvr>
                                        <p:cTn id="54" dur="750" fill="hold"/>
                                        <p:tgtEl>
                                          <p:spTgt spid="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50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750"/>
                                        <p:tgtEl>
                                          <p:spTgt spid="9"/>
                                        </p:tgtEl>
                                      </p:cBhvr>
                                    </p:animEffect>
                                    <p:anim calcmode="lin" valueType="num">
                                      <p:cBhvr>
                                        <p:cTn id="58" dur="750" fill="hold"/>
                                        <p:tgtEl>
                                          <p:spTgt spid="9"/>
                                        </p:tgtEl>
                                        <p:attrNameLst>
                                          <p:attrName>ppt_x</p:attrName>
                                        </p:attrNameLst>
                                      </p:cBhvr>
                                      <p:tavLst>
                                        <p:tav tm="0">
                                          <p:val>
                                            <p:strVal val="#ppt_x"/>
                                          </p:val>
                                        </p:tav>
                                        <p:tav tm="100000">
                                          <p:val>
                                            <p:strVal val="#ppt_x"/>
                                          </p:val>
                                        </p:tav>
                                      </p:tavLst>
                                    </p:anim>
                                    <p:anim calcmode="lin" valueType="num">
                                      <p:cBhvr>
                                        <p:cTn id="59" dur="750" fill="hold"/>
                                        <p:tgtEl>
                                          <p:spTgt spid="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50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750"/>
                                        <p:tgtEl>
                                          <p:spTgt spid="13"/>
                                        </p:tgtEl>
                                      </p:cBhvr>
                                    </p:animEffect>
                                    <p:anim calcmode="lin" valueType="num">
                                      <p:cBhvr>
                                        <p:cTn id="63" dur="750" fill="hold"/>
                                        <p:tgtEl>
                                          <p:spTgt spid="13"/>
                                        </p:tgtEl>
                                        <p:attrNameLst>
                                          <p:attrName>ppt_x</p:attrName>
                                        </p:attrNameLst>
                                      </p:cBhvr>
                                      <p:tavLst>
                                        <p:tav tm="0">
                                          <p:val>
                                            <p:strVal val="#ppt_x"/>
                                          </p:val>
                                        </p:tav>
                                        <p:tav tm="100000">
                                          <p:val>
                                            <p:strVal val="#ppt_x"/>
                                          </p:val>
                                        </p:tav>
                                      </p:tavLst>
                                    </p:anim>
                                    <p:anim calcmode="lin" valueType="num">
                                      <p:cBhvr>
                                        <p:cTn id="64" dur="75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3" grpId="0"/>
      <p:bldP spid="14" grpId="0"/>
      <p:bldP spid="15" grpId="0" animBg="1"/>
      <p:bldP spid="21" grpId="0"/>
      <p:bldP spid="2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395E40A5-8536-4521-B633-765BA3C9961B}"/>
              </a:ext>
            </a:extLst>
          </p:cNvPr>
          <p:cNvGrpSpPr/>
          <p:nvPr/>
        </p:nvGrpSpPr>
        <p:grpSpPr>
          <a:xfrm>
            <a:off x="8799002" y="2875794"/>
            <a:ext cx="2698678" cy="2698678"/>
            <a:chOff x="684358" y="2902022"/>
            <a:chExt cx="3364308" cy="3364307"/>
          </a:xfrm>
          <a:solidFill>
            <a:schemeClr val="bg1">
              <a:lumMod val="95000"/>
            </a:schemeClr>
          </a:solidFill>
        </p:grpSpPr>
        <p:sp>
          <p:nvSpPr>
            <p:cNvPr id="18" name="Freeform 6">
              <a:extLst>
                <a:ext uri="{FF2B5EF4-FFF2-40B4-BE49-F238E27FC236}">
                  <a16:creationId xmlns:a16="http://schemas.microsoft.com/office/drawing/2014/main" id="{E9087BB6-A3C0-4CF0-A02C-CB0FC16826AF}"/>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7">
              <a:extLst>
                <a:ext uri="{FF2B5EF4-FFF2-40B4-BE49-F238E27FC236}">
                  <a16:creationId xmlns:a16="http://schemas.microsoft.com/office/drawing/2014/main" id="{0EA7B31D-A685-4CEB-A7FB-7A54982FA870}"/>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8">
              <a:extLst>
                <a:ext uri="{FF2B5EF4-FFF2-40B4-BE49-F238E27FC236}">
                  <a16:creationId xmlns:a16="http://schemas.microsoft.com/office/drawing/2014/main" id="{831FAA06-81C8-4067-89F4-1E97573BF685}"/>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9">
              <a:extLst>
                <a:ext uri="{FF2B5EF4-FFF2-40B4-BE49-F238E27FC236}">
                  <a16:creationId xmlns:a16="http://schemas.microsoft.com/office/drawing/2014/main" id="{53FE3446-ADCA-4DBF-8F89-7ED56418C778}"/>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0">
              <a:extLst>
                <a:ext uri="{FF2B5EF4-FFF2-40B4-BE49-F238E27FC236}">
                  <a16:creationId xmlns:a16="http://schemas.microsoft.com/office/drawing/2014/main" id="{D6D7EA97-20F0-4886-BC6B-74BCD9CFAE82}"/>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1">
              <a:extLst>
                <a:ext uri="{FF2B5EF4-FFF2-40B4-BE49-F238E27FC236}">
                  <a16:creationId xmlns:a16="http://schemas.microsoft.com/office/drawing/2014/main" id="{EFC17C85-3CE5-4AEE-A00E-79CB07EE2753}"/>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2">
              <a:extLst>
                <a:ext uri="{FF2B5EF4-FFF2-40B4-BE49-F238E27FC236}">
                  <a16:creationId xmlns:a16="http://schemas.microsoft.com/office/drawing/2014/main" id="{4AA51C17-123C-4DB2-9B10-4796E53ECB54}"/>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3">
              <a:extLst>
                <a:ext uri="{FF2B5EF4-FFF2-40B4-BE49-F238E27FC236}">
                  <a16:creationId xmlns:a16="http://schemas.microsoft.com/office/drawing/2014/main" id="{1B383F5D-9A74-44C5-BE39-F27E19FD6F01}"/>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4">
              <a:extLst>
                <a:ext uri="{FF2B5EF4-FFF2-40B4-BE49-F238E27FC236}">
                  <a16:creationId xmlns:a16="http://schemas.microsoft.com/office/drawing/2014/main" id="{B34ADCEA-9645-489E-AD5A-B848E7115ABE}"/>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15">
              <a:extLst>
                <a:ext uri="{FF2B5EF4-FFF2-40B4-BE49-F238E27FC236}">
                  <a16:creationId xmlns:a16="http://schemas.microsoft.com/office/drawing/2014/main" id="{521F4D78-5E62-4770-813A-C8A780631DA1}"/>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16">
              <a:extLst>
                <a:ext uri="{FF2B5EF4-FFF2-40B4-BE49-F238E27FC236}">
                  <a16:creationId xmlns:a16="http://schemas.microsoft.com/office/drawing/2014/main" id="{94981B68-D295-4EC0-959A-C9C747A482B0}"/>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17">
              <a:extLst>
                <a:ext uri="{FF2B5EF4-FFF2-40B4-BE49-F238E27FC236}">
                  <a16:creationId xmlns:a16="http://schemas.microsoft.com/office/drawing/2014/main" id="{E572F134-66F2-4E73-9D14-D18B7B3344D4}"/>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18">
              <a:extLst>
                <a:ext uri="{FF2B5EF4-FFF2-40B4-BE49-F238E27FC236}">
                  <a16:creationId xmlns:a16="http://schemas.microsoft.com/office/drawing/2014/main" id="{1C4C95A0-28D3-464D-9394-3FE0F1D3F2B6}"/>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19">
              <a:extLst>
                <a:ext uri="{FF2B5EF4-FFF2-40B4-BE49-F238E27FC236}">
                  <a16:creationId xmlns:a16="http://schemas.microsoft.com/office/drawing/2014/main" id="{356F8614-3406-477C-B10D-7162AF31F872}"/>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0">
              <a:extLst>
                <a:ext uri="{FF2B5EF4-FFF2-40B4-BE49-F238E27FC236}">
                  <a16:creationId xmlns:a16="http://schemas.microsoft.com/office/drawing/2014/main" id="{1007FA16-683B-408A-B20F-4551226E9565}"/>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1">
              <a:extLst>
                <a:ext uri="{FF2B5EF4-FFF2-40B4-BE49-F238E27FC236}">
                  <a16:creationId xmlns:a16="http://schemas.microsoft.com/office/drawing/2014/main" id="{9927AFBA-EB8C-4227-819F-3F26CF23E434}"/>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2">
              <a:extLst>
                <a:ext uri="{FF2B5EF4-FFF2-40B4-BE49-F238E27FC236}">
                  <a16:creationId xmlns:a16="http://schemas.microsoft.com/office/drawing/2014/main" id="{717F1E59-E29E-4A81-82C0-6ECA8AB1BE47}"/>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3">
              <a:extLst>
                <a:ext uri="{FF2B5EF4-FFF2-40B4-BE49-F238E27FC236}">
                  <a16:creationId xmlns:a16="http://schemas.microsoft.com/office/drawing/2014/main" id="{D51602D1-1B3B-42D9-87EC-E1AC58D3EF7A}"/>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4">
              <a:extLst>
                <a:ext uri="{FF2B5EF4-FFF2-40B4-BE49-F238E27FC236}">
                  <a16:creationId xmlns:a16="http://schemas.microsoft.com/office/drawing/2014/main" id="{9864E025-80AD-4878-A1BD-FF89B25F3271}"/>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25">
              <a:extLst>
                <a:ext uri="{FF2B5EF4-FFF2-40B4-BE49-F238E27FC236}">
                  <a16:creationId xmlns:a16="http://schemas.microsoft.com/office/drawing/2014/main" id="{8F6BBE2D-B048-4D98-8589-F679905B9A30}"/>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26">
              <a:extLst>
                <a:ext uri="{FF2B5EF4-FFF2-40B4-BE49-F238E27FC236}">
                  <a16:creationId xmlns:a16="http://schemas.microsoft.com/office/drawing/2014/main" id="{B1C2E3D4-895F-46E5-85EB-F463BD169275}"/>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27">
              <a:extLst>
                <a:ext uri="{FF2B5EF4-FFF2-40B4-BE49-F238E27FC236}">
                  <a16:creationId xmlns:a16="http://schemas.microsoft.com/office/drawing/2014/main" id="{541860F4-3340-4852-AC86-D127970F260B}"/>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28">
              <a:extLst>
                <a:ext uri="{FF2B5EF4-FFF2-40B4-BE49-F238E27FC236}">
                  <a16:creationId xmlns:a16="http://schemas.microsoft.com/office/drawing/2014/main" id="{D63E8ACE-DACF-44A8-A350-C475D8CF0166}"/>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29">
              <a:extLst>
                <a:ext uri="{FF2B5EF4-FFF2-40B4-BE49-F238E27FC236}">
                  <a16:creationId xmlns:a16="http://schemas.microsoft.com/office/drawing/2014/main" id="{8951EB9E-5D83-41A3-A025-41D3EB308B76}"/>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30">
              <a:extLst>
                <a:ext uri="{FF2B5EF4-FFF2-40B4-BE49-F238E27FC236}">
                  <a16:creationId xmlns:a16="http://schemas.microsoft.com/office/drawing/2014/main" id="{A5C00BE1-DD97-4F6E-81DB-F7216EEF1D19}"/>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5" name="Rectangle 4">
            <a:extLst>
              <a:ext uri="{FF2B5EF4-FFF2-40B4-BE49-F238E27FC236}">
                <a16:creationId xmlns:a16="http://schemas.microsoft.com/office/drawing/2014/main" id="{5D127029-9F32-48FB-A1FF-F7C810C4C69D}"/>
              </a:ext>
            </a:extLst>
          </p:cNvPr>
          <p:cNvSpPr/>
          <p:nvPr/>
        </p:nvSpPr>
        <p:spPr>
          <a:xfrm>
            <a:off x="0" y="4871269"/>
            <a:ext cx="12192000" cy="198673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2">
            <a:extLst>
              <a:ext uri="{FF2B5EF4-FFF2-40B4-BE49-F238E27FC236}">
                <a16:creationId xmlns:a16="http://schemas.microsoft.com/office/drawing/2014/main" id="{909880BB-77B3-49B9-B842-6ED5630FC151}"/>
              </a:ext>
            </a:extLst>
          </p:cNvPr>
          <p:cNvSpPr>
            <a:spLocks noGrp="1"/>
          </p:cNvSpPr>
          <p:nvPr>
            <p:ph type="pic" sz="quarter" idx="14"/>
          </p:nvPr>
        </p:nvSpPr>
        <p:spPr/>
      </p:sp>
      <p:sp>
        <p:nvSpPr>
          <p:cNvPr id="6" name="TextBox 5">
            <a:extLst>
              <a:ext uri="{FF2B5EF4-FFF2-40B4-BE49-F238E27FC236}">
                <a16:creationId xmlns:a16="http://schemas.microsoft.com/office/drawing/2014/main" id="{83404BCC-FEDB-43A8-ADCE-552FE0D4ACE7}"/>
              </a:ext>
            </a:extLst>
          </p:cNvPr>
          <p:cNvSpPr txBox="1"/>
          <p:nvPr/>
        </p:nvSpPr>
        <p:spPr>
          <a:xfrm>
            <a:off x="6290872" y="1217807"/>
            <a:ext cx="3857469" cy="2123658"/>
          </a:xfrm>
          <a:prstGeom prst="rect">
            <a:avLst/>
          </a:prstGeom>
          <a:noFill/>
        </p:spPr>
        <p:txBody>
          <a:bodyPr wrap="square" rtlCol="0">
            <a:spAutoFit/>
          </a:bodyPr>
          <a:lstStyle/>
          <a:p>
            <a:r>
              <a:rPr lang="en-US" sz="4400">
                <a:solidFill>
                  <a:schemeClr val="tx1">
                    <a:lumMod val="75000"/>
                    <a:lumOff val="25000"/>
                  </a:schemeClr>
                </a:solidFill>
                <a:latin typeface="+mj-lt"/>
              </a:rPr>
              <a:t>Exploring Different Design Style</a:t>
            </a:r>
            <a:endParaRPr lang="id-ID" sz="5400" b="1">
              <a:solidFill>
                <a:schemeClr val="tx1">
                  <a:lumMod val="75000"/>
                  <a:lumOff val="25000"/>
                </a:schemeClr>
              </a:solidFill>
              <a:latin typeface="+mj-lt"/>
            </a:endParaRPr>
          </a:p>
        </p:txBody>
      </p:sp>
      <p:sp>
        <p:nvSpPr>
          <p:cNvPr id="7" name="TextBox 6">
            <a:extLst>
              <a:ext uri="{FF2B5EF4-FFF2-40B4-BE49-F238E27FC236}">
                <a16:creationId xmlns:a16="http://schemas.microsoft.com/office/drawing/2014/main" id="{4EBACA18-BF40-4CF5-ADF6-35A76605DB64}"/>
              </a:ext>
            </a:extLst>
          </p:cNvPr>
          <p:cNvSpPr txBox="1"/>
          <p:nvPr/>
        </p:nvSpPr>
        <p:spPr>
          <a:xfrm>
            <a:off x="7594118" y="5321216"/>
            <a:ext cx="4171480" cy="1086836"/>
          </a:xfrm>
          <a:prstGeom prst="rect">
            <a:avLst/>
          </a:prstGeom>
          <a:noFill/>
        </p:spPr>
        <p:txBody>
          <a:bodyPr wrap="square" rtlCol="0">
            <a:spAutoFit/>
          </a:bodyPr>
          <a:lstStyle/>
          <a:p>
            <a:pPr>
              <a:lnSpc>
                <a:spcPct val="150000"/>
              </a:lnSpc>
            </a:pPr>
            <a:r>
              <a:rPr lang="en-US" sz="1100">
                <a:solidFill>
                  <a:schemeClr val="bg1"/>
                </a:solidFill>
              </a:rPr>
              <a:t>Augue in mollis condimentum, augue lectus scelerisque lorem, vel venenatis tortor mauris vitae turpis. Praesent lacinia tellus augue, eget tincidunt urna mattis a. Proin ac massa et lorem laoreet porttitor</a:t>
            </a:r>
          </a:p>
        </p:txBody>
      </p:sp>
      <p:sp>
        <p:nvSpPr>
          <p:cNvPr id="8" name="Rectangle 7">
            <a:extLst>
              <a:ext uri="{FF2B5EF4-FFF2-40B4-BE49-F238E27FC236}">
                <a16:creationId xmlns:a16="http://schemas.microsoft.com/office/drawing/2014/main" id="{F3D1A4B7-3666-455E-A35E-BBC8EFFFAAA3}"/>
              </a:ext>
            </a:extLst>
          </p:cNvPr>
          <p:cNvSpPr/>
          <p:nvPr/>
        </p:nvSpPr>
        <p:spPr>
          <a:xfrm>
            <a:off x="710582" y="464111"/>
            <a:ext cx="3321772" cy="5943942"/>
          </a:xfrm>
          <a:prstGeom prst="rect">
            <a:avLst/>
          </a:pr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Freeform 5">
            <a:extLst>
              <a:ext uri="{FF2B5EF4-FFF2-40B4-BE49-F238E27FC236}">
                <a16:creationId xmlns:a16="http://schemas.microsoft.com/office/drawing/2014/main" id="{889E2711-B745-4611-8AAA-4C43A2CC9D30}"/>
              </a:ext>
            </a:extLst>
          </p:cNvPr>
          <p:cNvSpPr>
            <a:spLocks noEditPoints="1"/>
          </p:cNvSpPr>
          <p:nvPr/>
        </p:nvSpPr>
        <p:spPr bwMode="auto">
          <a:xfrm>
            <a:off x="1178613" y="5267980"/>
            <a:ext cx="355789" cy="355789"/>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10" name="Group 9">
            <a:extLst>
              <a:ext uri="{FF2B5EF4-FFF2-40B4-BE49-F238E27FC236}">
                <a16:creationId xmlns:a16="http://schemas.microsoft.com/office/drawing/2014/main" id="{75B692DA-555B-4CD2-BD69-81AE580912B0}"/>
              </a:ext>
            </a:extLst>
          </p:cNvPr>
          <p:cNvGrpSpPr/>
          <p:nvPr/>
        </p:nvGrpSpPr>
        <p:grpSpPr>
          <a:xfrm>
            <a:off x="1178613" y="4034223"/>
            <a:ext cx="381484" cy="384010"/>
            <a:chOff x="9344026" y="2587626"/>
            <a:chExt cx="239713" cy="241300"/>
          </a:xfrm>
          <a:solidFill>
            <a:schemeClr val="tx1">
              <a:lumMod val="75000"/>
              <a:lumOff val="25000"/>
            </a:schemeClr>
          </a:solidFill>
        </p:grpSpPr>
        <p:sp>
          <p:nvSpPr>
            <p:cNvPr id="11" name="Oval 339">
              <a:extLst>
                <a:ext uri="{FF2B5EF4-FFF2-40B4-BE49-F238E27FC236}">
                  <a16:creationId xmlns:a16="http://schemas.microsoft.com/office/drawing/2014/main" id="{8B1D8385-B9DB-4B3F-8D71-43B9D2D87A90}"/>
                </a:ext>
              </a:extLst>
            </p:cNvPr>
            <p:cNvSpPr>
              <a:spLocks noChangeArrowheads="1"/>
            </p:cNvSpPr>
            <p:nvPr/>
          </p:nvSpPr>
          <p:spPr bwMode="auto">
            <a:xfrm>
              <a:off x="9380538"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Oval 340">
              <a:extLst>
                <a:ext uri="{FF2B5EF4-FFF2-40B4-BE49-F238E27FC236}">
                  <a16:creationId xmlns:a16="http://schemas.microsoft.com/office/drawing/2014/main" id="{6AB8F843-62A8-4ECD-86DF-81D9DDFD3FB5}"/>
                </a:ext>
              </a:extLst>
            </p:cNvPr>
            <p:cNvSpPr>
              <a:spLocks noChangeArrowheads="1"/>
            </p:cNvSpPr>
            <p:nvPr/>
          </p:nvSpPr>
          <p:spPr bwMode="auto">
            <a:xfrm>
              <a:off x="9410701"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 name="Oval 341">
              <a:extLst>
                <a:ext uri="{FF2B5EF4-FFF2-40B4-BE49-F238E27FC236}">
                  <a16:creationId xmlns:a16="http://schemas.microsoft.com/office/drawing/2014/main" id="{F72AF9A1-4B79-49FF-BDDB-FC0ED0BE6C0D}"/>
                </a:ext>
              </a:extLst>
            </p:cNvPr>
            <p:cNvSpPr>
              <a:spLocks noChangeArrowheads="1"/>
            </p:cNvSpPr>
            <p:nvPr/>
          </p:nvSpPr>
          <p:spPr bwMode="auto">
            <a:xfrm>
              <a:off x="9440863"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 name="Freeform 342">
              <a:extLst>
                <a:ext uri="{FF2B5EF4-FFF2-40B4-BE49-F238E27FC236}">
                  <a16:creationId xmlns:a16="http://schemas.microsoft.com/office/drawing/2014/main" id="{5A4F92B9-4BCF-4BCE-8CFC-816B5288EFF0}"/>
                </a:ext>
              </a:extLst>
            </p:cNvPr>
            <p:cNvSpPr>
              <a:spLocks noEditPoints="1"/>
            </p:cNvSpPr>
            <p:nvPr/>
          </p:nvSpPr>
          <p:spPr bwMode="auto">
            <a:xfrm>
              <a:off x="9344026" y="2587626"/>
              <a:ext cx="239713" cy="241300"/>
            </a:xfrm>
            <a:custGeom>
              <a:avLst/>
              <a:gdLst>
                <a:gd name="T0" fmla="*/ 56 w 64"/>
                <a:gd name="T1" fmla="*/ 12 h 64"/>
                <a:gd name="T2" fmla="*/ 52 w 64"/>
                <a:gd name="T3" fmla="*/ 12 h 64"/>
                <a:gd name="T4" fmla="*/ 52 w 64"/>
                <a:gd name="T5" fmla="*/ 8 h 64"/>
                <a:gd name="T6" fmla="*/ 44 w 64"/>
                <a:gd name="T7" fmla="*/ 0 h 64"/>
                <a:gd name="T8" fmla="*/ 8 w 64"/>
                <a:gd name="T9" fmla="*/ 0 h 64"/>
                <a:gd name="T10" fmla="*/ 0 w 64"/>
                <a:gd name="T11" fmla="*/ 8 h 64"/>
                <a:gd name="T12" fmla="*/ 0 w 64"/>
                <a:gd name="T13" fmla="*/ 44 h 64"/>
                <a:gd name="T14" fmla="*/ 8 w 64"/>
                <a:gd name="T15" fmla="*/ 52 h 64"/>
                <a:gd name="T16" fmla="*/ 12 w 64"/>
                <a:gd name="T17" fmla="*/ 52 h 64"/>
                <a:gd name="T18" fmla="*/ 12 w 64"/>
                <a:gd name="T19" fmla="*/ 56 h 64"/>
                <a:gd name="T20" fmla="*/ 20 w 64"/>
                <a:gd name="T21" fmla="*/ 64 h 64"/>
                <a:gd name="T22" fmla="*/ 56 w 64"/>
                <a:gd name="T23" fmla="*/ 64 h 64"/>
                <a:gd name="T24" fmla="*/ 64 w 64"/>
                <a:gd name="T25" fmla="*/ 56 h 64"/>
                <a:gd name="T26" fmla="*/ 64 w 64"/>
                <a:gd name="T27" fmla="*/ 20 h 64"/>
                <a:gd name="T28" fmla="*/ 56 w 64"/>
                <a:gd name="T29" fmla="*/ 12 h 64"/>
                <a:gd name="T30" fmla="*/ 4 w 64"/>
                <a:gd name="T31" fmla="*/ 8 h 64"/>
                <a:gd name="T32" fmla="*/ 8 w 64"/>
                <a:gd name="T33" fmla="*/ 4 h 64"/>
                <a:gd name="T34" fmla="*/ 44 w 64"/>
                <a:gd name="T35" fmla="*/ 4 h 64"/>
                <a:gd name="T36" fmla="*/ 48 w 64"/>
                <a:gd name="T37" fmla="*/ 8 h 64"/>
                <a:gd name="T38" fmla="*/ 48 w 64"/>
                <a:gd name="T39" fmla="*/ 16 h 64"/>
                <a:gd name="T40" fmla="*/ 4 w 64"/>
                <a:gd name="T41" fmla="*/ 16 h 64"/>
                <a:gd name="T42" fmla="*/ 4 w 64"/>
                <a:gd name="T43" fmla="*/ 8 h 64"/>
                <a:gd name="T44" fmla="*/ 8 w 64"/>
                <a:gd name="T45" fmla="*/ 48 h 64"/>
                <a:gd name="T46" fmla="*/ 4 w 64"/>
                <a:gd name="T47" fmla="*/ 44 h 64"/>
                <a:gd name="T48" fmla="*/ 4 w 64"/>
                <a:gd name="T49" fmla="*/ 20 h 64"/>
                <a:gd name="T50" fmla="*/ 48 w 64"/>
                <a:gd name="T51" fmla="*/ 20 h 64"/>
                <a:gd name="T52" fmla="*/ 48 w 64"/>
                <a:gd name="T53" fmla="*/ 44 h 64"/>
                <a:gd name="T54" fmla="*/ 44 w 64"/>
                <a:gd name="T55" fmla="*/ 48 h 64"/>
                <a:gd name="T56" fmla="*/ 8 w 64"/>
                <a:gd name="T57" fmla="*/ 48 h 64"/>
                <a:gd name="T58" fmla="*/ 60 w 64"/>
                <a:gd name="T59" fmla="*/ 56 h 64"/>
                <a:gd name="T60" fmla="*/ 56 w 64"/>
                <a:gd name="T61" fmla="*/ 60 h 64"/>
                <a:gd name="T62" fmla="*/ 20 w 64"/>
                <a:gd name="T63" fmla="*/ 60 h 64"/>
                <a:gd name="T64" fmla="*/ 16 w 64"/>
                <a:gd name="T65" fmla="*/ 56 h 64"/>
                <a:gd name="T66" fmla="*/ 16 w 64"/>
                <a:gd name="T67" fmla="*/ 52 h 64"/>
                <a:gd name="T68" fmla="*/ 44 w 64"/>
                <a:gd name="T69" fmla="*/ 52 h 64"/>
                <a:gd name="T70" fmla="*/ 52 w 64"/>
                <a:gd name="T71" fmla="*/ 44 h 64"/>
                <a:gd name="T72" fmla="*/ 52 w 64"/>
                <a:gd name="T73" fmla="*/ 28 h 64"/>
                <a:gd name="T74" fmla="*/ 60 w 64"/>
                <a:gd name="T75" fmla="*/ 28 h 64"/>
                <a:gd name="T76" fmla="*/ 60 w 64"/>
                <a:gd name="T77" fmla="*/ 56 h 64"/>
                <a:gd name="T78" fmla="*/ 60 w 64"/>
                <a:gd name="T79" fmla="*/ 24 h 64"/>
                <a:gd name="T80" fmla="*/ 52 w 64"/>
                <a:gd name="T81" fmla="*/ 24 h 64"/>
                <a:gd name="T82" fmla="*/ 52 w 64"/>
                <a:gd name="T83" fmla="*/ 16 h 64"/>
                <a:gd name="T84" fmla="*/ 56 w 64"/>
                <a:gd name="T85" fmla="*/ 16 h 64"/>
                <a:gd name="T86" fmla="*/ 60 w 64"/>
                <a:gd name="T87" fmla="*/ 20 h 64"/>
                <a:gd name="T88" fmla="*/ 60 w 64"/>
                <a:gd name="T89"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4" h="64">
                  <a:moveTo>
                    <a:pt x="56" y="12"/>
                  </a:moveTo>
                  <a:cubicBezTo>
                    <a:pt x="52" y="12"/>
                    <a:pt x="52" y="12"/>
                    <a:pt x="52" y="12"/>
                  </a:cubicBezTo>
                  <a:cubicBezTo>
                    <a:pt x="52" y="8"/>
                    <a:pt x="52" y="8"/>
                    <a:pt x="52" y="8"/>
                  </a:cubicBezTo>
                  <a:cubicBezTo>
                    <a:pt x="52" y="4"/>
                    <a:pt x="48" y="0"/>
                    <a:pt x="44" y="0"/>
                  </a:cubicBezTo>
                  <a:cubicBezTo>
                    <a:pt x="8" y="0"/>
                    <a:pt x="8" y="0"/>
                    <a:pt x="8" y="0"/>
                  </a:cubicBezTo>
                  <a:cubicBezTo>
                    <a:pt x="4" y="0"/>
                    <a:pt x="0" y="4"/>
                    <a:pt x="0" y="8"/>
                  </a:cubicBezTo>
                  <a:cubicBezTo>
                    <a:pt x="0" y="44"/>
                    <a:pt x="0" y="44"/>
                    <a:pt x="0" y="44"/>
                  </a:cubicBezTo>
                  <a:cubicBezTo>
                    <a:pt x="0" y="48"/>
                    <a:pt x="4" y="52"/>
                    <a:pt x="8" y="52"/>
                  </a:cubicBezTo>
                  <a:cubicBezTo>
                    <a:pt x="12" y="52"/>
                    <a:pt x="12" y="52"/>
                    <a:pt x="12" y="52"/>
                  </a:cubicBezTo>
                  <a:cubicBezTo>
                    <a:pt x="12" y="56"/>
                    <a:pt x="12" y="56"/>
                    <a:pt x="12" y="56"/>
                  </a:cubicBezTo>
                  <a:cubicBezTo>
                    <a:pt x="12" y="60"/>
                    <a:pt x="16" y="64"/>
                    <a:pt x="20" y="64"/>
                  </a:cubicBezTo>
                  <a:cubicBezTo>
                    <a:pt x="56" y="64"/>
                    <a:pt x="56" y="64"/>
                    <a:pt x="56" y="64"/>
                  </a:cubicBezTo>
                  <a:cubicBezTo>
                    <a:pt x="60" y="64"/>
                    <a:pt x="64" y="60"/>
                    <a:pt x="64" y="56"/>
                  </a:cubicBezTo>
                  <a:cubicBezTo>
                    <a:pt x="64" y="20"/>
                    <a:pt x="64" y="20"/>
                    <a:pt x="64" y="20"/>
                  </a:cubicBezTo>
                  <a:cubicBezTo>
                    <a:pt x="64" y="16"/>
                    <a:pt x="60" y="12"/>
                    <a:pt x="56" y="12"/>
                  </a:cubicBezTo>
                  <a:close/>
                  <a:moveTo>
                    <a:pt x="4" y="8"/>
                  </a:moveTo>
                  <a:cubicBezTo>
                    <a:pt x="4" y="6"/>
                    <a:pt x="6" y="4"/>
                    <a:pt x="8" y="4"/>
                  </a:cubicBezTo>
                  <a:cubicBezTo>
                    <a:pt x="44" y="4"/>
                    <a:pt x="44" y="4"/>
                    <a:pt x="44" y="4"/>
                  </a:cubicBezTo>
                  <a:cubicBezTo>
                    <a:pt x="46" y="4"/>
                    <a:pt x="48" y="6"/>
                    <a:pt x="48" y="8"/>
                  </a:cubicBezTo>
                  <a:cubicBezTo>
                    <a:pt x="48" y="16"/>
                    <a:pt x="48" y="16"/>
                    <a:pt x="48" y="16"/>
                  </a:cubicBezTo>
                  <a:cubicBezTo>
                    <a:pt x="4" y="16"/>
                    <a:pt x="4" y="16"/>
                    <a:pt x="4" y="16"/>
                  </a:cubicBezTo>
                  <a:lnTo>
                    <a:pt x="4" y="8"/>
                  </a:lnTo>
                  <a:close/>
                  <a:moveTo>
                    <a:pt x="8" y="48"/>
                  </a:moveTo>
                  <a:cubicBezTo>
                    <a:pt x="6" y="48"/>
                    <a:pt x="4" y="46"/>
                    <a:pt x="4" y="44"/>
                  </a:cubicBezTo>
                  <a:cubicBezTo>
                    <a:pt x="4" y="20"/>
                    <a:pt x="4" y="20"/>
                    <a:pt x="4" y="20"/>
                  </a:cubicBezTo>
                  <a:cubicBezTo>
                    <a:pt x="48" y="20"/>
                    <a:pt x="48" y="20"/>
                    <a:pt x="48" y="20"/>
                  </a:cubicBezTo>
                  <a:cubicBezTo>
                    <a:pt x="48" y="44"/>
                    <a:pt x="48" y="44"/>
                    <a:pt x="48" y="44"/>
                  </a:cubicBezTo>
                  <a:cubicBezTo>
                    <a:pt x="48" y="46"/>
                    <a:pt x="46" y="48"/>
                    <a:pt x="44" y="48"/>
                  </a:cubicBezTo>
                  <a:lnTo>
                    <a:pt x="8" y="48"/>
                  </a:lnTo>
                  <a:close/>
                  <a:moveTo>
                    <a:pt x="60" y="56"/>
                  </a:moveTo>
                  <a:cubicBezTo>
                    <a:pt x="60" y="58"/>
                    <a:pt x="58" y="60"/>
                    <a:pt x="56" y="60"/>
                  </a:cubicBezTo>
                  <a:cubicBezTo>
                    <a:pt x="20" y="60"/>
                    <a:pt x="20" y="60"/>
                    <a:pt x="20" y="60"/>
                  </a:cubicBezTo>
                  <a:cubicBezTo>
                    <a:pt x="18" y="60"/>
                    <a:pt x="16" y="58"/>
                    <a:pt x="16" y="56"/>
                  </a:cubicBezTo>
                  <a:cubicBezTo>
                    <a:pt x="16" y="52"/>
                    <a:pt x="16" y="52"/>
                    <a:pt x="16" y="52"/>
                  </a:cubicBezTo>
                  <a:cubicBezTo>
                    <a:pt x="44" y="52"/>
                    <a:pt x="44" y="52"/>
                    <a:pt x="44" y="52"/>
                  </a:cubicBezTo>
                  <a:cubicBezTo>
                    <a:pt x="48" y="52"/>
                    <a:pt x="52" y="48"/>
                    <a:pt x="52" y="44"/>
                  </a:cubicBezTo>
                  <a:cubicBezTo>
                    <a:pt x="52" y="28"/>
                    <a:pt x="52" y="28"/>
                    <a:pt x="52" y="28"/>
                  </a:cubicBezTo>
                  <a:cubicBezTo>
                    <a:pt x="60" y="28"/>
                    <a:pt x="60" y="28"/>
                    <a:pt x="60" y="28"/>
                  </a:cubicBezTo>
                  <a:lnTo>
                    <a:pt x="60" y="56"/>
                  </a:lnTo>
                  <a:close/>
                  <a:moveTo>
                    <a:pt x="60" y="24"/>
                  </a:moveTo>
                  <a:cubicBezTo>
                    <a:pt x="52" y="24"/>
                    <a:pt x="52" y="24"/>
                    <a:pt x="52" y="24"/>
                  </a:cubicBezTo>
                  <a:cubicBezTo>
                    <a:pt x="52" y="16"/>
                    <a:pt x="52" y="16"/>
                    <a:pt x="52" y="16"/>
                  </a:cubicBezTo>
                  <a:cubicBezTo>
                    <a:pt x="56" y="16"/>
                    <a:pt x="56" y="16"/>
                    <a:pt x="56" y="16"/>
                  </a:cubicBezTo>
                  <a:cubicBezTo>
                    <a:pt x="58" y="16"/>
                    <a:pt x="60" y="18"/>
                    <a:pt x="60" y="20"/>
                  </a:cubicBezTo>
                  <a:lnTo>
                    <a:pt x="6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5" name="TextBox 14">
            <a:extLst>
              <a:ext uri="{FF2B5EF4-FFF2-40B4-BE49-F238E27FC236}">
                <a16:creationId xmlns:a16="http://schemas.microsoft.com/office/drawing/2014/main" id="{EC2808D9-46F0-4A29-A79D-2E007252337D}"/>
              </a:ext>
            </a:extLst>
          </p:cNvPr>
          <p:cNvSpPr txBox="1"/>
          <p:nvPr/>
        </p:nvSpPr>
        <p:spPr>
          <a:xfrm>
            <a:off x="1835362" y="5147432"/>
            <a:ext cx="1688734" cy="85408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a:t>
            </a:r>
          </a:p>
        </p:txBody>
      </p:sp>
      <p:sp>
        <p:nvSpPr>
          <p:cNvPr id="16" name="TextBox 15">
            <a:extLst>
              <a:ext uri="{FF2B5EF4-FFF2-40B4-BE49-F238E27FC236}">
                <a16:creationId xmlns:a16="http://schemas.microsoft.com/office/drawing/2014/main" id="{189FE68B-5333-4EB2-A4C8-D5BD90619989}"/>
              </a:ext>
            </a:extLst>
          </p:cNvPr>
          <p:cNvSpPr txBox="1"/>
          <p:nvPr/>
        </p:nvSpPr>
        <p:spPr>
          <a:xfrm>
            <a:off x="1835362" y="3884402"/>
            <a:ext cx="1688734" cy="85408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a:t>
            </a:r>
          </a:p>
        </p:txBody>
      </p:sp>
    </p:spTree>
    <p:extLst>
      <p:ext uri="{BB962C8B-B14F-4D97-AF65-F5344CB8AC3E}">
        <p14:creationId xmlns:p14="http://schemas.microsoft.com/office/powerpoint/2010/main" val="8866354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anim calcmode="lin" valueType="num">
                                      <p:cBhvr>
                                        <p:cTn id="8" dur="750" fill="hold"/>
                                        <p:tgtEl>
                                          <p:spTgt spid="6"/>
                                        </p:tgtEl>
                                        <p:attrNameLst>
                                          <p:attrName>ppt_x</p:attrName>
                                        </p:attrNameLst>
                                      </p:cBhvr>
                                      <p:tavLst>
                                        <p:tav tm="0">
                                          <p:val>
                                            <p:strVal val="#ppt_x"/>
                                          </p:val>
                                        </p:tav>
                                        <p:tav tm="100000">
                                          <p:val>
                                            <p:strVal val="#ppt_x"/>
                                          </p:val>
                                        </p:tav>
                                      </p:tavLst>
                                    </p:anim>
                                    <p:anim calcmode="lin" valueType="num">
                                      <p:cBhvr>
                                        <p:cTn id="9" dur="75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750"/>
                                        <p:tgtEl>
                                          <p:spTgt spid="9"/>
                                        </p:tgtEl>
                                      </p:cBhvr>
                                    </p:animEffect>
                                    <p:anim calcmode="lin" valueType="num">
                                      <p:cBhvr>
                                        <p:cTn id="13" dur="750" fill="hold"/>
                                        <p:tgtEl>
                                          <p:spTgt spid="9"/>
                                        </p:tgtEl>
                                        <p:attrNameLst>
                                          <p:attrName>ppt_x</p:attrName>
                                        </p:attrNameLst>
                                      </p:cBhvr>
                                      <p:tavLst>
                                        <p:tav tm="0">
                                          <p:val>
                                            <p:strVal val="#ppt_x"/>
                                          </p:val>
                                        </p:tav>
                                        <p:tav tm="100000">
                                          <p:val>
                                            <p:strVal val="#ppt_x"/>
                                          </p:val>
                                        </p:tav>
                                      </p:tavLst>
                                    </p:anim>
                                    <p:anim calcmode="lin" valueType="num">
                                      <p:cBhvr>
                                        <p:cTn id="14" dur="7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750"/>
                                        <p:tgtEl>
                                          <p:spTgt spid="10"/>
                                        </p:tgtEl>
                                      </p:cBhvr>
                                    </p:animEffect>
                                    <p:anim calcmode="lin" valueType="num">
                                      <p:cBhvr>
                                        <p:cTn id="18" dur="750" fill="hold"/>
                                        <p:tgtEl>
                                          <p:spTgt spid="10"/>
                                        </p:tgtEl>
                                        <p:attrNameLst>
                                          <p:attrName>ppt_x</p:attrName>
                                        </p:attrNameLst>
                                      </p:cBhvr>
                                      <p:tavLst>
                                        <p:tav tm="0">
                                          <p:val>
                                            <p:strVal val="#ppt_x"/>
                                          </p:val>
                                        </p:tav>
                                        <p:tav tm="100000">
                                          <p:val>
                                            <p:strVal val="#ppt_x"/>
                                          </p:val>
                                        </p:tav>
                                      </p:tavLst>
                                    </p:anim>
                                    <p:anim calcmode="lin" valueType="num">
                                      <p:cBhvr>
                                        <p:cTn id="19" dur="75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750"/>
                                        <p:tgtEl>
                                          <p:spTgt spid="15"/>
                                        </p:tgtEl>
                                      </p:cBhvr>
                                    </p:animEffect>
                                    <p:anim calcmode="lin" valueType="num">
                                      <p:cBhvr>
                                        <p:cTn id="23" dur="750" fill="hold"/>
                                        <p:tgtEl>
                                          <p:spTgt spid="15"/>
                                        </p:tgtEl>
                                        <p:attrNameLst>
                                          <p:attrName>ppt_x</p:attrName>
                                        </p:attrNameLst>
                                      </p:cBhvr>
                                      <p:tavLst>
                                        <p:tav tm="0">
                                          <p:val>
                                            <p:strVal val="#ppt_x"/>
                                          </p:val>
                                        </p:tav>
                                        <p:tav tm="100000">
                                          <p:val>
                                            <p:strVal val="#ppt_x"/>
                                          </p:val>
                                        </p:tav>
                                      </p:tavLst>
                                    </p:anim>
                                    <p:anim calcmode="lin" valueType="num">
                                      <p:cBhvr>
                                        <p:cTn id="24" dur="75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750"/>
                                        <p:tgtEl>
                                          <p:spTgt spid="16"/>
                                        </p:tgtEl>
                                      </p:cBhvr>
                                    </p:animEffect>
                                    <p:anim calcmode="lin" valueType="num">
                                      <p:cBhvr>
                                        <p:cTn id="28" dur="750" fill="hold"/>
                                        <p:tgtEl>
                                          <p:spTgt spid="16"/>
                                        </p:tgtEl>
                                        <p:attrNameLst>
                                          <p:attrName>ppt_x</p:attrName>
                                        </p:attrNameLst>
                                      </p:cBhvr>
                                      <p:tavLst>
                                        <p:tav tm="0">
                                          <p:val>
                                            <p:strVal val="#ppt_x"/>
                                          </p:val>
                                        </p:tav>
                                        <p:tav tm="100000">
                                          <p:val>
                                            <p:strVal val="#ppt_x"/>
                                          </p:val>
                                        </p:tav>
                                      </p:tavLst>
                                    </p:anim>
                                    <p:anim calcmode="lin" valueType="num">
                                      <p:cBhvr>
                                        <p:cTn id="29" dur="75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0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750"/>
                                        <p:tgtEl>
                                          <p:spTgt spid="7"/>
                                        </p:tgtEl>
                                      </p:cBhvr>
                                    </p:animEffect>
                                    <p:anim calcmode="lin" valueType="num">
                                      <p:cBhvr>
                                        <p:cTn id="33" dur="750" fill="hold"/>
                                        <p:tgtEl>
                                          <p:spTgt spid="7"/>
                                        </p:tgtEl>
                                        <p:attrNameLst>
                                          <p:attrName>ppt_x</p:attrName>
                                        </p:attrNameLst>
                                      </p:cBhvr>
                                      <p:tavLst>
                                        <p:tav tm="0">
                                          <p:val>
                                            <p:strVal val="#ppt_x"/>
                                          </p:val>
                                        </p:tav>
                                        <p:tav tm="100000">
                                          <p:val>
                                            <p:strVal val="#ppt_x"/>
                                          </p:val>
                                        </p:tav>
                                      </p:tavLst>
                                    </p:anim>
                                    <p:anim calcmode="lin" valueType="num">
                                      <p:cBhvr>
                                        <p:cTn id="34" dur="7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animBg="1"/>
      <p:bldP spid="15" grpId="0"/>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5386E7-B862-4022-96F5-B295614FFDBA}"/>
              </a:ext>
            </a:extLst>
          </p:cNvPr>
          <p:cNvSpPr/>
          <p:nvPr/>
        </p:nvSpPr>
        <p:spPr>
          <a:xfrm>
            <a:off x="209863" y="176134"/>
            <a:ext cx="4317167" cy="6475752"/>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extBox 5">
            <a:extLst>
              <a:ext uri="{FF2B5EF4-FFF2-40B4-BE49-F238E27FC236}">
                <a16:creationId xmlns:a16="http://schemas.microsoft.com/office/drawing/2014/main" id="{7AEB4564-9DD2-4A8B-A3B5-703F1A85E893}"/>
              </a:ext>
            </a:extLst>
          </p:cNvPr>
          <p:cNvSpPr txBox="1"/>
          <p:nvPr/>
        </p:nvSpPr>
        <p:spPr>
          <a:xfrm>
            <a:off x="609602" y="1205194"/>
            <a:ext cx="3362792" cy="1938992"/>
          </a:xfrm>
          <a:prstGeom prst="rect">
            <a:avLst/>
          </a:prstGeom>
          <a:noFill/>
        </p:spPr>
        <p:txBody>
          <a:bodyPr wrap="square" rtlCol="0">
            <a:spAutoFit/>
          </a:bodyPr>
          <a:lstStyle/>
          <a:p>
            <a:r>
              <a:rPr lang="en-US" sz="4000">
                <a:solidFill>
                  <a:schemeClr val="tx1">
                    <a:lumMod val="75000"/>
                    <a:lumOff val="25000"/>
                  </a:schemeClr>
                </a:solidFill>
                <a:latin typeface="+mj-lt"/>
              </a:rPr>
              <a:t>Expect Nothing Less Than Perfect </a:t>
            </a:r>
            <a:endParaRPr lang="id-ID" sz="4800" b="1">
              <a:solidFill>
                <a:schemeClr val="tx1">
                  <a:lumMod val="75000"/>
                  <a:lumOff val="25000"/>
                </a:schemeClr>
              </a:solidFill>
              <a:latin typeface="+mj-lt"/>
            </a:endParaRPr>
          </a:p>
        </p:txBody>
      </p:sp>
      <p:sp>
        <p:nvSpPr>
          <p:cNvPr id="7" name="TextBox 6">
            <a:extLst>
              <a:ext uri="{FF2B5EF4-FFF2-40B4-BE49-F238E27FC236}">
                <a16:creationId xmlns:a16="http://schemas.microsoft.com/office/drawing/2014/main" id="{2CB616A7-4574-4C55-A2AD-4A4998685D22}"/>
              </a:ext>
            </a:extLst>
          </p:cNvPr>
          <p:cNvSpPr txBox="1"/>
          <p:nvPr/>
        </p:nvSpPr>
        <p:spPr>
          <a:xfrm>
            <a:off x="609601" y="3829430"/>
            <a:ext cx="3362792" cy="1615827"/>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
        <p:nvSpPr>
          <p:cNvPr id="3" name="Picture Placeholder 2">
            <a:extLst>
              <a:ext uri="{FF2B5EF4-FFF2-40B4-BE49-F238E27FC236}">
                <a16:creationId xmlns:a16="http://schemas.microsoft.com/office/drawing/2014/main" id="{10AE7FA2-B14A-41BA-A301-090691C9F874}"/>
              </a:ext>
            </a:extLst>
          </p:cNvPr>
          <p:cNvSpPr>
            <a:spLocks noGrp="1"/>
          </p:cNvSpPr>
          <p:nvPr>
            <p:ph type="pic" sz="quarter" idx="14"/>
          </p:nvPr>
        </p:nvSpPr>
        <p:spPr/>
      </p:sp>
    </p:spTree>
    <p:extLst>
      <p:ext uri="{BB962C8B-B14F-4D97-AF65-F5344CB8AC3E}">
        <p14:creationId xmlns:p14="http://schemas.microsoft.com/office/powerpoint/2010/main" val="1637239311"/>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anim calcmode="lin" valueType="num">
                                      <p:cBhvr>
                                        <p:cTn id="8" dur="750" fill="hold"/>
                                        <p:tgtEl>
                                          <p:spTgt spid="6"/>
                                        </p:tgtEl>
                                        <p:attrNameLst>
                                          <p:attrName>ppt_x</p:attrName>
                                        </p:attrNameLst>
                                      </p:cBhvr>
                                      <p:tavLst>
                                        <p:tav tm="0">
                                          <p:val>
                                            <p:strVal val="#ppt_x"/>
                                          </p:val>
                                        </p:tav>
                                        <p:tav tm="100000">
                                          <p:val>
                                            <p:strVal val="#ppt_x"/>
                                          </p:val>
                                        </p:tav>
                                      </p:tavLst>
                                    </p:anim>
                                    <p:anim calcmode="lin" valueType="num">
                                      <p:cBhvr>
                                        <p:cTn id="9" dur="75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750"/>
                                        <p:tgtEl>
                                          <p:spTgt spid="7"/>
                                        </p:tgtEl>
                                      </p:cBhvr>
                                    </p:animEffect>
                                    <p:anim calcmode="lin" valueType="num">
                                      <p:cBhvr>
                                        <p:cTn id="13" dur="750" fill="hold"/>
                                        <p:tgtEl>
                                          <p:spTgt spid="7"/>
                                        </p:tgtEl>
                                        <p:attrNameLst>
                                          <p:attrName>ppt_x</p:attrName>
                                        </p:attrNameLst>
                                      </p:cBhvr>
                                      <p:tavLst>
                                        <p:tav tm="0">
                                          <p:val>
                                            <p:strVal val="#ppt_x"/>
                                          </p:val>
                                        </p:tav>
                                        <p:tav tm="100000">
                                          <p:val>
                                            <p:strVal val="#ppt_x"/>
                                          </p:val>
                                        </p:tav>
                                      </p:tavLst>
                                    </p:anim>
                                    <p:anim calcmode="lin" valueType="num">
                                      <p:cBhvr>
                                        <p:cTn id="14" dur="7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FD0059A-28BB-4F55-AB40-A1401FB0B553}"/>
              </a:ext>
            </a:extLst>
          </p:cNvPr>
          <p:cNvGrpSpPr/>
          <p:nvPr/>
        </p:nvGrpSpPr>
        <p:grpSpPr>
          <a:xfrm>
            <a:off x="3394518" y="20326"/>
            <a:ext cx="2412908" cy="2412908"/>
            <a:chOff x="684358" y="2902022"/>
            <a:chExt cx="3364308" cy="3364307"/>
          </a:xfrm>
          <a:solidFill>
            <a:schemeClr val="bg1">
              <a:lumMod val="95000"/>
            </a:schemeClr>
          </a:solidFill>
        </p:grpSpPr>
        <p:sp>
          <p:nvSpPr>
            <p:cNvPr id="19" name="Freeform 6">
              <a:extLst>
                <a:ext uri="{FF2B5EF4-FFF2-40B4-BE49-F238E27FC236}">
                  <a16:creationId xmlns:a16="http://schemas.microsoft.com/office/drawing/2014/main" id="{A8278DDD-052E-4DC6-9967-4B4465F31BE3}"/>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7">
              <a:extLst>
                <a:ext uri="{FF2B5EF4-FFF2-40B4-BE49-F238E27FC236}">
                  <a16:creationId xmlns:a16="http://schemas.microsoft.com/office/drawing/2014/main" id="{7F52134C-C995-4160-A51C-9816D4FA9105}"/>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8">
              <a:extLst>
                <a:ext uri="{FF2B5EF4-FFF2-40B4-BE49-F238E27FC236}">
                  <a16:creationId xmlns:a16="http://schemas.microsoft.com/office/drawing/2014/main" id="{CE00A2CA-5AB1-4713-A5CB-5D2A9F753007}"/>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9">
              <a:extLst>
                <a:ext uri="{FF2B5EF4-FFF2-40B4-BE49-F238E27FC236}">
                  <a16:creationId xmlns:a16="http://schemas.microsoft.com/office/drawing/2014/main" id="{B2EDBB86-FA08-48E2-8FD3-538F3DBDB816}"/>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0">
              <a:extLst>
                <a:ext uri="{FF2B5EF4-FFF2-40B4-BE49-F238E27FC236}">
                  <a16:creationId xmlns:a16="http://schemas.microsoft.com/office/drawing/2014/main" id="{2D811469-AE1F-4CD2-BDBC-22351D703F6A}"/>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1">
              <a:extLst>
                <a:ext uri="{FF2B5EF4-FFF2-40B4-BE49-F238E27FC236}">
                  <a16:creationId xmlns:a16="http://schemas.microsoft.com/office/drawing/2014/main" id="{97FCBC64-EE23-4796-AF1A-5B412AFEC9AE}"/>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2">
              <a:extLst>
                <a:ext uri="{FF2B5EF4-FFF2-40B4-BE49-F238E27FC236}">
                  <a16:creationId xmlns:a16="http://schemas.microsoft.com/office/drawing/2014/main" id="{0A15AEA4-4867-47CD-B17D-75C56F7C62CA}"/>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3">
              <a:extLst>
                <a:ext uri="{FF2B5EF4-FFF2-40B4-BE49-F238E27FC236}">
                  <a16:creationId xmlns:a16="http://schemas.microsoft.com/office/drawing/2014/main" id="{49D785FE-C478-4405-8765-57D809522DDA}"/>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14">
              <a:extLst>
                <a:ext uri="{FF2B5EF4-FFF2-40B4-BE49-F238E27FC236}">
                  <a16:creationId xmlns:a16="http://schemas.microsoft.com/office/drawing/2014/main" id="{ABB07151-150A-4E18-91E4-98B1AD01744B}"/>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15">
              <a:extLst>
                <a:ext uri="{FF2B5EF4-FFF2-40B4-BE49-F238E27FC236}">
                  <a16:creationId xmlns:a16="http://schemas.microsoft.com/office/drawing/2014/main" id="{41376E4F-01A2-4332-9C9C-E5703FE445D8}"/>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16">
              <a:extLst>
                <a:ext uri="{FF2B5EF4-FFF2-40B4-BE49-F238E27FC236}">
                  <a16:creationId xmlns:a16="http://schemas.microsoft.com/office/drawing/2014/main" id="{4F0C68C8-68F7-4028-93B1-B502949E1297}"/>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17">
              <a:extLst>
                <a:ext uri="{FF2B5EF4-FFF2-40B4-BE49-F238E27FC236}">
                  <a16:creationId xmlns:a16="http://schemas.microsoft.com/office/drawing/2014/main" id="{1C348968-B2AD-488E-A699-0E804D21897C}"/>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18">
              <a:extLst>
                <a:ext uri="{FF2B5EF4-FFF2-40B4-BE49-F238E27FC236}">
                  <a16:creationId xmlns:a16="http://schemas.microsoft.com/office/drawing/2014/main" id="{8D6CF829-1FED-4124-9C04-79119EFA52F6}"/>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19">
              <a:extLst>
                <a:ext uri="{FF2B5EF4-FFF2-40B4-BE49-F238E27FC236}">
                  <a16:creationId xmlns:a16="http://schemas.microsoft.com/office/drawing/2014/main" id="{95052B2B-4CF0-42C5-B328-961BEA5BC3AB}"/>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0">
              <a:extLst>
                <a:ext uri="{FF2B5EF4-FFF2-40B4-BE49-F238E27FC236}">
                  <a16:creationId xmlns:a16="http://schemas.microsoft.com/office/drawing/2014/main" id="{25A786BB-6BC6-4773-A8CB-985B6CE782E4}"/>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1">
              <a:extLst>
                <a:ext uri="{FF2B5EF4-FFF2-40B4-BE49-F238E27FC236}">
                  <a16:creationId xmlns:a16="http://schemas.microsoft.com/office/drawing/2014/main" id="{1384334A-4B57-426E-A690-7C55C932645D}"/>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2">
              <a:extLst>
                <a:ext uri="{FF2B5EF4-FFF2-40B4-BE49-F238E27FC236}">
                  <a16:creationId xmlns:a16="http://schemas.microsoft.com/office/drawing/2014/main" id="{A749810C-842B-4D90-B88D-4E4D9EFB1187}"/>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3">
              <a:extLst>
                <a:ext uri="{FF2B5EF4-FFF2-40B4-BE49-F238E27FC236}">
                  <a16:creationId xmlns:a16="http://schemas.microsoft.com/office/drawing/2014/main" id="{9F2EA5F7-2D96-4093-84A9-34BCAE009F77}"/>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24">
              <a:extLst>
                <a:ext uri="{FF2B5EF4-FFF2-40B4-BE49-F238E27FC236}">
                  <a16:creationId xmlns:a16="http://schemas.microsoft.com/office/drawing/2014/main" id="{A7D73AD3-9288-467A-8B2A-187CDDEDF205}"/>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25">
              <a:extLst>
                <a:ext uri="{FF2B5EF4-FFF2-40B4-BE49-F238E27FC236}">
                  <a16:creationId xmlns:a16="http://schemas.microsoft.com/office/drawing/2014/main" id="{5A7A2484-7EB9-45BF-9787-92B06C54497D}"/>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26">
              <a:extLst>
                <a:ext uri="{FF2B5EF4-FFF2-40B4-BE49-F238E27FC236}">
                  <a16:creationId xmlns:a16="http://schemas.microsoft.com/office/drawing/2014/main" id="{92A2F3FA-77C3-4F42-9105-12F87C1D90F0}"/>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27">
              <a:extLst>
                <a:ext uri="{FF2B5EF4-FFF2-40B4-BE49-F238E27FC236}">
                  <a16:creationId xmlns:a16="http://schemas.microsoft.com/office/drawing/2014/main" id="{0DB670F0-DED7-46BD-9698-E202125BA411}"/>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28">
              <a:extLst>
                <a:ext uri="{FF2B5EF4-FFF2-40B4-BE49-F238E27FC236}">
                  <a16:creationId xmlns:a16="http://schemas.microsoft.com/office/drawing/2014/main" id="{7C99E9D2-B77B-4CA6-B398-4E706D48D9FB}"/>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29">
              <a:extLst>
                <a:ext uri="{FF2B5EF4-FFF2-40B4-BE49-F238E27FC236}">
                  <a16:creationId xmlns:a16="http://schemas.microsoft.com/office/drawing/2014/main" id="{F60F0336-3166-438D-84BC-61E2C1DAB7F3}"/>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30">
              <a:extLst>
                <a:ext uri="{FF2B5EF4-FFF2-40B4-BE49-F238E27FC236}">
                  <a16:creationId xmlns:a16="http://schemas.microsoft.com/office/drawing/2014/main" id="{4F155898-611E-4A7B-B9BD-BF3F214A421C}"/>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3" name="Picture Placeholder 2">
            <a:extLst>
              <a:ext uri="{FF2B5EF4-FFF2-40B4-BE49-F238E27FC236}">
                <a16:creationId xmlns:a16="http://schemas.microsoft.com/office/drawing/2014/main" id="{4C1DE51A-6BB4-42A3-84ED-21639E6E4C50}"/>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44D06249-D7D1-4883-BEFE-09BFAF03496C}"/>
              </a:ext>
            </a:extLst>
          </p:cNvPr>
          <p:cNvSpPr>
            <a:spLocks noGrp="1"/>
          </p:cNvSpPr>
          <p:nvPr>
            <p:ph type="pic" sz="quarter" idx="16"/>
          </p:nvPr>
        </p:nvSpPr>
        <p:spPr/>
      </p:sp>
      <p:sp>
        <p:nvSpPr>
          <p:cNvPr id="44" name="TextBox 43">
            <a:extLst>
              <a:ext uri="{FF2B5EF4-FFF2-40B4-BE49-F238E27FC236}">
                <a16:creationId xmlns:a16="http://schemas.microsoft.com/office/drawing/2014/main" id="{C08093B2-CAF9-4D8F-AE32-07D53D29EED0}"/>
              </a:ext>
            </a:extLst>
          </p:cNvPr>
          <p:cNvSpPr txBox="1"/>
          <p:nvPr/>
        </p:nvSpPr>
        <p:spPr>
          <a:xfrm>
            <a:off x="3032178" y="699807"/>
            <a:ext cx="5766824" cy="1446550"/>
          </a:xfrm>
          <a:prstGeom prst="rect">
            <a:avLst/>
          </a:prstGeom>
          <a:noFill/>
        </p:spPr>
        <p:txBody>
          <a:bodyPr wrap="square" rtlCol="0">
            <a:spAutoFit/>
          </a:bodyPr>
          <a:lstStyle/>
          <a:p>
            <a:r>
              <a:rPr lang="en-US" sz="4400">
                <a:solidFill>
                  <a:schemeClr val="tx1">
                    <a:lumMod val="75000"/>
                    <a:lumOff val="25000"/>
                  </a:schemeClr>
                </a:solidFill>
                <a:latin typeface="+mj-lt"/>
              </a:rPr>
              <a:t>Exploring Different Design Style</a:t>
            </a:r>
            <a:endParaRPr lang="id-ID" sz="5400" b="1">
              <a:solidFill>
                <a:schemeClr val="tx1">
                  <a:lumMod val="75000"/>
                  <a:lumOff val="25000"/>
                </a:schemeClr>
              </a:solidFill>
              <a:latin typeface="+mj-lt"/>
            </a:endParaRPr>
          </a:p>
        </p:txBody>
      </p:sp>
      <p:sp>
        <p:nvSpPr>
          <p:cNvPr id="7" name="Picture Placeholder 6">
            <a:extLst>
              <a:ext uri="{FF2B5EF4-FFF2-40B4-BE49-F238E27FC236}">
                <a16:creationId xmlns:a16="http://schemas.microsoft.com/office/drawing/2014/main" id="{18AF9626-47EC-4B79-91AA-ACEC5C33FECE}"/>
              </a:ext>
            </a:extLst>
          </p:cNvPr>
          <p:cNvSpPr>
            <a:spLocks noGrp="1"/>
          </p:cNvSpPr>
          <p:nvPr>
            <p:ph type="pic" sz="quarter" idx="17"/>
          </p:nvPr>
        </p:nvSpPr>
        <p:spPr/>
      </p:sp>
      <p:sp>
        <p:nvSpPr>
          <p:cNvPr id="9" name="Picture Placeholder 8">
            <a:extLst>
              <a:ext uri="{FF2B5EF4-FFF2-40B4-BE49-F238E27FC236}">
                <a16:creationId xmlns:a16="http://schemas.microsoft.com/office/drawing/2014/main" id="{2F68E356-82EE-4C0C-8FB7-9520E3854543}"/>
              </a:ext>
            </a:extLst>
          </p:cNvPr>
          <p:cNvSpPr>
            <a:spLocks noGrp="1"/>
          </p:cNvSpPr>
          <p:nvPr>
            <p:ph type="pic" sz="quarter" idx="18"/>
          </p:nvPr>
        </p:nvSpPr>
        <p:spPr/>
      </p:sp>
    </p:spTree>
    <p:extLst>
      <p:ext uri="{BB962C8B-B14F-4D97-AF65-F5344CB8AC3E}">
        <p14:creationId xmlns:p14="http://schemas.microsoft.com/office/powerpoint/2010/main" val="364129118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750"/>
                                        <p:tgtEl>
                                          <p:spTgt spid="44"/>
                                        </p:tgtEl>
                                      </p:cBhvr>
                                    </p:animEffect>
                                    <p:anim calcmode="lin" valueType="num">
                                      <p:cBhvr>
                                        <p:cTn id="8" dur="750" fill="hold"/>
                                        <p:tgtEl>
                                          <p:spTgt spid="44"/>
                                        </p:tgtEl>
                                        <p:attrNameLst>
                                          <p:attrName>ppt_x</p:attrName>
                                        </p:attrNameLst>
                                      </p:cBhvr>
                                      <p:tavLst>
                                        <p:tav tm="0">
                                          <p:val>
                                            <p:strVal val="#ppt_x"/>
                                          </p:val>
                                        </p:tav>
                                        <p:tav tm="100000">
                                          <p:val>
                                            <p:strVal val="#ppt_x"/>
                                          </p:val>
                                        </p:tav>
                                      </p:tavLst>
                                    </p:anim>
                                    <p:anim calcmode="lin" valueType="num">
                                      <p:cBhvr>
                                        <p:cTn id="9" dur="75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DC138B-0FB5-40F2-A2FA-D7251DCADB8E}"/>
              </a:ext>
            </a:extLst>
          </p:cNvPr>
          <p:cNvSpPr/>
          <p:nvPr/>
        </p:nvSpPr>
        <p:spPr>
          <a:xfrm>
            <a:off x="6096000" y="0"/>
            <a:ext cx="6096000" cy="6858000"/>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a:extLst>
              <a:ext uri="{FF2B5EF4-FFF2-40B4-BE49-F238E27FC236}">
                <a16:creationId xmlns:a16="http://schemas.microsoft.com/office/drawing/2014/main" id="{C1293A93-F824-477F-93BF-F85E4ABA2096}"/>
              </a:ext>
            </a:extLst>
          </p:cNvPr>
          <p:cNvSpPr/>
          <p:nvPr/>
        </p:nvSpPr>
        <p:spPr>
          <a:xfrm>
            <a:off x="0" y="0"/>
            <a:ext cx="1886716" cy="163392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extBox 5">
            <a:extLst>
              <a:ext uri="{FF2B5EF4-FFF2-40B4-BE49-F238E27FC236}">
                <a16:creationId xmlns:a16="http://schemas.microsoft.com/office/drawing/2014/main" id="{526A6DE9-D7B4-41D3-9CC3-DAAF1A7764DD}"/>
              </a:ext>
            </a:extLst>
          </p:cNvPr>
          <p:cNvSpPr txBox="1"/>
          <p:nvPr/>
        </p:nvSpPr>
        <p:spPr>
          <a:xfrm>
            <a:off x="9387590" y="3154712"/>
            <a:ext cx="2276006" cy="263149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
        <p:nvSpPr>
          <p:cNvPr id="7" name="TextBox 6">
            <a:extLst>
              <a:ext uri="{FF2B5EF4-FFF2-40B4-BE49-F238E27FC236}">
                <a16:creationId xmlns:a16="http://schemas.microsoft.com/office/drawing/2014/main" id="{A8261734-FD2E-4D8F-AAA2-AD240A7C36EA}"/>
              </a:ext>
            </a:extLst>
          </p:cNvPr>
          <p:cNvSpPr txBox="1"/>
          <p:nvPr/>
        </p:nvSpPr>
        <p:spPr>
          <a:xfrm>
            <a:off x="377392" y="3799297"/>
            <a:ext cx="1464356"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Floral sheel silk </a:t>
            </a:r>
          </a:p>
        </p:txBody>
      </p:sp>
      <p:sp>
        <p:nvSpPr>
          <p:cNvPr id="8" name="Rectangle 7">
            <a:extLst>
              <a:ext uri="{FF2B5EF4-FFF2-40B4-BE49-F238E27FC236}">
                <a16:creationId xmlns:a16="http://schemas.microsoft.com/office/drawing/2014/main" id="{269D8D28-EE21-4F82-A662-A6EE5C3F0893}"/>
              </a:ext>
            </a:extLst>
          </p:cNvPr>
          <p:cNvSpPr/>
          <p:nvPr/>
        </p:nvSpPr>
        <p:spPr>
          <a:xfrm>
            <a:off x="377392" y="3383606"/>
            <a:ext cx="1599269"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Blouse</a:t>
            </a:r>
          </a:p>
        </p:txBody>
      </p:sp>
      <p:sp>
        <p:nvSpPr>
          <p:cNvPr id="9" name="TextBox 8">
            <a:extLst>
              <a:ext uri="{FF2B5EF4-FFF2-40B4-BE49-F238E27FC236}">
                <a16:creationId xmlns:a16="http://schemas.microsoft.com/office/drawing/2014/main" id="{041DFB47-3511-48A2-9A91-5E972D148209}"/>
              </a:ext>
            </a:extLst>
          </p:cNvPr>
          <p:cNvSpPr txBox="1"/>
          <p:nvPr/>
        </p:nvSpPr>
        <p:spPr>
          <a:xfrm>
            <a:off x="377392" y="4062221"/>
            <a:ext cx="1894727"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Number 0012</a:t>
            </a:r>
          </a:p>
        </p:txBody>
      </p:sp>
      <p:sp>
        <p:nvSpPr>
          <p:cNvPr id="10" name="TextBox 9">
            <a:extLst>
              <a:ext uri="{FF2B5EF4-FFF2-40B4-BE49-F238E27FC236}">
                <a16:creationId xmlns:a16="http://schemas.microsoft.com/office/drawing/2014/main" id="{67591E3A-7363-4881-9781-055AC1DA80DF}"/>
              </a:ext>
            </a:extLst>
          </p:cNvPr>
          <p:cNvSpPr txBox="1"/>
          <p:nvPr/>
        </p:nvSpPr>
        <p:spPr>
          <a:xfrm>
            <a:off x="377392" y="5198189"/>
            <a:ext cx="1464356"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Floral sheel silk </a:t>
            </a:r>
          </a:p>
        </p:txBody>
      </p:sp>
      <p:sp>
        <p:nvSpPr>
          <p:cNvPr id="11" name="Rectangle 10">
            <a:extLst>
              <a:ext uri="{FF2B5EF4-FFF2-40B4-BE49-F238E27FC236}">
                <a16:creationId xmlns:a16="http://schemas.microsoft.com/office/drawing/2014/main" id="{1AA62513-6110-4829-8F80-47E74092E15D}"/>
              </a:ext>
            </a:extLst>
          </p:cNvPr>
          <p:cNvSpPr/>
          <p:nvPr/>
        </p:nvSpPr>
        <p:spPr>
          <a:xfrm>
            <a:off x="377392" y="4782498"/>
            <a:ext cx="1599269" cy="415691"/>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Pants</a:t>
            </a:r>
          </a:p>
        </p:txBody>
      </p:sp>
      <p:sp>
        <p:nvSpPr>
          <p:cNvPr id="12" name="TextBox 11">
            <a:extLst>
              <a:ext uri="{FF2B5EF4-FFF2-40B4-BE49-F238E27FC236}">
                <a16:creationId xmlns:a16="http://schemas.microsoft.com/office/drawing/2014/main" id="{D6AB1488-DF47-4051-8B93-03F7ECC75756}"/>
              </a:ext>
            </a:extLst>
          </p:cNvPr>
          <p:cNvSpPr txBox="1"/>
          <p:nvPr/>
        </p:nvSpPr>
        <p:spPr>
          <a:xfrm>
            <a:off x="377392" y="5461113"/>
            <a:ext cx="1894727" cy="32508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Number 0012</a:t>
            </a:r>
          </a:p>
        </p:txBody>
      </p:sp>
      <p:sp>
        <p:nvSpPr>
          <p:cNvPr id="13" name="Picture Placeholder 12">
            <a:extLst>
              <a:ext uri="{FF2B5EF4-FFF2-40B4-BE49-F238E27FC236}">
                <a16:creationId xmlns:a16="http://schemas.microsoft.com/office/drawing/2014/main" id="{2D3AC92D-41DD-4E3A-BBC2-93517D9840E2}"/>
              </a:ext>
            </a:extLst>
          </p:cNvPr>
          <p:cNvSpPr>
            <a:spLocks noGrp="1"/>
          </p:cNvSpPr>
          <p:nvPr>
            <p:ph type="pic" sz="quarter" idx="15"/>
          </p:nvPr>
        </p:nvSpPr>
        <p:spPr/>
      </p:sp>
      <p:sp>
        <p:nvSpPr>
          <p:cNvPr id="5" name="TextBox 4">
            <a:extLst>
              <a:ext uri="{FF2B5EF4-FFF2-40B4-BE49-F238E27FC236}">
                <a16:creationId xmlns:a16="http://schemas.microsoft.com/office/drawing/2014/main" id="{1D644628-CB6E-443D-88E0-162733AF052B}"/>
              </a:ext>
            </a:extLst>
          </p:cNvPr>
          <p:cNvSpPr txBox="1"/>
          <p:nvPr/>
        </p:nvSpPr>
        <p:spPr>
          <a:xfrm>
            <a:off x="6476994" y="1071798"/>
            <a:ext cx="5186602" cy="1569660"/>
          </a:xfrm>
          <a:prstGeom prst="rect">
            <a:avLst/>
          </a:prstGeom>
          <a:noFill/>
        </p:spPr>
        <p:txBody>
          <a:bodyPr wrap="square" rtlCol="0">
            <a:spAutoFit/>
          </a:bodyPr>
          <a:lstStyle/>
          <a:p>
            <a:r>
              <a:rPr lang="en-US" sz="4800">
                <a:solidFill>
                  <a:schemeClr val="tx1">
                    <a:lumMod val="75000"/>
                    <a:lumOff val="25000"/>
                  </a:schemeClr>
                </a:solidFill>
                <a:latin typeface="+mj-lt"/>
              </a:rPr>
              <a:t>Expect Nothing Less Than Perfect </a:t>
            </a:r>
            <a:endParaRPr lang="id-ID" sz="6000" b="1">
              <a:solidFill>
                <a:schemeClr val="tx1">
                  <a:lumMod val="75000"/>
                  <a:lumOff val="25000"/>
                </a:schemeClr>
              </a:solidFill>
              <a:latin typeface="+mj-lt"/>
            </a:endParaRPr>
          </a:p>
        </p:txBody>
      </p:sp>
    </p:spTree>
    <p:extLst>
      <p:ext uri="{BB962C8B-B14F-4D97-AF65-F5344CB8AC3E}">
        <p14:creationId xmlns:p14="http://schemas.microsoft.com/office/powerpoint/2010/main" val="18436936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5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750"/>
                                        <p:tgtEl>
                                          <p:spTgt spid="7"/>
                                        </p:tgtEl>
                                      </p:cBhvr>
                                    </p:animEffect>
                                    <p:anim calcmode="lin" valueType="num">
                                      <p:cBhvr>
                                        <p:cTn id="15" dur="750" fill="hold"/>
                                        <p:tgtEl>
                                          <p:spTgt spid="7"/>
                                        </p:tgtEl>
                                        <p:attrNameLst>
                                          <p:attrName>ppt_x</p:attrName>
                                        </p:attrNameLst>
                                      </p:cBhvr>
                                      <p:tavLst>
                                        <p:tav tm="0">
                                          <p:val>
                                            <p:strVal val="#ppt_x"/>
                                          </p:val>
                                        </p:tav>
                                        <p:tav tm="100000">
                                          <p:val>
                                            <p:strVal val="#ppt_x"/>
                                          </p:val>
                                        </p:tav>
                                      </p:tavLst>
                                    </p:anim>
                                    <p:anim calcmode="lin" valueType="num">
                                      <p:cBhvr>
                                        <p:cTn id="16" dur="75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50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750"/>
                                        <p:tgtEl>
                                          <p:spTgt spid="8"/>
                                        </p:tgtEl>
                                      </p:cBhvr>
                                    </p:animEffect>
                                    <p:anim calcmode="lin" valueType="num">
                                      <p:cBhvr>
                                        <p:cTn id="22" dur="750" fill="hold"/>
                                        <p:tgtEl>
                                          <p:spTgt spid="8"/>
                                        </p:tgtEl>
                                        <p:attrNameLst>
                                          <p:attrName>ppt_x</p:attrName>
                                        </p:attrNameLst>
                                      </p:cBhvr>
                                      <p:tavLst>
                                        <p:tav tm="0">
                                          <p:val>
                                            <p:strVal val="#ppt_x"/>
                                          </p:val>
                                        </p:tav>
                                        <p:tav tm="100000">
                                          <p:val>
                                            <p:strVal val="#ppt_x"/>
                                          </p:val>
                                        </p:tav>
                                      </p:tavLst>
                                    </p:anim>
                                    <p:anim calcmode="lin" valueType="num">
                                      <p:cBhvr>
                                        <p:cTn id="23" dur="75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750"/>
                                        <p:tgtEl>
                                          <p:spTgt spid="9"/>
                                        </p:tgtEl>
                                      </p:cBhvr>
                                    </p:animEffect>
                                    <p:anim calcmode="lin" valueType="num">
                                      <p:cBhvr>
                                        <p:cTn id="29" dur="750" fill="hold"/>
                                        <p:tgtEl>
                                          <p:spTgt spid="9"/>
                                        </p:tgtEl>
                                        <p:attrNameLst>
                                          <p:attrName>ppt_x</p:attrName>
                                        </p:attrNameLst>
                                      </p:cBhvr>
                                      <p:tavLst>
                                        <p:tav tm="0">
                                          <p:val>
                                            <p:strVal val="#ppt_x"/>
                                          </p:val>
                                        </p:tav>
                                        <p:tav tm="100000">
                                          <p:val>
                                            <p:strVal val="#ppt_x"/>
                                          </p:val>
                                        </p:tav>
                                      </p:tavLst>
                                    </p:anim>
                                    <p:anim calcmode="lin" valueType="num">
                                      <p:cBhvr>
                                        <p:cTn id="30" dur="7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50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750"/>
                                        <p:tgtEl>
                                          <p:spTgt spid="10"/>
                                        </p:tgtEl>
                                      </p:cBhvr>
                                    </p:animEffect>
                                    <p:anim calcmode="lin" valueType="num">
                                      <p:cBhvr>
                                        <p:cTn id="36" dur="750" fill="hold"/>
                                        <p:tgtEl>
                                          <p:spTgt spid="10"/>
                                        </p:tgtEl>
                                        <p:attrNameLst>
                                          <p:attrName>ppt_x</p:attrName>
                                        </p:attrNameLst>
                                      </p:cBhvr>
                                      <p:tavLst>
                                        <p:tav tm="0">
                                          <p:val>
                                            <p:strVal val="#ppt_x"/>
                                          </p:val>
                                        </p:tav>
                                        <p:tav tm="100000">
                                          <p:val>
                                            <p:strVal val="#ppt_x"/>
                                          </p:val>
                                        </p:tav>
                                      </p:tavLst>
                                    </p:anim>
                                    <p:anim calcmode="lin" valueType="num">
                                      <p:cBhvr>
                                        <p:cTn id="37" dur="75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50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750"/>
                                        <p:tgtEl>
                                          <p:spTgt spid="11"/>
                                        </p:tgtEl>
                                      </p:cBhvr>
                                    </p:animEffect>
                                    <p:anim calcmode="lin" valueType="num">
                                      <p:cBhvr>
                                        <p:cTn id="43" dur="750" fill="hold"/>
                                        <p:tgtEl>
                                          <p:spTgt spid="11"/>
                                        </p:tgtEl>
                                        <p:attrNameLst>
                                          <p:attrName>ppt_x</p:attrName>
                                        </p:attrNameLst>
                                      </p:cBhvr>
                                      <p:tavLst>
                                        <p:tav tm="0">
                                          <p:val>
                                            <p:strVal val="#ppt_x"/>
                                          </p:val>
                                        </p:tav>
                                        <p:tav tm="100000">
                                          <p:val>
                                            <p:strVal val="#ppt_x"/>
                                          </p:val>
                                        </p:tav>
                                      </p:tavLst>
                                    </p:anim>
                                    <p:anim calcmode="lin" valueType="num">
                                      <p:cBhvr>
                                        <p:cTn id="44" dur="75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50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750"/>
                                        <p:tgtEl>
                                          <p:spTgt spid="12"/>
                                        </p:tgtEl>
                                      </p:cBhvr>
                                    </p:animEffect>
                                    <p:anim calcmode="lin" valueType="num">
                                      <p:cBhvr>
                                        <p:cTn id="50" dur="750" fill="hold"/>
                                        <p:tgtEl>
                                          <p:spTgt spid="12"/>
                                        </p:tgtEl>
                                        <p:attrNameLst>
                                          <p:attrName>ppt_x</p:attrName>
                                        </p:attrNameLst>
                                      </p:cBhvr>
                                      <p:tavLst>
                                        <p:tav tm="0">
                                          <p:val>
                                            <p:strVal val="#ppt_x"/>
                                          </p:val>
                                        </p:tav>
                                        <p:tav tm="100000">
                                          <p:val>
                                            <p:strVal val="#ppt_x"/>
                                          </p:val>
                                        </p:tav>
                                      </p:tavLst>
                                    </p:anim>
                                    <p:anim calcmode="lin" valueType="num">
                                      <p:cBhvr>
                                        <p:cTn id="51" dur="75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50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750"/>
                                        <p:tgtEl>
                                          <p:spTgt spid="6"/>
                                        </p:tgtEl>
                                      </p:cBhvr>
                                    </p:animEffect>
                                    <p:anim calcmode="lin" valueType="num">
                                      <p:cBhvr>
                                        <p:cTn id="57" dur="750" fill="hold"/>
                                        <p:tgtEl>
                                          <p:spTgt spid="6"/>
                                        </p:tgtEl>
                                        <p:attrNameLst>
                                          <p:attrName>ppt_x</p:attrName>
                                        </p:attrNameLst>
                                      </p:cBhvr>
                                      <p:tavLst>
                                        <p:tav tm="0">
                                          <p:val>
                                            <p:strVal val="#ppt_x"/>
                                          </p:val>
                                        </p:tav>
                                        <p:tav tm="100000">
                                          <p:val>
                                            <p:strVal val="#ppt_x"/>
                                          </p:val>
                                        </p:tav>
                                      </p:tavLst>
                                    </p:anim>
                                    <p:anim calcmode="lin" valueType="num">
                                      <p:cBhvr>
                                        <p:cTn id="58"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0973EC5-4FC1-4FBD-9A1D-392375EE1958}"/>
              </a:ext>
            </a:extLst>
          </p:cNvPr>
          <p:cNvSpPr>
            <a:spLocks noGrp="1"/>
          </p:cNvSpPr>
          <p:nvPr>
            <p:ph type="pic" sz="quarter" idx="17"/>
          </p:nvPr>
        </p:nvSpPr>
        <p:spPr/>
      </p:sp>
      <p:sp>
        <p:nvSpPr>
          <p:cNvPr id="2" name="Rectangle 1">
            <a:extLst>
              <a:ext uri="{FF2B5EF4-FFF2-40B4-BE49-F238E27FC236}">
                <a16:creationId xmlns:a16="http://schemas.microsoft.com/office/drawing/2014/main" id="{66298E09-D94F-4C2B-84E5-34E9130494F9}"/>
              </a:ext>
            </a:extLst>
          </p:cNvPr>
          <p:cNvSpPr/>
          <p:nvPr/>
        </p:nvSpPr>
        <p:spPr>
          <a:xfrm>
            <a:off x="839449" y="989351"/>
            <a:ext cx="10513102" cy="4879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Freeform 5">
            <a:extLst>
              <a:ext uri="{FF2B5EF4-FFF2-40B4-BE49-F238E27FC236}">
                <a16:creationId xmlns:a16="http://schemas.microsoft.com/office/drawing/2014/main" id="{0154CEA1-6DFE-472B-941A-394A0913B9E6}"/>
              </a:ext>
            </a:extLst>
          </p:cNvPr>
          <p:cNvSpPr>
            <a:spLocks noEditPoints="1"/>
          </p:cNvSpPr>
          <p:nvPr/>
        </p:nvSpPr>
        <p:spPr bwMode="auto">
          <a:xfrm>
            <a:off x="6985630" y="4845639"/>
            <a:ext cx="355789" cy="355789"/>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17" name="Group 16">
            <a:extLst>
              <a:ext uri="{FF2B5EF4-FFF2-40B4-BE49-F238E27FC236}">
                <a16:creationId xmlns:a16="http://schemas.microsoft.com/office/drawing/2014/main" id="{9D586310-23B2-4B5F-94C1-4DB6639C3AAE}"/>
              </a:ext>
            </a:extLst>
          </p:cNvPr>
          <p:cNvGrpSpPr/>
          <p:nvPr/>
        </p:nvGrpSpPr>
        <p:grpSpPr>
          <a:xfrm>
            <a:off x="6985630" y="3832737"/>
            <a:ext cx="381484" cy="384010"/>
            <a:chOff x="9344026" y="2587626"/>
            <a:chExt cx="239713" cy="241300"/>
          </a:xfrm>
          <a:solidFill>
            <a:schemeClr val="tx1">
              <a:lumMod val="75000"/>
              <a:lumOff val="25000"/>
            </a:schemeClr>
          </a:solidFill>
        </p:grpSpPr>
        <p:sp>
          <p:nvSpPr>
            <p:cNvPr id="18" name="Oval 339">
              <a:extLst>
                <a:ext uri="{FF2B5EF4-FFF2-40B4-BE49-F238E27FC236}">
                  <a16:creationId xmlns:a16="http://schemas.microsoft.com/office/drawing/2014/main" id="{D18FC67E-251B-4122-BF1B-6608E1E60D69}"/>
                </a:ext>
              </a:extLst>
            </p:cNvPr>
            <p:cNvSpPr>
              <a:spLocks noChangeArrowheads="1"/>
            </p:cNvSpPr>
            <p:nvPr/>
          </p:nvSpPr>
          <p:spPr bwMode="auto">
            <a:xfrm>
              <a:off x="9380538"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Oval 340">
              <a:extLst>
                <a:ext uri="{FF2B5EF4-FFF2-40B4-BE49-F238E27FC236}">
                  <a16:creationId xmlns:a16="http://schemas.microsoft.com/office/drawing/2014/main" id="{428D9CA6-7610-4049-B504-80509C546100}"/>
                </a:ext>
              </a:extLst>
            </p:cNvPr>
            <p:cNvSpPr>
              <a:spLocks noChangeArrowheads="1"/>
            </p:cNvSpPr>
            <p:nvPr/>
          </p:nvSpPr>
          <p:spPr bwMode="auto">
            <a:xfrm>
              <a:off x="9410701"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Oval 341">
              <a:extLst>
                <a:ext uri="{FF2B5EF4-FFF2-40B4-BE49-F238E27FC236}">
                  <a16:creationId xmlns:a16="http://schemas.microsoft.com/office/drawing/2014/main" id="{6DB53CCF-5AA0-41C6-A894-E4EB66646E57}"/>
                </a:ext>
              </a:extLst>
            </p:cNvPr>
            <p:cNvSpPr>
              <a:spLocks noChangeArrowheads="1"/>
            </p:cNvSpPr>
            <p:nvPr/>
          </p:nvSpPr>
          <p:spPr bwMode="auto">
            <a:xfrm>
              <a:off x="9440863"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342">
              <a:extLst>
                <a:ext uri="{FF2B5EF4-FFF2-40B4-BE49-F238E27FC236}">
                  <a16:creationId xmlns:a16="http://schemas.microsoft.com/office/drawing/2014/main" id="{973817B1-198E-45E6-82E9-74FFD4556D60}"/>
                </a:ext>
              </a:extLst>
            </p:cNvPr>
            <p:cNvSpPr>
              <a:spLocks noEditPoints="1"/>
            </p:cNvSpPr>
            <p:nvPr/>
          </p:nvSpPr>
          <p:spPr bwMode="auto">
            <a:xfrm>
              <a:off x="9344026" y="2587626"/>
              <a:ext cx="239713" cy="241300"/>
            </a:xfrm>
            <a:custGeom>
              <a:avLst/>
              <a:gdLst>
                <a:gd name="T0" fmla="*/ 56 w 64"/>
                <a:gd name="T1" fmla="*/ 12 h 64"/>
                <a:gd name="T2" fmla="*/ 52 w 64"/>
                <a:gd name="T3" fmla="*/ 12 h 64"/>
                <a:gd name="T4" fmla="*/ 52 w 64"/>
                <a:gd name="T5" fmla="*/ 8 h 64"/>
                <a:gd name="T6" fmla="*/ 44 w 64"/>
                <a:gd name="T7" fmla="*/ 0 h 64"/>
                <a:gd name="T8" fmla="*/ 8 w 64"/>
                <a:gd name="T9" fmla="*/ 0 h 64"/>
                <a:gd name="T10" fmla="*/ 0 w 64"/>
                <a:gd name="T11" fmla="*/ 8 h 64"/>
                <a:gd name="T12" fmla="*/ 0 w 64"/>
                <a:gd name="T13" fmla="*/ 44 h 64"/>
                <a:gd name="T14" fmla="*/ 8 w 64"/>
                <a:gd name="T15" fmla="*/ 52 h 64"/>
                <a:gd name="T16" fmla="*/ 12 w 64"/>
                <a:gd name="T17" fmla="*/ 52 h 64"/>
                <a:gd name="T18" fmla="*/ 12 w 64"/>
                <a:gd name="T19" fmla="*/ 56 h 64"/>
                <a:gd name="T20" fmla="*/ 20 w 64"/>
                <a:gd name="T21" fmla="*/ 64 h 64"/>
                <a:gd name="T22" fmla="*/ 56 w 64"/>
                <a:gd name="T23" fmla="*/ 64 h 64"/>
                <a:gd name="T24" fmla="*/ 64 w 64"/>
                <a:gd name="T25" fmla="*/ 56 h 64"/>
                <a:gd name="T26" fmla="*/ 64 w 64"/>
                <a:gd name="T27" fmla="*/ 20 h 64"/>
                <a:gd name="T28" fmla="*/ 56 w 64"/>
                <a:gd name="T29" fmla="*/ 12 h 64"/>
                <a:gd name="T30" fmla="*/ 4 w 64"/>
                <a:gd name="T31" fmla="*/ 8 h 64"/>
                <a:gd name="T32" fmla="*/ 8 w 64"/>
                <a:gd name="T33" fmla="*/ 4 h 64"/>
                <a:gd name="T34" fmla="*/ 44 w 64"/>
                <a:gd name="T35" fmla="*/ 4 h 64"/>
                <a:gd name="T36" fmla="*/ 48 w 64"/>
                <a:gd name="T37" fmla="*/ 8 h 64"/>
                <a:gd name="T38" fmla="*/ 48 w 64"/>
                <a:gd name="T39" fmla="*/ 16 h 64"/>
                <a:gd name="T40" fmla="*/ 4 w 64"/>
                <a:gd name="T41" fmla="*/ 16 h 64"/>
                <a:gd name="T42" fmla="*/ 4 w 64"/>
                <a:gd name="T43" fmla="*/ 8 h 64"/>
                <a:gd name="T44" fmla="*/ 8 w 64"/>
                <a:gd name="T45" fmla="*/ 48 h 64"/>
                <a:gd name="T46" fmla="*/ 4 w 64"/>
                <a:gd name="T47" fmla="*/ 44 h 64"/>
                <a:gd name="T48" fmla="*/ 4 w 64"/>
                <a:gd name="T49" fmla="*/ 20 h 64"/>
                <a:gd name="T50" fmla="*/ 48 w 64"/>
                <a:gd name="T51" fmla="*/ 20 h 64"/>
                <a:gd name="T52" fmla="*/ 48 w 64"/>
                <a:gd name="T53" fmla="*/ 44 h 64"/>
                <a:gd name="T54" fmla="*/ 44 w 64"/>
                <a:gd name="T55" fmla="*/ 48 h 64"/>
                <a:gd name="T56" fmla="*/ 8 w 64"/>
                <a:gd name="T57" fmla="*/ 48 h 64"/>
                <a:gd name="T58" fmla="*/ 60 w 64"/>
                <a:gd name="T59" fmla="*/ 56 h 64"/>
                <a:gd name="T60" fmla="*/ 56 w 64"/>
                <a:gd name="T61" fmla="*/ 60 h 64"/>
                <a:gd name="T62" fmla="*/ 20 w 64"/>
                <a:gd name="T63" fmla="*/ 60 h 64"/>
                <a:gd name="T64" fmla="*/ 16 w 64"/>
                <a:gd name="T65" fmla="*/ 56 h 64"/>
                <a:gd name="T66" fmla="*/ 16 w 64"/>
                <a:gd name="T67" fmla="*/ 52 h 64"/>
                <a:gd name="T68" fmla="*/ 44 w 64"/>
                <a:gd name="T69" fmla="*/ 52 h 64"/>
                <a:gd name="T70" fmla="*/ 52 w 64"/>
                <a:gd name="T71" fmla="*/ 44 h 64"/>
                <a:gd name="T72" fmla="*/ 52 w 64"/>
                <a:gd name="T73" fmla="*/ 28 h 64"/>
                <a:gd name="T74" fmla="*/ 60 w 64"/>
                <a:gd name="T75" fmla="*/ 28 h 64"/>
                <a:gd name="T76" fmla="*/ 60 w 64"/>
                <a:gd name="T77" fmla="*/ 56 h 64"/>
                <a:gd name="T78" fmla="*/ 60 w 64"/>
                <a:gd name="T79" fmla="*/ 24 h 64"/>
                <a:gd name="T80" fmla="*/ 52 w 64"/>
                <a:gd name="T81" fmla="*/ 24 h 64"/>
                <a:gd name="T82" fmla="*/ 52 w 64"/>
                <a:gd name="T83" fmla="*/ 16 h 64"/>
                <a:gd name="T84" fmla="*/ 56 w 64"/>
                <a:gd name="T85" fmla="*/ 16 h 64"/>
                <a:gd name="T86" fmla="*/ 60 w 64"/>
                <a:gd name="T87" fmla="*/ 20 h 64"/>
                <a:gd name="T88" fmla="*/ 60 w 64"/>
                <a:gd name="T89"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4" h="64">
                  <a:moveTo>
                    <a:pt x="56" y="12"/>
                  </a:moveTo>
                  <a:cubicBezTo>
                    <a:pt x="52" y="12"/>
                    <a:pt x="52" y="12"/>
                    <a:pt x="52" y="12"/>
                  </a:cubicBezTo>
                  <a:cubicBezTo>
                    <a:pt x="52" y="8"/>
                    <a:pt x="52" y="8"/>
                    <a:pt x="52" y="8"/>
                  </a:cubicBezTo>
                  <a:cubicBezTo>
                    <a:pt x="52" y="4"/>
                    <a:pt x="48" y="0"/>
                    <a:pt x="44" y="0"/>
                  </a:cubicBezTo>
                  <a:cubicBezTo>
                    <a:pt x="8" y="0"/>
                    <a:pt x="8" y="0"/>
                    <a:pt x="8" y="0"/>
                  </a:cubicBezTo>
                  <a:cubicBezTo>
                    <a:pt x="4" y="0"/>
                    <a:pt x="0" y="4"/>
                    <a:pt x="0" y="8"/>
                  </a:cubicBezTo>
                  <a:cubicBezTo>
                    <a:pt x="0" y="44"/>
                    <a:pt x="0" y="44"/>
                    <a:pt x="0" y="44"/>
                  </a:cubicBezTo>
                  <a:cubicBezTo>
                    <a:pt x="0" y="48"/>
                    <a:pt x="4" y="52"/>
                    <a:pt x="8" y="52"/>
                  </a:cubicBezTo>
                  <a:cubicBezTo>
                    <a:pt x="12" y="52"/>
                    <a:pt x="12" y="52"/>
                    <a:pt x="12" y="52"/>
                  </a:cubicBezTo>
                  <a:cubicBezTo>
                    <a:pt x="12" y="56"/>
                    <a:pt x="12" y="56"/>
                    <a:pt x="12" y="56"/>
                  </a:cubicBezTo>
                  <a:cubicBezTo>
                    <a:pt x="12" y="60"/>
                    <a:pt x="16" y="64"/>
                    <a:pt x="20" y="64"/>
                  </a:cubicBezTo>
                  <a:cubicBezTo>
                    <a:pt x="56" y="64"/>
                    <a:pt x="56" y="64"/>
                    <a:pt x="56" y="64"/>
                  </a:cubicBezTo>
                  <a:cubicBezTo>
                    <a:pt x="60" y="64"/>
                    <a:pt x="64" y="60"/>
                    <a:pt x="64" y="56"/>
                  </a:cubicBezTo>
                  <a:cubicBezTo>
                    <a:pt x="64" y="20"/>
                    <a:pt x="64" y="20"/>
                    <a:pt x="64" y="20"/>
                  </a:cubicBezTo>
                  <a:cubicBezTo>
                    <a:pt x="64" y="16"/>
                    <a:pt x="60" y="12"/>
                    <a:pt x="56" y="12"/>
                  </a:cubicBezTo>
                  <a:close/>
                  <a:moveTo>
                    <a:pt x="4" y="8"/>
                  </a:moveTo>
                  <a:cubicBezTo>
                    <a:pt x="4" y="6"/>
                    <a:pt x="6" y="4"/>
                    <a:pt x="8" y="4"/>
                  </a:cubicBezTo>
                  <a:cubicBezTo>
                    <a:pt x="44" y="4"/>
                    <a:pt x="44" y="4"/>
                    <a:pt x="44" y="4"/>
                  </a:cubicBezTo>
                  <a:cubicBezTo>
                    <a:pt x="46" y="4"/>
                    <a:pt x="48" y="6"/>
                    <a:pt x="48" y="8"/>
                  </a:cubicBezTo>
                  <a:cubicBezTo>
                    <a:pt x="48" y="16"/>
                    <a:pt x="48" y="16"/>
                    <a:pt x="48" y="16"/>
                  </a:cubicBezTo>
                  <a:cubicBezTo>
                    <a:pt x="4" y="16"/>
                    <a:pt x="4" y="16"/>
                    <a:pt x="4" y="16"/>
                  </a:cubicBezTo>
                  <a:lnTo>
                    <a:pt x="4" y="8"/>
                  </a:lnTo>
                  <a:close/>
                  <a:moveTo>
                    <a:pt x="8" y="48"/>
                  </a:moveTo>
                  <a:cubicBezTo>
                    <a:pt x="6" y="48"/>
                    <a:pt x="4" y="46"/>
                    <a:pt x="4" y="44"/>
                  </a:cubicBezTo>
                  <a:cubicBezTo>
                    <a:pt x="4" y="20"/>
                    <a:pt x="4" y="20"/>
                    <a:pt x="4" y="20"/>
                  </a:cubicBezTo>
                  <a:cubicBezTo>
                    <a:pt x="48" y="20"/>
                    <a:pt x="48" y="20"/>
                    <a:pt x="48" y="20"/>
                  </a:cubicBezTo>
                  <a:cubicBezTo>
                    <a:pt x="48" y="44"/>
                    <a:pt x="48" y="44"/>
                    <a:pt x="48" y="44"/>
                  </a:cubicBezTo>
                  <a:cubicBezTo>
                    <a:pt x="48" y="46"/>
                    <a:pt x="46" y="48"/>
                    <a:pt x="44" y="48"/>
                  </a:cubicBezTo>
                  <a:lnTo>
                    <a:pt x="8" y="48"/>
                  </a:lnTo>
                  <a:close/>
                  <a:moveTo>
                    <a:pt x="60" y="56"/>
                  </a:moveTo>
                  <a:cubicBezTo>
                    <a:pt x="60" y="58"/>
                    <a:pt x="58" y="60"/>
                    <a:pt x="56" y="60"/>
                  </a:cubicBezTo>
                  <a:cubicBezTo>
                    <a:pt x="20" y="60"/>
                    <a:pt x="20" y="60"/>
                    <a:pt x="20" y="60"/>
                  </a:cubicBezTo>
                  <a:cubicBezTo>
                    <a:pt x="18" y="60"/>
                    <a:pt x="16" y="58"/>
                    <a:pt x="16" y="56"/>
                  </a:cubicBezTo>
                  <a:cubicBezTo>
                    <a:pt x="16" y="52"/>
                    <a:pt x="16" y="52"/>
                    <a:pt x="16" y="52"/>
                  </a:cubicBezTo>
                  <a:cubicBezTo>
                    <a:pt x="44" y="52"/>
                    <a:pt x="44" y="52"/>
                    <a:pt x="44" y="52"/>
                  </a:cubicBezTo>
                  <a:cubicBezTo>
                    <a:pt x="48" y="52"/>
                    <a:pt x="52" y="48"/>
                    <a:pt x="52" y="44"/>
                  </a:cubicBezTo>
                  <a:cubicBezTo>
                    <a:pt x="52" y="28"/>
                    <a:pt x="52" y="28"/>
                    <a:pt x="52" y="28"/>
                  </a:cubicBezTo>
                  <a:cubicBezTo>
                    <a:pt x="60" y="28"/>
                    <a:pt x="60" y="28"/>
                    <a:pt x="60" y="28"/>
                  </a:cubicBezTo>
                  <a:lnTo>
                    <a:pt x="60" y="56"/>
                  </a:lnTo>
                  <a:close/>
                  <a:moveTo>
                    <a:pt x="60" y="24"/>
                  </a:moveTo>
                  <a:cubicBezTo>
                    <a:pt x="52" y="24"/>
                    <a:pt x="52" y="24"/>
                    <a:pt x="52" y="24"/>
                  </a:cubicBezTo>
                  <a:cubicBezTo>
                    <a:pt x="52" y="16"/>
                    <a:pt x="52" y="16"/>
                    <a:pt x="52" y="16"/>
                  </a:cubicBezTo>
                  <a:cubicBezTo>
                    <a:pt x="56" y="16"/>
                    <a:pt x="56" y="16"/>
                    <a:pt x="56" y="16"/>
                  </a:cubicBezTo>
                  <a:cubicBezTo>
                    <a:pt x="58" y="16"/>
                    <a:pt x="60" y="18"/>
                    <a:pt x="60" y="20"/>
                  </a:cubicBezTo>
                  <a:lnTo>
                    <a:pt x="6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2" name="TextBox 21">
            <a:extLst>
              <a:ext uri="{FF2B5EF4-FFF2-40B4-BE49-F238E27FC236}">
                <a16:creationId xmlns:a16="http://schemas.microsoft.com/office/drawing/2014/main" id="{26EF2A7A-5A7B-4159-9CCD-BFFBE7408984}"/>
              </a:ext>
            </a:extLst>
          </p:cNvPr>
          <p:cNvSpPr txBox="1"/>
          <p:nvPr/>
        </p:nvSpPr>
        <p:spPr>
          <a:xfrm>
            <a:off x="7642379" y="4725091"/>
            <a:ext cx="2534348"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a:t>
            </a:r>
          </a:p>
        </p:txBody>
      </p:sp>
      <p:sp>
        <p:nvSpPr>
          <p:cNvPr id="23" name="TextBox 22">
            <a:extLst>
              <a:ext uri="{FF2B5EF4-FFF2-40B4-BE49-F238E27FC236}">
                <a16:creationId xmlns:a16="http://schemas.microsoft.com/office/drawing/2014/main" id="{EBA186B9-505F-4D92-9740-851CDAB17BA1}"/>
              </a:ext>
            </a:extLst>
          </p:cNvPr>
          <p:cNvSpPr txBox="1"/>
          <p:nvPr/>
        </p:nvSpPr>
        <p:spPr>
          <a:xfrm>
            <a:off x="7642379" y="3682916"/>
            <a:ext cx="2534348"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a:t>
            </a:r>
          </a:p>
        </p:txBody>
      </p:sp>
      <p:grpSp>
        <p:nvGrpSpPr>
          <p:cNvPr id="24" name="Group 23">
            <a:extLst>
              <a:ext uri="{FF2B5EF4-FFF2-40B4-BE49-F238E27FC236}">
                <a16:creationId xmlns:a16="http://schemas.microsoft.com/office/drawing/2014/main" id="{DFEEC3E9-A5A8-4467-BACE-C9DD8EE8B8A7}"/>
              </a:ext>
            </a:extLst>
          </p:cNvPr>
          <p:cNvGrpSpPr/>
          <p:nvPr/>
        </p:nvGrpSpPr>
        <p:grpSpPr>
          <a:xfrm>
            <a:off x="5311143" y="954582"/>
            <a:ext cx="2412908" cy="2412908"/>
            <a:chOff x="684358" y="2902022"/>
            <a:chExt cx="3364308" cy="3364307"/>
          </a:xfrm>
          <a:solidFill>
            <a:schemeClr val="bg1">
              <a:lumMod val="95000"/>
            </a:schemeClr>
          </a:solidFill>
        </p:grpSpPr>
        <p:sp>
          <p:nvSpPr>
            <p:cNvPr id="25" name="Freeform 6">
              <a:extLst>
                <a:ext uri="{FF2B5EF4-FFF2-40B4-BE49-F238E27FC236}">
                  <a16:creationId xmlns:a16="http://schemas.microsoft.com/office/drawing/2014/main" id="{622A3A48-8ADB-466B-ABF2-75A9FDA26150}"/>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7">
              <a:extLst>
                <a:ext uri="{FF2B5EF4-FFF2-40B4-BE49-F238E27FC236}">
                  <a16:creationId xmlns:a16="http://schemas.microsoft.com/office/drawing/2014/main" id="{E60FC79E-9266-49F7-B8EA-E6010D8B039A}"/>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8">
              <a:extLst>
                <a:ext uri="{FF2B5EF4-FFF2-40B4-BE49-F238E27FC236}">
                  <a16:creationId xmlns:a16="http://schemas.microsoft.com/office/drawing/2014/main" id="{53660606-FA6C-492D-A0D5-EA25C718E8E6}"/>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9">
              <a:extLst>
                <a:ext uri="{FF2B5EF4-FFF2-40B4-BE49-F238E27FC236}">
                  <a16:creationId xmlns:a16="http://schemas.microsoft.com/office/drawing/2014/main" id="{3DBCB96E-2A48-4460-A44C-67CE56563559}"/>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10">
              <a:extLst>
                <a:ext uri="{FF2B5EF4-FFF2-40B4-BE49-F238E27FC236}">
                  <a16:creationId xmlns:a16="http://schemas.microsoft.com/office/drawing/2014/main" id="{93EA7789-DBB8-4A59-93C2-78F8D05CA322}"/>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11">
              <a:extLst>
                <a:ext uri="{FF2B5EF4-FFF2-40B4-BE49-F238E27FC236}">
                  <a16:creationId xmlns:a16="http://schemas.microsoft.com/office/drawing/2014/main" id="{85070087-FC96-47E2-84E4-1FC6B18F71E6}"/>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12">
              <a:extLst>
                <a:ext uri="{FF2B5EF4-FFF2-40B4-BE49-F238E27FC236}">
                  <a16:creationId xmlns:a16="http://schemas.microsoft.com/office/drawing/2014/main" id="{524236DA-6FB9-4071-8464-FB95FF6675D0}"/>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13">
              <a:extLst>
                <a:ext uri="{FF2B5EF4-FFF2-40B4-BE49-F238E27FC236}">
                  <a16:creationId xmlns:a16="http://schemas.microsoft.com/office/drawing/2014/main" id="{63C4129E-84CE-4B29-9224-1D814F12B58B}"/>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14">
              <a:extLst>
                <a:ext uri="{FF2B5EF4-FFF2-40B4-BE49-F238E27FC236}">
                  <a16:creationId xmlns:a16="http://schemas.microsoft.com/office/drawing/2014/main" id="{19890D11-FBC5-4B84-BEC1-B5F5AB32F2E8}"/>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15">
              <a:extLst>
                <a:ext uri="{FF2B5EF4-FFF2-40B4-BE49-F238E27FC236}">
                  <a16:creationId xmlns:a16="http://schemas.microsoft.com/office/drawing/2014/main" id="{01A30A32-29C0-4D08-A9BD-528EA0FCB6BA}"/>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16">
              <a:extLst>
                <a:ext uri="{FF2B5EF4-FFF2-40B4-BE49-F238E27FC236}">
                  <a16:creationId xmlns:a16="http://schemas.microsoft.com/office/drawing/2014/main" id="{4DA6EF55-9A70-4632-BBB5-B9C6B9C1A461}"/>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17">
              <a:extLst>
                <a:ext uri="{FF2B5EF4-FFF2-40B4-BE49-F238E27FC236}">
                  <a16:creationId xmlns:a16="http://schemas.microsoft.com/office/drawing/2014/main" id="{560F6ECE-D074-4FDC-AE63-C725F27977DF}"/>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18">
              <a:extLst>
                <a:ext uri="{FF2B5EF4-FFF2-40B4-BE49-F238E27FC236}">
                  <a16:creationId xmlns:a16="http://schemas.microsoft.com/office/drawing/2014/main" id="{28E914F3-474C-4EA1-836F-6732DC489529}"/>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19">
              <a:extLst>
                <a:ext uri="{FF2B5EF4-FFF2-40B4-BE49-F238E27FC236}">
                  <a16:creationId xmlns:a16="http://schemas.microsoft.com/office/drawing/2014/main" id="{80257944-25D6-4081-80B8-CF94DCDC953F}"/>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20">
              <a:extLst>
                <a:ext uri="{FF2B5EF4-FFF2-40B4-BE49-F238E27FC236}">
                  <a16:creationId xmlns:a16="http://schemas.microsoft.com/office/drawing/2014/main" id="{6A2DC02A-4B1D-48D7-BF17-82BF2771AA93}"/>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21">
              <a:extLst>
                <a:ext uri="{FF2B5EF4-FFF2-40B4-BE49-F238E27FC236}">
                  <a16:creationId xmlns:a16="http://schemas.microsoft.com/office/drawing/2014/main" id="{F5F5BD46-1978-48CC-8493-60D92C3E90C1}"/>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22">
              <a:extLst>
                <a:ext uri="{FF2B5EF4-FFF2-40B4-BE49-F238E27FC236}">
                  <a16:creationId xmlns:a16="http://schemas.microsoft.com/office/drawing/2014/main" id="{D21AA4E8-8C49-42A2-BD46-3E403CBD6B6B}"/>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23">
              <a:extLst>
                <a:ext uri="{FF2B5EF4-FFF2-40B4-BE49-F238E27FC236}">
                  <a16:creationId xmlns:a16="http://schemas.microsoft.com/office/drawing/2014/main" id="{6921092B-EBAC-44CE-A07A-555C4CB2B0E2}"/>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24">
              <a:extLst>
                <a:ext uri="{FF2B5EF4-FFF2-40B4-BE49-F238E27FC236}">
                  <a16:creationId xmlns:a16="http://schemas.microsoft.com/office/drawing/2014/main" id="{B7263320-BB03-47C4-ADBB-9A266476324B}"/>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25">
              <a:extLst>
                <a:ext uri="{FF2B5EF4-FFF2-40B4-BE49-F238E27FC236}">
                  <a16:creationId xmlns:a16="http://schemas.microsoft.com/office/drawing/2014/main" id="{4694262D-9B10-46B5-BE15-0A7328B10331}"/>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26">
              <a:extLst>
                <a:ext uri="{FF2B5EF4-FFF2-40B4-BE49-F238E27FC236}">
                  <a16:creationId xmlns:a16="http://schemas.microsoft.com/office/drawing/2014/main" id="{39E28F49-296D-4615-9EF7-8D32634CA36A}"/>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27">
              <a:extLst>
                <a:ext uri="{FF2B5EF4-FFF2-40B4-BE49-F238E27FC236}">
                  <a16:creationId xmlns:a16="http://schemas.microsoft.com/office/drawing/2014/main" id="{B9DF6A26-9CCE-473E-B30A-35C6F3086E00}"/>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28">
              <a:extLst>
                <a:ext uri="{FF2B5EF4-FFF2-40B4-BE49-F238E27FC236}">
                  <a16:creationId xmlns:a16="http://schemas.microsoft.com/office/drawing/2014/main" id="{04BEC0B0-2B7E-46BD-87D9-0112F179920C}"/>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29">
              <a:extLst>
                <a:ext uri="{FF2B5EF4-FFF2-40B4-BE49-F238E27FC236}">
                  <a16:creationId xmlns:a16="http://schemas.microsoft.com/office/drawing/2014/main" id="{4295A4B3-5A92-4647-BD02-0957B741B171}"/>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30">
              <a:extLst>
                <a:ext uri="{FF2B5EF4-FFF2-40B4-BE49-F238E27FC236}">
                  <a16:creationId xmlns:a16="http://schemas.microsoft.com/office/drawing/2014/main" id="{DB3BFF4F-B202-495A-B2DD-C4687D3E6CE4}"/>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5" name="Picture Placeholder 4">
            <a:extLst>
              <a:ext uri="{FF2B5EF4-FFF2-40B4-BE49-F238E27FC236}">
                <a16:creationId xmlns:a16="http://schemas.microsoft.com/office/drawing/2014/main" id="{04114F10-C472-436F-AF70-14CD8546129D}"/>
              </a:ext>
            </a:extLst>
          </p:cNvPr>
          <p:cNvSpPr>
            <a:spLocks noGrp="1"/>
          </p:cNvSpPr>
          <p:nvPr>
            <p:ph type="pic" sz="quarter" idx="15"/>
          </p:nvPr>
        </p:nvSpPr>
        <p:spPr/>
      </p:sp>
      <p:sp>
        <p:nvSpPr>
          <p:cNvPr id="7" name="Picture Placeholder 6">
            <a:extLst>
              <a:ext uri="{FF2B5EF4-FFF2-40B4-BE49-F238E27FC236}">
                <a16:creationId xmlns:a16="http://schemas.microsoft.com/office/drawing/2014/main" id="{FD657671-358A-40BC-8C43-DE913AB0F3FB}"/>
              </a:ext>
            </a:extLst>
          </p:cNvPr>
          <p:cNvSpPr>
            <a:spLocks noGrp="1"/>
          </p:cNvSpPr>
          <p:nvPr>
            <p:ph type="pic" sz="quarter" idx="16"/>
          </p:nvPr>
        </p:nvSpPr>
        <p:spPr/>
      </p:sp>
      <p:sp>
        <p:nvSpPr>
          <p:cNvPr id="4" name="TextBox 3">
            <a:extLst>
              <a:ext uri="{FF2B5EF4-FFF2-40B4-BE49-F238E27FC236}">
                <a16:creationId xmlns:a16="http://schemas.microsoft.com/office/drawing/2014/main" id="{2AF0F88A-385D-440B-88C2-98CF52C3ACD8}"/>
              </a:ext>
            </a:extLst>
          </p:cNvPr>
          <p:cNvSpPr txBox="1"/>
          <p:nvPr/>
        </p:nvSpPr>
        <p:spPr>
          <a:xfrm>
            <a:off x="4560756" y="508113"/>
            <a:ext cx="5628807" cy="1446550"/>
          </a:xfrm>
          <a:prstGeom prst="rect">
            <a:avLst/>
          </a:prstGeom>
          <a:noFill/>
        </p:spPr>
        <p:txBody>
          <a:bodyPr wrap="square" rtlCol="0">
            <a:spAutoFit/>
          </a:bodyPr>
          <a:lstStyle/>
          <a:p>
            <a:r>
              <a:rPr lang="en-US" sz="4400">
                <a:solidFill>
                  <a:schemeClr val="tx1">
                    <a:lumMod val="75000"/>
                    <a:lumOff val="25000"/>
                  </a:schemeClr>
                </a:solidFill>
                <a:latin typeface="+mj-lt"/>
              </a:rPr>
              <a:t>Exploring Different Design Style</a:t>
            </a:r>
            <a:endParaRPr lang="id-ID" sz="5400" b="1">
              <a:solidFill>
                <a:schemeClr val="tx1">
                  <a:lumMod val="75000"/>
                  <a:lumOff val="25000"/>
                </a:schemeClr>
              </a:solidFill>
              <a:latin typeface="+mj-lt"/>
            </a:endParaRPr>
          </a:p>
        </p:txBody>
      </p:sp>
    </p:spTree>
    <p:extLst>
      <p:ext uri="{BB962C8B-B14F-4D97-AF65-F5344CB8AC3E}">
        <p14:creationId xmlns:p14="http://schemas.microsoft.com/office/powerpoint/2010/main" val="2952307613"/>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750"/>
                                        <p:tgtEl>
                                          <p:spTgt spid="16"/>
                                        </p:tgtEl>
                                      </p:cBhvr>
                                    </p:animEffect>
                                    <p:anim calcmode="lin" valueType="num">
                                      <p:cBhvr>
                                        <p:cTn id="13" dur="750" fill="hold"/>
                                        <p:tgtEl>
                                          <p:spTgt spid="16"/>
                                        </p:tgtEl>
                                        <p:attrNameLst>
                                          <p:attrName>ppt_x</p:attrName>
                                        </p:attrNameLst>
                                      </p:cBhvr>
                                      <p:tavLst>
                                        <p:tav tm="0">
                                          <p:val>
                                            <p:strVal val="#ppt_x"/>
                                          </p:val>
                                        </p:tav>
                                        <p:tav tm="100000">
                                          <p:val>
                                            <p:strVal val="#ppt_x"/>
                                          </p:val>
                                        </p:tav>
                                      </p:tavLst>
                                    </p:anim>
                                    <p:anim calcmode="lin" valueType="num">
                                      <p:cBhvr>
                                        <p:cTn id="14" dur="75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750"/>
                                        <p:tgtEl>
                                          <p:spTgt spid="17"/>
                                        </p:tgtEl>
                                      </p:cBhvr>
                                    </p:animEffect>
                                    <p:anim calcmode="lin" valueType="num">
                                      <p:cBhvr>
                                        <p:cTn id="18" dur="750" fill="hold"/>
                                        <p:tgtEl>
                                          <p:spTgt spid="17"/>
                                        </p:tgtEl>
                                        <p:attrNameLst>
                                          <p:attrName>ppt_x</p:attrName>
                                        </p:attrNameLst>
                                      </p:cBhvr>
                                      <p:tavLst>
                                        <p:tav tm="0">
                                          <p:val>
                                            <p:strVal val="#ppt_x"/>
                                          </p:val>
                                        </p:tav>
                                        <p:tav tm="100000">
                                          <p:val>
                                            <p:strVal val="#ppt_x"/>
                                          </p:val>
                                        </p:tav>
                                      </p:tavLst>
                                    </p:anim>
                                    <p:anim calcmode="lin" valueType="num">
                                      <p:cBhvr>
                                        <p:cTn id="19" dur="75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750"/>
                                        <p:tgtEl>
                                          <p:spTgt spid="22"/>
                                        </p:tgtEl>
                                      </p:cBhvr>
                                    </p:animEffect>
                                    <p:anim calcmode="lin" valueType="num">
                                      <p:cBhvr>
                                        <p:cTn id="23" dur="750" fill="hold"/>
                                        <p:tgtEl>
                                          <p:spTgt spid="22"/>
                                        </p:tgtEl>
                                        <p:attrNameLst>
                                          <p:attrName>ppt_x</p:attrName>
                                        </p:attrNameLst>
                                      </p:cBhvr>
                                      <p:tavLst>
                                        <p:tav tm="0">
                                          <p:val>
                                            <p:strVal val="#ppt_x"/>
                                          </p:val>
                                        </p:tav>
                                        <p:tav tm="100000">
                                          <p:val>
                                            <p:strVal val="#ppt_x"/>
                                          </p:val>
                                        </p:tav>
                                      </p:tavLst>
                                    </p:anim>
                                    <p:anim calcmode="lin" valueType="num">
                                      <p:cBhvr>
                                        <p:cTn id="24" dur="750" fill="hold"/>
                                        <p:tgtEl>
                                          <p:spTgt spid="2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750"/>
                                        <p:tgtEl>
                                          <p:spTgt spid="23"/>
                                        </p:tgtEl>
                                      </p:cBhvr>
                                    </p:animEffect>
                                    <p:anim calcmode="lin" valueType="num">
                                      <p:cBhvr>
                                        <p:cTn id="28" dur="750" fill="hold"/>
                                        <p:tgtEl>
                                          <p:spTgt spid="23"/>
                                        </p:tgtEl>
                                        <p:attrNameLst>
                                          <p:attrName>ppt_x</p:attrName>
                                        </p:attrNameLst>
                                      </p:cBhvr>
                                      <p:tavLst>
                                        <p:tav tm="0">
                                          <p:val>
                                            <p:strVal val="#ppt_x"/>
                                          </p:val>
                                        </p:tav>
                                        <p:tav tm="100000">
                                          <p:val>
                                            <p:strVal val="#ppt_x"/>
                                          </p:val>
                                        </p:tav>
                                      </p:tavLst>
                                    </p:anim>
                                    <p:anim calcmode="lin" valueType="num">
                                      <p:cBhvr>
                                        <p:cTn id="29" dur="75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2" grpId="0"/>
      <p:bldP spid="23" grpId="0"/>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577CAF-0237-4ACC-976E-0DC69C5CBDB0}"/>
              </a:ext>
            </a:extLst>
          </p:cNvPr>
          <p:cNvSpPr/>
          <p:nvPr/>
        </p:nvSpPr>
        <p:spPr>
          <a:xfrm>
            <a:off x="2698230" y="0"/>
            <a:ext cx="9493770" cy="6858000"/>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C4B76851-2F61-4CAC-91A0-E1B61E555742}"/>
              </a:ext>
            </a:extLst>
          </p:cNvPr>
          <p:cNvSpPr txBox="1"/>
          <p:nvPr/>
        </p:nvSpPr>
        <p:spPr>
          <a:xfrm>
            <a:off x="8894397" y="3087892"/>
            <a:ext cx="2399045"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a:t>
            </a:r>
          </a:p>
        </p:txBody>
      </p:sp>
      <p:sp>
        <p:nvSpPr>
          <p:cNvPr id="5" name="TextBox 4">
            <a:extLst>
              <a:ext uri="{FF2B5EF4-FFF2-40B4-BE49-F238E27FC236}">
                <a16:creationId xmlns:a16="http://schemas.microsoft.com/office/drawing/2014/main" id="{5A67991D-8D90-4497-ABA4-5DF82B4C5836}"/>
              </a:ext>
            </a:extLst>
          </p:cNvPr>
          <p:cNvSpPr txBox="1"/>
          <p:nvPr/>
        </p:nvSpPr>
        <p:spPr>
          <a:xfrm>
            <a:off x="7345181" y="2406936"/>
            <a:ext cx="1389403" cy="923330"/>
          </a:xfrm>
          <a:prstGeom prst="rect">
            <a:avLst/>
          </a:prstGeom>
          <a:noFill/>
        </p:spPr>
        <p:txBody>
          <a:bodyPr wrap="square" rtlCol="0">
            <a:spAutoFit/>
          </a:bodyPr>
          <a:lstStyle/>
          <a:p>
            <a:pPr algn="r"/>
            <a:r>
              <a:rPr lang="en-US" sz="5400">
                <a:solidFill>
                  <a:schemeClr val="tx1">
                    <a:lumMod val="75000"/>
                    <a:lumOff val="25000"/>
                  </a:schemeClr>
                </a:solidFill>
                <a:latin typeface="+mj-lt"/>
              </a:rPr>
              <a:t>01</a:t>
            </a:r>
            <a:endParaRPr lang="id-ID" sz="6600" b="1">
              <a:solidFill>
                <a:schemeClr val="tx1">
                  <a:lumMod val="75000"/>
                  <a:lumOff val="25000"/>
                </a:schemeClr>
              </a:solidFill>
              <a:latin typeface="+mj-lt"/>
            </a:endParaRPr>
          </a:p>
        </p:txBody>
      </p:sp>
      <p:sp>
        <p:nvSpPr>
          <p:cNvPr id="6" name="Rectangle 5">
            <a:extLst>
              <a:ext uri="{FF2B5EF4-FFF2-40B4-BE49-F238E27FC236}">
                <a16:creationId xmlns:a16="http://schemas.microsoft.com/office/drawing/2014/main" id="{58F67FB7-A241-4AD2-8EF2-991AFD2626C1}"/>
              </a:ext>
            </a:extLst>
          </p:cNvPr>
          <p:cNvSpPr/>
          <p:nvPr/>
        </p:nvSpPr>
        <p:spPr>
          <a:xfrm>
            <a:off x="8894397" y="2645342"/>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7" name="TextBox 6">
            <a:extLst>
              <a:ext uri="{FF2B5EF4-FFF2-40B4-BE49-F238E27FC236}">
                <a16:creationId xmlns:a16="http://schemas.microsoft.com/office/drawing/2014/main" id="{5EF57D50-AA3C-4387-BE9D-41AECA0FCC2F}"/>
              </a:ext>
            </a:extLst>
          </p:cNvPr>
          <p:cNvSpPr txBox="1"/>
          <p:nvPr/>
        </p:nvSpPr>
        <p:spPr>
          <a:xfrm>
            <a:off x="8894397" y="4483613"/>
            <a:ext cx="2399045"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a:t>
            </a:r>
          </a:p>
        </p:txBody>
      </p:sp>
      <p:sp>
        <p:nvSpPr>
          <p:cNvPr id="8" name="TextBox 7">
            <a:extLst>
              <a:ext uri="{FF2B5EF4-FFF2-40B4-BE49-F238E27FC236}">
                <a16:creationId xmlns:a16="http://schemas.microsoft.com/office/drawing/2014/main" id="{5A7BD199-383B-48AC-A4A3-5FF3589CDC19}"/>
              </a:ext>
            </a:extLst>
          </p:cNvPr>
          <p:cNvSpPr txBox="1"/>
          <p:nvPr/>
        </p:nvSpPr>
        <p:spPr>
          <a:xfrm>
            <a:off x="7345181" y="3802657"/>
            <a:ext cx="1389403" cy="923330"/>
          </a:xfrm>
          <a:prstGeom prst="rect">
            <a:avLst/>
          </a:prstGeom>
          <a:noFill/>
        </p:spPr>
        <p:txBody>
          <a:bodyPr wrap="square" rtlCol="0">
            <a:spAutoFit/>
          </a:bodyPr>
          <a:lstStyle/>
          <a:p>
            <a:pPr algn="r"/>
            <a:r>
              <a:rPr lang="en-US" sz="5400">
                <a:solidFill>
                  <a:schemeClr val="tx1">
                    <a:lumMod val="75000"/>
                    <a:lumOff val="25000"/>
                  </a:schemeClr>
                </a:solidFill>
                <a:latin typeface="+mj-lt"/>
              </a:rPr>
              <a:t>02</a:t>
            </a:r>
            <a:endParaRPr lang="id-ID" sz="6600" b="1">
              <a:solidFill>
                <a:schemeClr val="tx1">
                  <a:lumMod val="75000"/>
                  <a:lumOff val="25000"/>
                </a:schemeClr>
              </a:solidFill>
              <a:latin typeface="+mj-lt"/>
            </a:endParaRPr>
          </a:p>
        </p:txBody>
      </p:sp>
      <p:sp>
        <p:nvSpPr>
          <p:cNvPr id="9" name="Rectangle 8">
            <a:extLst>
              <a:ext uri="{FF2B5EF4-FFF2-40B4-BE49-F238E27FC236}">
                <a16:creationId xmlns:a16="http://schemas.microsoft.com/office/drawing/2014/main" id="{BF99568C-DC39-45AA-9E01-4787288867E5}"/>
              </a:ext>
            </a:extLst>
          </p:cNvPr>
          <p:cNvSpPr/>
          <p:nvPr/>
        </p:nvSpPr>
        <p:spPr>
          <a:xfrm>
            <a:off x="8894397" y="4041063"/>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10" name="TextBox 9">
            <a:extLst>
              <a:ext uri="{FF2B5EF4-FFF2-40B4-BE49-F238E27FC236}">
                <a16:creationId xmlns:a16="http://schemas.microsoft.com/office/drawing/2014/main" id="{FB014E84-7C2F-4D10-8180-0B487619D615}"/>
              </a:ext>
            </a:extLst>
          </p:cNvPr>
          <p:cNvSpPr txBox="1"/>
          <p:nvPr/>
        </p:nvSpPr>
        <p:spPr>
          <a:xfrm>
            <a:off x="8894397" y="5879334"/>
            <a:ext cx="2399045"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a:t>
            </a:r>
          </a:p>
        </p:txBody>
      </p:sp>
      <p:sp>
        <p:nvSpPr>
          <p:cNvPr id="11" name="TextBox 10">
            <a:extLst>
              <a:ext uri="{FF2B5EF4-FFF2-40B4-BE49-F238E27FC236}">
                <a16:creationId xmlns:a16="http://schemas.microsoft.com/office/drawing/2014/main" id="{911DE129-4C88-4AAC-B33E-0AD13C8A710C}"/>
              </a:ext>
            </a:extLst>
          </p:cNvPr>
          <p:cNvSpPr txBox="1"/>
          <p:nvPr/>
        </p:nvSpPr>
        <p:spPr>
          <a:xfrm>
            <a:off x="7345181" y="5198378"/>
            <a:ext cx="1389403" cy="923330"/>
          </a:xfrm>
          <a:prstGeom prst="rect">
            <a:avLst/>
          </a:prstGeom>
          <a:noFill/>
        </p:spPr>
        <p:txBody>
          <a:bodyPr wrap="square" rtlCol="0">
            <a:spAutoFit/>
          </a:bodyPr>
          <a:lstStyle/>
          <a:p>
            <a:pPr algn="r"/>
            <a:r>
              <a:rPr lang="en-US" sz="5400">
                <a:solidFill>
                  <a:schemeClr val="tx1">
                    <a:lumMod val="75000"/>
                    <a:lumOff val="25000"/>
                  </a:schemeClr>
                </a:solidFill>
                <a:latin typeface="+mj-lt"/>
              </a:rPr>
              <a:t>03</a:t>
            </a:r>
            <a:endParaRPr lang="id-ID" sz="6600" b="1">
              <a:solidFill>
                <a:schemeClr val="tx1">
                  <a:lumMod val="75000"/>
                  <a:lumOff val="25000"/>
                </a:schemeClr>
              </a:solidFill>
              <a:latin typeface="+mj-lt"/>
            </a:endParaRPr>
          </a:p>
        </p:txBody>
      </p:sp>
      <p:sp>
        <p:nvSpPr>
          <p:cNvPr id="12" name="Rectangle 11">
            <a:extLst>
              <a:ext uri="{FF2B5EF4-FFF2-40B4-BE49-F238E27FC236}">
                <a16:creationId xmlns:a16="http://schemas.microsoft.com/office/drawing/2014/main" id="{164A8434-B92F-4C19-A016-4FAD4888727E}"/>
              </a:ext>
            </a:extLst>
          </p:cNvPr>
          <p:cNvSpPr/>
          <p:nvPr/>
        </p:nvSpPr>
        <p:spPr>
          <a:xfrm>
            <a:off x="8894397" y="5436784"/>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14" name="Picture Placeholder 13">
            <a:extLst>
              <a:ext uri="{FF2B5EF4-FFF2-40B4-BE49-F238E27FC236}">
                <a16:creationId xmlns:a16="http://schemas.microsoft.com/office/drawing/2014/main" id="{D3E20DA2-47C0-4697-B422-6830DEFFE935}"/>
              </a:ext>
            </a:extLst>
          </p:cNvPr>
          <p:cNvSpPr>
            <a:spLocks noGrp="1"/>
          </p:cNvSpPr>
          <p:nvPr>
            <p:ph type="pic" sz="quarter" idx="16"/>
          </p:nvPr>
        </p:nvSpPr>
        <p:spPr/>
      </p:sp>
      <p:sp>
        <p:nvSpPr>
          <p:cNvPr id="13" name="TextBox 12">
            <a:extLst>
              <a:ext uri="{FF2B5EF4-FFF2-40B4-BE49-F238E27FC236}">
                <a16:creationId xmlns:a16="http://schemas.microsoft.com/office/drawing/2014/main" id="{74EE7B2E-221D-472D-A9BF-62E86B379ED1}"/>
              </a:ext>
            </a:extLst>
          </p:cNvPr>
          <p:cNvSpPr txBox="1"/>
          <p:nvPr/>
        </p:nvSpPr>
        <p:spPr>
          <a:xfrm>
            <a:off x="4143448" y="1448982"/>
            <a:ext cx="3647371" cy="1938992"/>
          </a:xfrm>
          <a:prstGeom prst="rect">
            <a:avLst/>
          </a:prstGeom>
          <a:noFill/>
        </p:spPr>
        <p:txBody>
          <a:bodyPr wrap="square" rtlCol="0">
            <a:spAutoFit/>
          </a:bodyPr>
          <a:lstStyle/>
          <a:p>
            <a:r>
              <a:rPr lang="en-US" sz="4000">
                <a:solidFill>
                  <a:schemeClr val="tx1">
                    <a:lumMod val="75000"/>
                    <a:lumOff val="25000"/>
                  </a:schemeClr>
                </a:solidFill>
                <a:latin typeface="+mj-lt"/>
              </a:rPr>
              <a:t>Expect Nothing Less Than Perfect </a:t>
            </a:r>
            <a:endParaRPr lang="id-ID" sz="4800" b="1">
              <a:solidFill>
                <a:schemeClr val="tx1">
                  <a:lumMod val="75000"/>
                  <a:lumOff val="25000"/>
                </a:schemeClr>
              </a:solidFill>
              <a:latin typeface="+mj-lt"/>
            </a:endParaRPr>
          </a:p>
        </p:txBody>
      </p:sp>
    </p:spTree>
    <p:extLst>
      <p:ext uri="{BB962C8B-B14F-4D97-AF65-F5344CB8AC3E}">
        <p14:creationId xmlns:p14="http://schemas.microsoft.com/office/powerpoint/2010/main" val="3351156812"/>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750"/>
                                        <p:tgtEl>
                                          <p:spTgt spid="13"/>
                                        </p:tgtEl>
                                      </p:cBhvr>
                                    </p:animEffect>
                                    <p:anim calcmode="lin" valueType="num">
                                      <p:cBhvr>
                                        <p:cTn id="8" dur="750" fill="hold"/>
                                        <p:tgtEl>
                                          <p:spTgt spid="13"/>
                                        </p:tgtEl>
                                        <p:attrNameLst>
                                          <p:attrName>ppt_x</p:attrName>
                                        </p:attrNameLst>
                                      </p:cBhvr>
                                      <p:tavLst>
                                        <p:tav tm="0">
                                          <p:val>
                                            <p:strVal val="#ppt_x"/>
                                          </p:val>
                                        </p:tav>
                                        <p:tav tm="100000">
                                          <p:val>
                                            <p:strVal val="#ppt_x"/>
                                          </p:val>
                                        </p:tav>
                                      </p:tavLst>
                                    </p:anim>
                                    <p:anim calcmode="lin" valueType="num">
                                      <p:cBhvr>
                                        <p:cTn id="9" dur="75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750"/>
                                        <p:tgtEl>
                                          <p:spTgt spid="4"/>
                                        </p:tgtEl>
                                      </p:cBhvr>
                                    </p:animEffect>
                                    <p:anim calcmode="lin" valueType="num">
                                      <p:cBhvr>
                                        <p:cTn id="13" dur="750" fill="hold"/>
                                        <p:tgtEl>
                                          <p:spTgt spid="4"/>
                                        </p:tgtEl>
                                        <p:attrNameLst>
                                          <p:attrName>ppt_x</p:attrName>
                                        </p:attrNameLst>
                                      </p:cBhvr>
                                      <p:tavLst>
                                        <p:tav tm="0">
                                          <p:val>
                                            <p:strVal val="#ppt_x"/>
                                          </p:val>
                                        </p:tav>
                                        <p:tav tm="100000">
                                          <p:val>
                                            <p:strVal val="#ppt_x"/>
                                          </p:val>
                                        </p:tav>
                                      </p:tavLst>
                                    </p:anim>
                                    <p:anim calcmode="lin" valueType="num">
                                      <p:cBhvr>
                                        <p:cTn id="14" dur="75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50"/>
                                        <p:tgtEl>
                                          <p:spTgt spid="6"/>
                                        </p:tgtEl>
                                      </p:cBhvr>
                                    </p:animEffect>
                                    <p:anim calcmode="lin" valueType="num">
                                      <p:cBhvr>
                                        <p:cTn id="18" dur="750" fill="hold"/>
                                        <p:tgtEl>
                                          <p:spTgt spid="6"/>
                                        </p:tgtEl>
                                        <p:attrNameLst>
                                          <p:attrName>ppt_x</p:attrName>
                                        </p:attrNameLst>
                                      </p:cBhvr>
                                      <p:tavLst>
                                        <p:tav tm="0">
                                          <p:val>
                                            <p:strVal val="#ppt_x"/>
                                          </p:val>
                                        </p:tav>
                                        <p:tav tm="100000">
                                          <p:val>
                                            <p:strVal val="#ppt_x"/>
                                          </p:val>
                                        </p:tav>
                                      </p:tavLst>
                                    </p:anim>
                                    <p:anim calcmode="lin" valueType="num">
                                      <p:cBhvr>
                                        <p:cTn id="19" dur="75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anim calcmode="lin" valueType="num">
                                      <p:cBhvr>
                                        <p:cTn id="23" dur="750" fill="hold"/>
                                        <p:tgtEl>
                                          <p:spTgt spid="7"/>
                                        </p:tgtEl>
                                        <p:attrNameLst>
                                          <p:attrName>ppt_x</p:attrName>
                                        </p:attrNameLst>
                                      </p:cBhvr>
                                      <p:tavLst>
                                        <p:tav tm="0">
                                          <p:val>
                                            <p:strVal val="#ppt_x"/>
                                          </p:val>
                                        </p:tav>
                                        <p:tav tm="100000">
                                          <p:val>
                                            <p:strVal val="#ppt_x"/>
                                          </p:val>
                                        </p:tav>
                                      </p:tavLst>
                                    </p:anim>
                                    <p:anim calcmode="lin" valueType="num">
                                      <p:cBhvr>
                                        <p:cTn id="24" dur="75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750"/>
                                        <p:tgtEl>
                                          <p:spTgt spid="9"/>
                                        </p:tgtEl>
                                      </p:cBhvr>
                                    </p:animEffect>
                                    <p:anim calcmode="lin" valueType="num">
                                      <p:cBhvr>
                                        <p:cTn id="28" dur="750" fill="hold"/>
                                        <p:tgtEl>
                                          <p:spTgt spid="9"/>
                                        </p:tgtEl>
                                        <p:attrNameLst>
                                          <p:attrName>ppt_x</p:attrName>
                                        </p:attrNameLst>
                                      </p:cBhvr>
                                      <p:tavLst>
                                        <p:tav tm="0">
                                          <p:val>
                                            <p:strVal val="#ppt_x"/>
                                          </p:val>
                                        </p:tav>
                                        <p:tav tm="100000">
                                          <p:val>
                                            <p:strVal val="#ppt_x"/>
                                          </p:val>
                                        </p:tav>
                                      </p:tavLst>
                                    </p:anim>
                                    <p:anim calcmode="lin" valueType="num">
                                      <p:cBhvr>
                                        <p:cTn id="29" dur="75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0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750"/>
                                        <p:tgtEl>
                                          <p:spTgt spid="10"/>
                                        </p:tgtEl>
                                      </p:cBhvr>
                                    </p:animEffect>
                                    <p:anim calcmode="lin" valueType="num">
                                      <p:cBhvr>
                                        <p:cTn id="33" dur="750" fill="hold"/>
                                        <p:tgtEl>
                                          <p:spTgt spid="10"/>
                                        </p:tgtEl>
                                        <p:attrNameLst>
                                          <p:attrName>ppt_x</p:attrName>
                                        </p:attrNameLst>
                                      </p:cBhvr>
                                      <p:tavLst>
                                        <p:tav tm="0">
                                          <p:val>
                                            <p:strVal val="#ppt_x"/>
                                          </p:val>
                                        </p:tav>
                                        <p:tav tm="100000">
                                          <p:val>
                                            <p:strVal val="#ppt_x"/>
                                          </p:val>
                                        </p:tav>
                                      </p:tavLst>
                                    </p:anim>
                                    <p:anim calcmode="lin" valueType="num">
                                      <p:cBhvr>
                                        <p:cTn id="34" dur="75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750"/>
                                        <p:tgtEl>
                                          <p:spTgt spid="12"/>
                                        </p:tgtEl>
                                      </p:cBhvr>
                                    </p:animEffect>
                                    <p:anim calcmode="lin" valueType="num">
                                      <p:cBhvr>
                                        <p:cTn id="38" dur="750" fill="hold"/>
                                        <p:tgtEl>
                                          <p:spTgt spid="12"/>
                                        </p:tgtEl>
                                        <p:attrNameLst>
                                          <p:attrName>ppt_x</p:attrName>
                                        </p:attrNameLst>
                                      </p:cBhvr>
                                      <p:tavLst>
                                        <p:tav tm="0">
                                          <p:val>
                                            <p:strVal val="#ppt_x"/>
                                          </p:val>
                                        </p:tav>
                                        <p:tav tm="100000">
                                          <p:val>
                                            <p:strVal val="#ppt_x"/>
                                          </p:val>
                                        </p:tav>
                                      </p:tavLst>
                                    </p:anim>
                                    <p:anim calcmode="lin" valueType="num">
                                      <p:cBhvr>
                                        <p:cTn id="39" dur="750" fill="hold"/>
                                        <p:tgtEl>
                                          <p:spTgt spid="1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50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750"/>
                                        <p:tgtEl>
                                          <p:spTgt spid="5"/>
                                        </p:tgtEl>
                                      </p:cBhvr>
                                    </p:animEffect>
                                    <p:anim calcmode="lin" valueType="num">
                                      <p:cBhvr>
                                        <p:cTn id="43" dur="750" fill="hold"/>
                                        <p:tgtEl>
                                          <p:spTgt spid="5"/>
                                        </p:tgtEl>
                                        <p:attrNameLst>
                                          <p:attrName>ppt_x</p:attrName>
                                        </p:attrNameLst>
                                      </p:cBhvr>
                                      <p:tavLst>
                                        <p:tav tm="0">
                                          <p:val>
                                            <p:strVal val="#ppt_x"/>
                                          </p:val>
                                        </p:tav>
                                        <p:tav tm="100000">
                                          <p:val>
                                            <p:strVal val="#ppt_x"/>
                                          </p:val>
                                        </p:tav>
                                      </p:tavLst>
                                    </p:anim>
                                    <p:anim calcmode="lin" valueType="num">
                                      <p:cBhvr>
                                        <p:cTn id="44" dur="750" fill="hold"/>
                                        <p:tgtEl>
                                          <p:spTgt spid="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50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750"/>
                                        <p:tgtEl>
                                          <p:spTgt spid="8"/>
                                        </p:tgtEl>
                                      </p:cBhvr>
                                    </p:animEffect>
                                    <p:anim calcmode="lin" valueType="num">
                                      <p:cBhvr>
                                        <p:cTn id="48" dur="750" fill="hold"/>
                                        <p:tgtEl>
                                          <p:spTgt spid="8"/>
                                        </p:tgtEl>
                                        <p:attrNameLst>
                                          <p:attrName>ppt_x</p:attrName>
                                        </p:attrNameLst>
                                      </p:cBhvr>
                                      <p:tavLst>
                                        <p:tav tm="0">
                                          <p:val>
                                            <p:strVal val="#ppt_x"/>
                                          </p:val>
                                        </p:tav>
                                        <p:tav tm="100000">
                                          <p:val>
                                            <p:strVal val="#ppt_x"/>
                                          </p:val>
                                        </p:tav>
                                      </p:tavLst>
                                    </p:anim>
                                    <p:anim calcmode="lin" valueType="num">
                                      <p:cBhvr>
                                        <p:cTn id="49" dur="750" fill="hold"/>
                                        <p:tgtEl>
                                          <p:spTgt spid="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50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750"/>
                                        <p:tgtEl>
                                          <p:spTgt spid="11"/>
                                        </p:tgtEl>
                                      </p:cBhvr>
                                    </p:animEffect>
                                    <p:anim calcmode="lin" valueType="num">
                                      <p:cBhvr>
                                        <p:cTn id="53" dur="750" fill="hold"/>
                                        <p:tgtEl>
                                          <p:spTgt spid="11"/>
                                        </p:tgtEl>
                                        <p:attrNameLst>
                                          <p:attrName>ppt_x</p:attrName>
                                        </p:attrNameLst>
                                      </p:cBhvr>
                                      <p:tavLst>
                                        <p:tav tm="0">
                                          <p:val>
                                            <p:strVal val="#ppt_x"/>
                                          </p:val>
                                        </p:tav>
                                        <p:tav tm="100000">
                                          <p:val>
                                            <p:strVal val="#ppt_x"/>
                                          </p:val>
                                        </p:tav>
                                      </p:tavLst>
                                    </p:anim>
                                    <p:anim calcmode="lin" valueType="num">
                                      <p:cBhvr>
                                        <p:cTn id="54" dur="7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39660FF-D056-4B3B-8B01-49D435B7FC60}"/>
              </a:ext>
            </a:extLst>
          </p:cNvPr>
          <p:cNvSpPr>
            <a:spLocks noGrp="1"/>
          </p:cNvSpPr>
          <p:nvPr>
            <p:ph type="pic" sz="quarter" idx="17"/>
          </p:nvPr>
        </p:nvSpPr>
        <p:spPr/>
      </p:sp>
      <p:sp>
        <p:nvSpPr>
          <p:cNvPr id="3" name="Picture Placeholder 2">
            <a:extLst>
              <a:ext uri="{FF2B5EF4-FFF2-40B4-BE49-F238E27FC236}">
                <a16:creationId xmlns:a16="http://schemas.microsoft.com/office/drawing/2014/main" id="{40D4A705-A2B3-4CAA-9EF8-14339E63EABE}"/>
              </a:ext>
            </a:extLst>
          </p:cNvPr>
          <p:cNvSpPr>
            <a:spLocks noGrp="1"/>
          </p:cNvSpPr>
          <p:nvPr>
            <p:ph type="pic" sz="quarter" idx="16"/>
          </p:nvPr>
        </p:nvSpPr>
        <p:spPr/>
      </p:sp>
      <p:sp>
        <p:nvSpPr>
          <p:cNvPr id="4" name="TextBox 3">
            <a:extLst>
              <a:ext uri="{FF2B5EF4-FFF2-40B4-BE49-F238E27FC236}">
                <a16:creationId xmlns:a16="http://schemas.microsoft.com/office/drawing/2014/main" id="{DA945EBE-9349-4FEC-B00E-5C9AA7889B04}"/>
              </a:ext>
            </a:extLst>
          </p:cNvPr>
          <p:cNvSpPr txBox="1"/>
          <p:nvPr/>
        </p:nvSpPr>
        <p:spPr>
          <a:xfrm>
            <a:off x="574310" y="624105"/>
            <a:ext cx="2988664" cy="1869743"/>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
        <p:nvSpPr>
          <p:cNvPr id="13" name="Rectangle 12">
            <a:extLst>
              <a:ext uri="{FF2B5EF4-FFF2-40B4-BE49-F238E27FC236}">
                <a16:creationId xmlns:a16="http://schemas.microsoft.com/office/drawing/2014/main" id="{E6218131-AE7F-4C33-954F-432CF0D1806E}"/>
              </a:ext>
            </a:extLst>
          </p:cNvPr>
          <p:cNvSpPr/>
          <p:nvPr/>
        </p:nvSpPr>
        <p:spPr>
          <a:xfrm>
            <a:off x="2720714" y="2660754"/>
            <a:ext cx="2833140" cy="3657600"/>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TextBox 13">
            <a:extLst>
              <a:ext uri="{FF2B5EF4-FFF2-40B4-BE49-F238E27FC236}">
                <a16:creationId xmlns:a16="http://schemas.microsoft.com/office/drawing/2014/main" id="{2C08249D-6607-4FC9-8E73-0861710D5231}"/>
              </a:ext>
            </a:extLst>
          </p:cNvPr>
          <p:cNvSpPr txBox="1"/>
          <p:nvPr/>
        </p:nvSpPr>
        <p:spPr>
          <a:xfrm>
            <a:off x="1747603" y="3520058"/>
            <a:ext cx="3362792" cy="1938992"/>
          </a:xfrm>
          <a:prstGeom prst="rect">
            <a:avLst/>
          </a:prstGeom>
          <a:noFill/>
        </p:spPr>
        <p:txBody>
          <a:bodyPr wrap="square" rtlCol="0">
            <a:spAutoFit/>
          </a:bodyPr>
          <a:lstStyle/>
          <a:p>
            <a:r>
              <a:rPr lang="en-US" sz="4000">
                <a:solidFill>
                  <a:schemeClr val="tx1">
                    <a:lumMod val="75000"/>
                    <a:lumOff val="25000"/>
                  </a:schemeClr>
                </a:solidFill>
                <a:latin typeface="+mj-lt"/>
              </a:rPr>
              <a:t>Expect Nothing Less Than Perfect </a:t>
            </a:r>
            <a:endParaRPr lang="id-ID" sz="4800" b="1">
              <a:solidFill>
                <a:schemeClr val="tx1">
                  <a:lumMod val="75000"/>
                  <a:lumOff val="25000"/>
                </a:schemeClr>
              </a:solidFill>
              <a:latin typeface="+mj-lt"/>
            </a:endParaRPr>
          </a:p>
        </p:txBody>
      </p:sp>
    </p:spTree>
    <p:extLst>
      <p:ext uri="{BB962C8B-B14F-4D97-AF65-F5344CB8AC3E}">
        <p14:creationId xmlns:p14="http://schemas.microsoft.com/office/powerpoint/2010/main" val="2440292274"/>
      </p:ext>
    </p:extLst>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750"/>
                                        <p:tgtEl>
                                          <p:spTgt spid="14"/>
                                        </p:tgtEl>
                                      </p:cBhvr>
                                    </p:animEffect>
                                    <p:anim calcmode="lin" valueType="num">
                                      <p:cBhvr>
                                        <p:cTn id="8" dur="750" fill="hold"/>
                                        <p:tgtEl>
                                          <p:spTgt spid="14"/>
                                        </p:tgtEl>
                                        <p:attrNameLst>
                                          <p:attrName>ppt_x</p:attrName>
                                        </p:attrNameLst>
                                      </p:cBhvr>
                                      <p:tavLst>
                                        <p:tav tm="0">
                                          <p:val>
                                            <p:strVal val="#ppt_x"/>
                                          </p:val>
                                        </p:tav>
                                        <p:tav tm="100000">
                                          <p:val>
                                            <p:strVal val="#ppt_x"/>
                                          </p:val>
                                        </p:tav>
                                      </p:tavLst>
                                    </p:anim>
                                    <p:anim calcmode="lin" valueType="num">
                                      <p:cBhvr>
                                        <p:cTn id="9" dur="75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750"/>
                                        <p:tgtEl>
                                          <p:spTgt spid="4"/>
                                        </p:tgtEl>
                                      </p:cBhvr>
                                    </p:animEffect>
                                    <p:anim calcmode="lin" valueType="num">
                                      <p:cBhvr>
                                        <p:cTn id="13" dur="750" fill="hold"/>
                                        <p:tgtEl>
                                          <p:spTgt spid="4"/>
                                        </p:tgtEl>
                                        <p:attrNameLst>
                                          <p:attrName>ppt_x</p:attrName>
                                        </p:attrNameLst>
                                      </p:cBhvr>
                                      <p:tavLst>
                                        <p:tav tm="0">
                                          <p:val>
                                            <p:strVal val="#ppt_x"/>
                                          </p:val>
                                        </p:tav>
                                        <p:tav tm="100000">
                                          <p:val>
                                            <p:strVal val="#ppt_x"/>
                                          </p:val>
                                        </p:tav>
                                      </p:tavLst>
                                    </p:anim>
                                    <p:anim calcmode="lin" valueType="num">
                                      <p:cBhvr>
                                        <p:cTn id="14"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DC9134C-01DE-4E7F-8970-5083A7D6FD1C}"/>
              </a:ext>
            </a:extLst>
          </p:cNvPr>
          <p:cNvGrpSpPr/>
          <p:nvPr/>
        </p:nvGrpSpPr>
        <p:grpSpPr>
          <a:xfrm>
            <a:off x="2861902" y="2008692"/>
            <a:ext cx="2840616" cy="2840616"/>
            <a:chOff x="684358" y="2902022"/>
            <a:chExt cx="3364308" cy="3364307"/>
          </a:xfrm>
          <a:solidFill>
            <a:schemeClr val="bg1">
              <a:lumMod val="95000"/>
            </a:schemeClr>
          </a:solidFill>
        </p:grpSpPr>
        <p:sp>
          <p:nvSpPr>
            <p:cNvPr id="29" name="Freeform 6">
              <a:extLst>
                <a:ext uri="{FF2B5EF4-FFF2-40B4-BE49-F238E27FC236}">
                  <a16:creationId xmlns:a16="http://schemas.microsoft.com/office/drawing/2014/main" id="{3A879C27-D312-4F31-B73F-4029CE241112}"/>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7">
              <a:extLst>
                <a:ext uri="{FF2B5EF4-FFF2-40B4-BE49-F238E27FC236}">
                  <a16:creationId xmlns:a16="http://schemas.microsoft.com/office/drawing/2014/main" id="{2AA0E943-D919-4CEB-B02C-071196C3894B}"/>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8">
              <a:extLst>
                <a:ext uri="{FF2B5EF4-FFF2-40B4-BE49-F238E27FC236}">
                  <a16:creationId xmlns:a16="http://schemas.microsoft.com/office/drawing/2014/main" id="{84C8E3A0-5B0A-4E42-8D7F-8AD72B7EEB9F}"/>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9">
              <a:extLst>
                <a:ext uri="{FF2B5EF4-FFF2-40B4-BE49-F238E27FC236}">
                  <a16:creationId xmlns:a16="http://schemas.microsoft.com/office/drawing/2014/main" id="{AFB337AF-800D-48B1-AC3C-7094407C785E}"/>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10">
              <a:extLst>
                <a:ext uri="{FF2B5EF4-FFF2-40B4-BE49-F238E27FC236}">
                  <a16:creationId xmlns:a16="http://schemas.microsoft.com/office/drawing/2014/main" id="{0668C50E-8458-46B7-950B-DA8A456BDC2A}"/>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11">
              <a:extLst>
                <a:ext uri="{FF2B5EF4-FFF2-40B4-BE49-F238E27FC236}">
                  <a16:creationId xmlns:a16="http://schemas.microsoft.com/office/drawing/2014/main" id="{D7584DE4-BC3A-4272-9EC2-820AEA2B5343}"/>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12">
              <a:extLst>
                <a:ext uri="{FF2B5EF4-FFF2-40B4-BE49-F238E27FC236}">
                  <a16:creationId xmlns:a16="http://schemas.microsoft.com/office/drawing/2014/main" id="{B9B4B7E3-A989-41B6-8AAF-9EA9D37BCED2}"/>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13">
              <a:extLst>
                <a:ext uri="{FF2B5EF4-FFF2-40B4-BE49-F238E27FC236}">
                  <a16:creationId xmlns:a16="http://schemas.microsoft.com/office/drawing/2014/main" id="{AA7E104D-B97B-425F-9A06-ECB303546BE6}"/>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14">
              <a:extLst>
                <a:ext uri="{FF2B5EF4-FFF2-40B4-BE49-F238E27FC236}">
                  <a16:creationId xmlns:a16="http://schemas.microsoft.com/office/drawing/2014/main" id="{1C6257A6-530E-47FC-8658-CEBFB1C9E9AA}"/>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15">
              <a:extLst>
                <a:ext uri="{FF2B5EF4-FFF2-40B4-BE49-F238E27FC236}">
                  <a16:creationId xmlns:a16="http://schemas.microsoft.com/office/drawing/2014/main" id="{D521D395-2F05-4776-82CD-78175ADD6F02}"/>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16">
              <a:extLst>
                <a:ext uri="{FF2B5EF4-FFF2-40B4-BE49-F238E27FC236}">
                  <a16:creationId xmlns:a16="http://schemas.microsoft.com/office/drawing/2014/main" id="{27235537-82D0-4DA8-AFC6-0C6FB90C315B}"/>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17">
              <a:extLst>
                <a:ext uri="{FF2B5EF4-FFF2-40B4-BE49-F238E27FC236}">
                  <a16:creationId xmlns:a16="http://schemas.microsoft.com/office/drawing/2014/main" id="{0362795E-9299-47FF-9E6C-0D8D595C2B43}"/>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18">
              <a:extLst>
                <a:ext uri="{FF2B5EF4-FFF2-40B4-BE49-F238E27FC236}">
                  <a16:creationId xmlns:a16="http://schemas.microsoft.com/office/drawing/2014/main" id="{68A6936D-5AA2-4C7A-A33D-F54DE95277BA}"/>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19">
              <a:extLst>
                <a:ext uri="{FF2B5EF4-FFF2-40B4-BE49-F238E27FC236}">
                  <a16:creationId xmlns:a16="http://schemas.microsoft.com/office/drawing/2014/main" id="{C3FC7FF3-AA41-4F30-9631-6D65922FFEB7}"/>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20">
              <a:extLst>
                <a:ext uri="{FF2B5EF4-FFF2-40B4-BE49-F238E27FC236}">
                  <a16:creationId xmlns:a16="http://schemas.microsoft.com/office/drawing/2014/main" id="{DB30AC8E-BC65-4A9B-B866-16E82FDBD2F0}"/>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21">
              <a:extLst>
                <a:ext uri="{FF2B5EF4-FFF2-40B4-BE49-F238E27FC236}">
                  <a16:creationId xmlns:a16="http://schemas.microsoft.com/office/drawing/2014/main" id="{DC0393CF-3397-4477-9737-53A7832577D2}"/>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22">
              <a:extLst>
                <a:ext uri="{FF2B5EF4-FFF2-40B4-BE49-F238E27FC236}">
                  <a16:creationId xmlns:a16="http://schemas.microsoft.com/office/drawing/2014/main" id="{C2E2E865-BA2D-42FB-B7FE-8BD5A8596978}"/>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23">
              <a:extLst>
                <a:ext uri="{FF2B5EF4-FFF2-40B4-BE49-F238E27FC236}">
                  <a16:creationId xmlns:a16="http://schemas.microsoft.com/office/drawing/2014/main" id="{F16901A6-A2E6-4390-A60D-42DAB31879CA}"/>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24">
              <a:extLst>
                <a:ext uri="{FF2B5EF4-FFF2-40B4-BE49-F238E27FC236}">
                  <a16:creationId xmlns:a16="http://schemas.microsoft.com/office/drawing/2014/main" id="{EB1EAFCF-545C-46D8-9E61-20DF86180EBD}"/>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25">
              <a:extLst>
                <a:ext uri="{FF2B5EF4-FFF2-40B4-BE49-F238E27FC236}">
                  <a16:creationId xmlns:a16="http://schemas.microsoft.com/office/drawing/2014/main" id="{B83A551F-4AFD-45E1-A057-203D0750A004}"/>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26">
              <a:extLst>
                <a:ext uri="{FF2B5EF4-FFF2-40B4-BE49-F238E27FC236}">
                  <a16:creationId xmlns:a16="http://schemas.microsoft.com/office/drawing/2014/main" id="{CC6C6908-A533-435A-86EF-FD2120C070C2}"/>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27">
              <a:extLst>
                <a:ext uri="{FF2B5EF4-FFF2-40B4-BE49-F238E27FC236}">
                  <a16:creationId xmlns:a16="http://schemas.microsoft.com/office/drawing/2014/main" id="{650B4F39-50F2-469A-98A9-F79E20118299}"/>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28">
              <a:extLst>
                <a:ext uri="{FF2B5EF4-FFF2-40B4-BE49-F238E27FC236}">
                  <a16:creationId xmlns:a16="http://schemas.microsoft.com/office/drawing/2014/main" id="{234C5B1B-15F3-4AEE-92A6-A0C490C897EF}"/>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29">
              <a:extLst>
                <a:ext uri="{FF2B5EF4-FFF2-40B4-BE49-F238E27FC236}">
                  <a16:creationId xmlns:a16="http://schemas.microsoft.com/office/drawing/2014/main" id="{88349CF7-05A1-45DC-8883-C043D5226745}"/>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30">
              <a:extLst>
                <a:ext uri="{FF2B5EF4-FFF2-40B4-BE49-F238E27FC236}">
                  <a16:creationId xmlns:a16="http://schemas.microsoft.com/office/drawing/2014/main" id="{07D518D7-4029-47AD-812D-CCBC80A80BB5}"/>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3" name="Picture Placeholder 2">
            <a:extLst>
              <a:ext uri="{FF2B5EF4-FFF2-40B4-BE49-F238E27FC236}">
                <a16:creationId xmlns:a16="http://schemas.microsoft.com/office/drawing/2014/main" id="{56685654-D88C-463D-A0EB-8FE01B3FE3EF}"/>
              </a:ext>
            </a:extLst>
          </p:cNvPr>
          <p:cNvSpPr>
            <a:spLocks noGrp="1"/>
          </p:cNvSpPr>
          <p:nvPr>
            <p:ph type="pic" sz="quarter" idx="17"/>
          </p:nvPr>
        </p:nvSpPr>
        <p:spPr/>
      </p:sp>
      <p:sp>
        <p:nvSpPr>
          <p:cNvPr id="54" name="Rectangle 53">
            <a:extLst>
              <a:ext uri="{FF2B5EF4-FFF2-40B4-BE49-F238E27FC236}">
                <a16:creationId xmlns:a16="http://schemas.microsoft.com/office/drawing/2014/main" id="{25F5FDA0-70B4-41BC-B73D-FB5131DDBF90}"/>
              </a:ext>
            </a:extLst>
          </p:cNvPr>
          <p:cNvSpPr/>
          <p:nvPr/>
        </p:nvSpPr>
        <p:spPr>
          <a:xfrm>
            <a:off x="9203961" y="4571998"/>
            <a:ext cx="2988039" cy="2286001"/>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a:extLst>
              <a:ext uri="{FF2B5EF4-FFF2-40B4-BE49-F238E27FC236}">
                <a16:creationId xmlns:a16="http://schemas.microsoft.com/office/drawing/2014/main" id="{3AA8BD04-6F59-4157-B3F8-CDE488E68CE9}"/>
              </a:ext>
            </a:extLst>
          </p:cNvPr>
          <p:cNvSpPr txBox="1"/>
          <p:nvPr/>
        </p:nvSpPr>
        <p:spPr>
          <a:xfrm>
            <a:off x="0" y="1255036"/>
            <a:ext cx="5628807" cy="1446550"/>
          </a:xfrm>
          <a:prstGeom prst="rect">
            <a:avLst/>
          </a:prstGeom>
          <a:noFill/>
        </p:spPr>
        <p:txBody>
          <a:bodyPr wrap="square" rtlCol="0">
            <a:spAutoFit/>
          </a:bodyPr>
          <a:lstStyle/>
          <a:p>
            <a:pPr algn="r"/>
            <a:r>
              <a:rPr lang="en-US" sz="4400">
                <a:solidFill>
                  <a:schemeClr val="tx1">
                    <a:lumMod val="75000"/>
                    <a:lumOff val="25000"/>
                  </a:schemeClr>
                </a:solidFill>
                <a:latin typeface="+mj-lt"/>
              </a:rPr>
              <a:t>Exploring Different Design Style</a:t>
            </a:r>
            <a:endParaRPr lang="id-ID" sz="5400" b="1">
              <a:solidFill>
                <a:schemeClr val="tx1">
                  <a:lumMod val="75000"/>
                  <a:lumOff val="25000"/>
                </a:schemeClr>
              </a:solidFill>
              <a:latin typeface="+mj-lt"/>
            </a:endParaRPr>
          </a:p>
        </p:txBody>
      </p:sp>
      <p:sp>
        <p:nvSpPr>
          <p:cNvPr id="8" name="TextBox 7">
            <a:extLst>
              <a:ext uri="{FF2B5EF4-FFF2-40B4-BE49-F238E27FC236}">
                <a16:creationId xmlns:a16="http://schemas.microsoft.com/office/drawing/2014/main" id="{6F064F47-C32F-4304-9814-D6BAF733C92B}"/>
              </a:ext>
            </a:extLst>
          </p:cNvPr>
          <p:cNvSpPr txBox="1"/>
          <p:nvPr/>
        </p:nvSpPr>
        <p:spPr>
          <a:xfrm>
            <a:off x="564164" y="3633643"/>
            <a:ext cx="2853635" cy="1869743"/>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
        <p:nvSpPr>
          <p:cNvPr id="9" name="TextBox 8">
            <a:extLst>
              <a:ext uri="{FF2B5EF4-FFF2-40B4-BE49-F238E27FC236}">
                <a16:creationId xmlns:a16="http://schemas.microsoft.com/office/drawing/2014/main" id="{1673AC10-8FA2-456B-9F69-B10532FCAA55}"/>
              </a:ext>
            </a:extLst>
          </p:cNvPr>
          <p:cNvSpPr txBox="1"/>
          <p:nvPr/>
        </p:nvSpPr>
        <p:spPr>
          <a:xfrm>
            <a:off x="564164" y="5497757"/>
            <a:ext cx="2853635" cy="85408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Praesent lacinia tellus augue, eget tincidunt urna mattis a. Proin ac massa et</a:t>
            </a:r>
          </a:p>
        </p:txBody>
      </p:sp>
      <p:sp>
        <p:nvSpPr>
          <p:cNvPr id="25" name="TextBox 24">
            <a:extLst>
              <a:ext uri="{FF2B5EF4-FFF2-40B4-BE49-F238E27FC236}">
                <a16:creationId xmlns:a16="http://schemas.microsoft.com/office/drawing/2014/main" id="{775DC8AE-0F3E-4404-B641-7C19160FD7FD}"/>
              </a:ext>
            </a:extLst>
          </p:cNvPr>
          <p:cNvSpPr txBox="1"/>
          <p:nvPr/>
        </p:nvSpPr>
        <p:spPr>
          <a:xfrm>
            <a:off x="9808798" y="5592806"/>
            <a:ext cx="2088861" cy="85408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a:t>
            </a:r>
          </a:p>
          <a:p>
            <a:pPr>
              <a:lnSpc>
                <a:spcPct val="150000"/>
              </a:lnSpc>
            </a:pPr>
            <a:r>
              <a:rPr lang="en-US" sz="1100">
                <a:solidFill>
                  <a:schemeClr val="tx1">
                    <a:lumMod val="50000"/>
                    <a:lumOff val="50000"/>
                  </a:schemeClr>
                </a:solidFill>
              </a:rPr>
              <a:t>entum, augue lectus scelerisque lorem, </a:t>
            </a:r>
          </a:p>
        </p:txBody>
      </p:sp>
      <p:sp>
        <p:nvSpPr>
          <p:cNvPr id="26" name="TextBox 25">
            <a:extLst>
              <a:ext uri="{FF2B5EF4-FFF2-40B4-BE49-F238E27FC236}">
                <a16:creationId xmlns:a16="http://schemas.microsoft.com/office/drawing/2014/main" id="{D84098CC-3FED-4752-B7D2-4F9E8112AE86}"/>
              </a:ext>
            </a:extLst>
          </p:cNvPr>
          <p:cNvSpPr txBox="1"/>
          <p:nvPr/>
        </p:nvSpPr>
        <p:spPr>
          <a:xfrm>
            <a:off x="7662349" y="4601822"/>
            <a:ext cx="1861635" cy="1862048"/>
          </a:xfrm>
          <a:prstGeom prst="rect">
            <a:avLst/>
          </a:prstGeom>
          <a:noFill/>
        </p:spPr>
        <p:txBody>
          <a:bodyPr wrap="square" rtlCol="0">
            <a:spAutoFit/>
          </a:bodyPr>
          <a:lstStyle/>
          <a:p>
            <a:pPr algn="r"/>
            <a:r>
              <a:rPr lang="en-US" sz="11500">
                <a:solidFill>
                  <a:schemeClr val="tx1">
                    <a:lumMod val="75000"/>
                    <a:lumOff val="25000"/>
                  </a:schemeClr>
                </a:solidFill>
                <a:latin typeface="+mj-lt"/>
              </a:rPr>
              <a:t>01</a:t>
            </a:r>
            <a:endParaRPr lang="id-ID" sz="16600" b="1">
              <a:solidFill>
                <a:schemeClr val="tx1">
                  <a:lumMod val="75000"/>
                  <a:lumOff val="25000"/>
                </a:schemeClr>
              </a:solidFill>
              <a:latin typeface="+mj-lt"/>
            </a:endParaRPr>
          </a:p>
        </p:txBody>
      </p:sp>
      <p:sp>
        <p:nvSpPr>
          <p:cNvPr id="27" name="Rectangle 26">
            <a:extLst>
              <a:ext uri="{FF2B5EF4-FFF2-40B4-BE49-F238E27FC236}">
                <a16:creationId xmlns:a16="http://schemas.microsoft.com/office/drawing/2014/main" id="{9A7BF046-A1B6-4DD0-8D7C-7487982666C4}"/>
              </a:ext>
            </a:extLst>
          </p:cNvPr>
          <p:cNvSpPr/>
          <p:nvPr/>
        </p:nvSpPr>
        <p:spPr>
          <a:xfrm>
            <a:off x="9808797" y="5150256"/>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5" name="Picture Placeholder 4">
            <a:extLst>
              <a:ext uri="{FF2B5EF4-FFF2-40B4-BE49-F238E27FC236}">
                <a16:creationId xmlns:a16="http://schemas.microsoft.com/office/drawing/2014/main" id="{3FBE7BEF-9737-4A92-B572-3CF933C8E45F}"/>
              </a:ext>
            </a:extLst>
          </p:cNvPr>
          <p:cNvSpPr>
            <a:spLocks noGrp="1"/>
          </p:cNvSpPr>
          <p:nvPr>
            <p:ph type="pic" sz="quarter" idx="19"/>
          </p:nvPr>
        </p:nvSpPr>
        <p:spPr/>
      </p:sp>
      <p:sp>
        <p:nvSpPr>
          <p:cNvPr id="10" name="Picture Placeholder 9">
            <a:extLst>
              <a:ext uri="{FF2B5EF4-FFF2-40B4-BE49-F238E27FC236}">
                <a16:creationId xmlns:a16="http://schemas.microsoft.com/office/drawing/2014/main" id="{EB0F7FFC-95E7-4CA2-9EF2-46A58D16E807}"/>
              </a:ext>
            </a:extLst>
          </p:cNvPr>
          <p:cNvSpPr>
            <a:spLocks noGrp="1"/>
          </p:cNvSpPr>
          <p:nvPr>
            <p:ph type="pic" sz="quarter" idx="18"/>
          </p:nvPr>
        </p:nvSpPr>
        <p:spPr/>
      </p:sp>
    </p:spTree>
    <p:extLst>
      <p:ext uri="{BB962C8B-B14F-4D97-AF65-F5344CB8AC3E}">
        <p14:creationId xmlns:p14="http://schemas.microsoft.com/office/powerpoint/2010/main" val="6428211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anim calcmode="lin" valueType="num">
                                      <p:cBhvr>
                                        <p:cTn id="13" dur="750" fill="hold"/>
                                        <p:tgtEl>
                                          <p:spTgt spid="8"/>
                                        </p:tgtEl>
                                        <p:attrNameLst>
                                          <p:attrName>ppt_x</p:attrName>
                                        </p:attrNameLst>
                                      </p:cBhvr>
                                      <p:tavLst>
                                        <p:tav tm="0">
                                          <p:val>
                                            <p:strVal val="#ppt_x"/>
                                          </p:val>
                                        </p:tav>
                                        <p:tav tm="100000">
                                          <p:val>
                                            <p:strVal val="#ppt_x"/>
                                          </p:val>
                                        </p:tav>
                                      </p:tavLst>
                                    </p:anim>
                                    <p:anim calcmode="lin" valueType="num">
                                      <p:cBhvr>
                                        <p:cTn id="14" dur="75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750"/>
                                        <p:tgtEl>
                                          <p:spTgt spid="9"/>
                                        </p:tgtEl>
                                      </p:cBhvr>
                                    </p:animEffect>
                                    <p:anim calcmode="lin" valueType="num">
                                      <p:cBhvr>
                                        <p:cTn id="18" dur="750" fill="hold"/>
                                        <p:tgtEl>
                                          <p:spTgt spid="9"/>
                                        </p:tgtEl>
                                        <p:attrNameLst>
                                          <p:attrName>ppt_x</p:attrName>
                                        </p:attrNameLst>
                                      </p:cBhvr>
                                      <p:tavLst>
                                        <p:tav tm="0">
                                          <p:val>
                                            <p:strVal val="#ppt_x"/>
                                          </p:val>
                                        </p:tav>
                                        <p:tav tm="100000">
                                          <p:val>
                                            <p:strVal val="#ppt_x"/>
                                          </p:val>
                                        </p:tav>
                                      </p:tavLst>
                                    </p:anim>
                                    <p:anim calcmode="lin" valueType="num">
                                      <p:cBhvr>
                                        <p:cTn id="19" dur="75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750"/>
                                        <p:tgtEl>
                                          <p:spTgt spid="25"/>
                                        </p:tgtEl>
                                      </p:cBhvr>
                                    </p:animEffect>
                                    <p:anim calcmode="lin" valueType="num">
                                      <p:cBhvr>
                                        <p:cTn id="23" dur="750" fill="hold"/>
                                        <p:tgtEl>
                                          <p:spTgt spid="25"/>
                                        </p:tgtEl>
                                        <p:attrNameLst>
                                          <p:attrName>ppt_x</p:attrName>
                                        </p:attrNameLst>
                                      </p:cBhvr>
                                      <p:tavLst>
                                        <p:tav tm="0">
                                          <p:val>
                                            <p:strVal val="#ppt_x"/>
                                          </p:val>
                                        </p:tav>
                                        <p:tav tm="100000">
                                          <p:val>
                                            <p:strVal val="#ppt_x"/>
                                          </p:val>
                                        </p:tav>
                                      </p:tavLst>
                                    </p:anim>
                                    <p:anim calcmode="lin" valueType="num">
                                      <p:cBhvr>
                                        <p:cTn id="24" dur="75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750"/>
                                        <p:tgtEl>
                                          <p:spTgt spid="26"/>
                                        </p:tgtEl>
                                      </p:cBhvr>
                                    </p:animEffect>
                                    <p:anim calcmode="lin" valueType="num">
                                      <p:cBhvr>
                                        <p:cTn id="28" dur="750" fill="hold"/>
                                        <p:tgtEl>
                                          <p:spTgt spid="26"/>
                                        </p:tgtEl>
                                        <p:attrNameLst>
                                          <p:attrName>ppt_x</p:attrName>
                                        </p:attrNameLst>
                                      </p:cBhvr>
                                      <p:tavLst>
                                        <p:tav tm="0">
                                          <p:val>
                                            <p:strVal val="#ppt_x"/>
                                          </p:val>
                                        </p:tav>
                                        <p:tav tm="100000">
                                          <p:val>
                                            <p:strVal val="#ppt_x"/>
                                          </p:val>
                                        </p:tav>
                                      </p:tavLst>
                                    </p:anim>
                                    <p:anim calcmode="lin" valueType="num">
                                      <p:cBhvr>
                                        <p:cTn id="29" dur="750" fill="hold"/>
                                        <p:tgtEl>
                                          <p:spTgt spid="2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0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750"/>
                                        <p:tgtEl>
                                          <p:spTgt spid="27"/>
                                        </p:tgtEl>
                                      </p:cBhvr>
                                    </p:animEffect>
                                    <p:anim calcmode="lin" valueType="num">
                                      <p:cBhvr>
                                        <p:cTn id="33" dur="750" fill="hold"/>
                                        <p:tgtEl>
                                          <p:spTgt spid="27"/>
                                        </p:tgtEl>
                                        <p:attrNameLst>
                                          <p:attrName>ppt_x</p:attrName>
                                        </p:attrNameLst>
                                      </p:cBhvr>
                                      <p:tavLst>
                                        <p:tav tm="0">
                                          <p:val>
                                            <p:strVal val="#ppt_x"/>
                                          </p:val>
                                        </p:tav>
                                        <p:tav tm="100000">
                                          <p:val>
                                            <p:strVal val="#ppt_x"/>
                                          </p:val>
                                        </p:tav>
                                      </p:tavLst>
                                    </p:anim>
                                    <p:anim calcmode="lin" valueType="num">
                                      <p:cBhvr>
                                        <p:cTn id="34" dur="75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25" grpId="0"/>
      <p:bldP spid="26"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EEC0BC6-3339-453D-966D-F4DA002ACE00}"/>
              </a:ext>
            </a:extLst>
          </p:cNvPr>
          <p:cNvSpPr>
            <a:spLocks noGrp="1"/>
          </p:cNvSpPr>
          <p:nvPr>
            <p:ph type="pic" sz="quarter" idx="10"/>
          </p:nvPr>
        </p:nvSpPr>
        <p:spPr/>
      </p:sp>
      <p:sp>
        <p:nvSpPr>
          <p:cNvPr id="2" name="Rectangle 1">
            <a:extLst>
              <a:ext uri="{FF2B5EF4-FFF2-40B4-BE49-F238E27FC236}">
                <a16:creationId xmlns:a16="http://schemas.microsoft.com/office/drawing/2014/main" id="{5EF0042C-E969-4FE8-8513-5220FC0ED84D}"/>
              </a:ext>
            </a:extLst>
          </p:cNvPr>
          <p:cNvSpPr/>
          <p:nvPr/>
        </p:nvSpPr>
        <p:spPr>
          <a:xfrm>
            <a:off x="0" y="0"/>
            <a:ext cx="8919148" cy="48118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079A412A-EC88-4621-BCF0-53AD8CF49B9D}"/>
              </a:ext>
            </a:extLst>
          </p:cNvPr>
          <p:cNvSpPr/>
          <p:nvPr/>
        </p:nvSpPr>
        <p:spPr>
          <a:xfrm>
            <a:off x="1" y="0"/>
            <a:ext cx="2095957" cy="2143593"/>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219AC226-C98D-4832-ABFF-9B406C199C50}"/>
              </a:ext>
            </a:extLst>
          </p:cNvPr>
          <p:cNvSpPr txBox="1"/>
          <p:nvPr/>
        </p:nvSpPr>
        <p:spPr>
          <a:xfrm>
            <a:off x="534967" y="566089"/>
            <a:ext cx="4351826" cy="1323439"/>
          </a:xfrm>
          <a:prstGeom prst="rect">
            <a:avLst/>
          </a:prstGeom>
          <a:noFill/>
        </p:spPr>
        <p:txBody>
          <a:bodyPr wrap="square" rtlCol="0">
            <a:spAutoFit/>
          </a:bodyPr>
          <a:lstStyle/>
          <a:p>
            <a:r>
              <a:rPr lang="en-US" sz="4000">
                <a:solidFill>
                  <a:schemeClr val="tx1">
                    <a:lumMod val="75000"/>
                    <a:lumOff val="25000"/>
                  </a:schemeClr>
                </a:solidFill>
                <a:latin typeface="+mj-lt"/>
              </a:rPr>
              <a:t>Expect Nothing Less Than Perfect </a:t>
            </a:r>
            <a:endParaRPr lang="id-ID" sz="4800" b="1">
              <a:solidFill>
                <a:schemeClr val="tx1">
                  <a:lumMod val="75000"/>
                  <a:lumOff val="25000"/>
                </a:schemeClr>
              </a:solidFill>
              <a:latin typeface="+mj-lt"/>
            </a:endParaRPr>
          </a:p>
        </p:txBody>
      </p:sp>
      <p:grpSp>
        <p:nvGrpSpPr>
          <p:cNvPr id="13" name="Group 12">
            <a:extLst>
              <a:ext uri="{FF2B5EF4-FFF2-40B4-BE49-F238E27FC236}">
                <a16:creationId xmlns:a16="http://schemas.microsoft.com/office/drawing/2014/main" id="{4490BBDD-15C1-4A56-BAAD-687EB32F1233}"/>
              </a:ext>
            </a:extLst>
          </p:cNvPr>
          <p:cNvGrpSpPr/>
          <p:nvPr/>
        </p:nvGrpSpPr>
        <p:grpSpPr>
          <a:xfrm>
            <a:off x="7595330" y="3488024"/>
            <a:ext cx="2137605" cy="2137605"/>
            <a:chOff x="684358" y="2902022"/>
            <a:chExt cx="3364308" cy="3364307"/>
          </a:xfrm>
          <a:solidFill>
            <a:schemeClr val="bg1">
              <a:lumMod val="95000"/>
            </a:schemeClr>
          </a:solidFill>
        </p:grpSpPr>
        <p:sp>
          <p:nvSpPr>
            <p:cNvPr id="14" name="Freeform 6">
              <a:extLst>
                <a:ext uri="{FF2B5EF4-FFF2-40B4-BE49-F238E27FC236}">
                  <a16:creationId xmlns:a16="http://schemas.microsoft.com/office/drawing/2014/main" id="{C963167D-D638-4E22-914A-991785B0F55B}"/>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7">
              <a:extLst>
                <a:ext uri="{FF2B5EF4-FFF2-40B4-BE49-F238E27FC236}">
                  <a16:creationId xmlns:a16="http://schemas.microsoft.com/office/drawing/2014/main" id="{FEE4F4D1-01E5-4A36-8F01-6D13CA7E5A0C}"/>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8">
              <a:extLst>
                <a:ext uri="{FF2B5EF4-FFF2-40B4-BE49-F238E27FC236}">
                  <a16:creationId xmlns:a16="http://schemas.microsoft.com/office/drawing/2014/main" id="{1EBA490D-940E-41BE-82EC-3D3E940E49A1}"/>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9">
              <a:extLst>
                <a:ext uri="{FF2B5EF4-FFF2-40B4-BE49-F238E27FC236}">
                  <a16:creationId xmlns:a16="http://schemas.microsoft.com/office/drawing/2014/main" id="{D91B9356-ED70-4C6E-B097-BA4FE51315CE}"/>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0">
              <a:extLst>
                <a:ext uri="{FF2B5EF4-FFF2-40B4-BE49-F238E27FC236}">
                  <a16:creationId xmlns:a16="http://schemas.microsoft.com/office/drawing/2014/main" id="{71BD6F43-E9D5-406A-B327-A8F0ADBC2E55}"/>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1">
              <a:extLst>
                <a:ext uri="{FF2B5EF4-FFF2-40B4-BE49-F238E27FC236}">
                  <a16:creationId xmlns:a16="http://schemas.microsoft.com/office/drawing/2014/main" id="{6CC7C3A8-1219-49CA-B772-588FA3509DDC}"/>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2">
              <a:extLst>
                <a:ext uri="{FF2B5EF4-FFF2-40B4-BE49-F238E27FC236}">
                  <a16:creationId xmlns:a16="http://schemas.microsoft.com/office/drawing/2014/main" id="{96773953-8FAC-44DF-BB64-E13B97FACEC1}"/>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3">
              <a:extLst>
                <a:ext uri="{FF2B5EF4-FFF2-40B4-BE49-F238E27FC236}">
                  <a16:creationId xmlns:a16="http://schemas.microsoft.com/office/drawing/2014/main" id="{0828778C-4BD0-4939-AB59-A66CC4EE9AD7}"/>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4">
              <a:extLst>
                <a:ext uri="{FF2B5EF4-FFF2-40B4-BE49-F238E27FC236}">
                  <a16:creationId xmlns:a16="http://schemas.microsoft.com/office/drawing/2014/main" id="{D7CA1A47-F615-47D5-B837-DD1AD7CB7056}"/>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5">
              <a:extLst>
                <a:ext uri="{FF2B5EF4-FFF2-40B4-BE49-F238E27FC236}">
                  <a16:creationId xmlns:a16="http://schemas.microsoft.com/office/drawing/2014/main" id="{7497E5C5-95D6-4E2E-9E4E-95DAA993ABD9}"/>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6">
              <a:extLst>
                <a:ext uri="{FF2B5EF4-FFF2-40B4-BE49-F238E27FC236}">
                  <a16:creationId xmlns:a16="http://schemas.microsoft.com/office/drawing/2014/main" id="{C4B552AA-79BB-4ED0-BC74-ED1B664FDE85}"/>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7">
              <a:extLst>
                <a:ext uri="{FF2B5EF4-FFF2-40B4-BE49-F238E27FC236}">
                  <a16:creationId xmlns:a16="http://schemas.microsoft.com/office/drawing/2014/main" id="{251AD19B-BE8B-4E0B-9EF7-3407576F7121}"/>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8">
              <a:extLst>
                <a:ext uri="{FF2B5EF4-FFF2-40B4-BE49-F238E27FC236}">
                  <a16:creationId xmlns:a16="http://schemas.microsoft.com/office/drawing/2014/main" id="{2BAB87DB-36E4-47EE-B086-81517379E842}"/>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19">
              <a:extLst>
                <a:ext uri="{FF2B5EF4-FFF2-40B4-BE49-F238E27FC236}">
                  <a16:creationId xmlns:a16="http://schemas.microsoft.com/office/drawing/2014/main" id="{A8725DA1-D748-4952-A749-2A211199B7D9}"/>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0">
              <a:extLst>
                <a:ext uri="{FF2B5EF4-FFF2-40B4-BE49-F238E27FC236}">
                  <a16:creationId xmlns:a16="http://schemas.microsoft.com/office/drawing/2014/main" id="{17E7AEBE-870D-45B4-843F-DD102C5D9769}"/>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1">
              <a:extLst>
                <a:ext uri="{FF2B5EF4-FFF2-40B4-BE49-F238E27FC236}">
                  <a16:creationId xmlns:a16="http://schemas.microsoft.com/office/drawing/2014/main" id="{BB2B67D1-4FF7-4101-ACD3-F311377D5945}"/>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2">
              <a:extLst>
                <a:ext uri="{FF2B5EF4-FFF2-40B4-BE49-F238E27FC236}">
                  <a16:creationId xmlns:a16="http://schemas.microsoft.com/office/drawing/2014/main" id="{D67223F7-7B0C-4784-9CAF-7C9EFF794677}"/>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3">
              <a:extLst>
                <a:ext uri="{FF2B5EF4-FFF2-40B4-BE49-F238E27FC236}">
                  <a16:creationId xmlns:a16="http://schemas.microsoft.com/office/drawing/2014/main" id="{DCC7017D-2FEB-4151-BA9F-14D838372503}"/>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4">
              <a:extLst>
                <a:ext uri="{FF2B5EF4-FFF2-40B4-BE49-F238E27FC236}">
                  <a16:creationId xmlns:a16="http://schemas.microsoft.com/office/drawing/2014/main" id="{00AE46F9-C5BA-4432-B71B-63A515C36525}"/>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5">
              <a:extLst>
                <a:ext uri="{FF2B5EF4-FFF2-40B4-BE49-F238E27FC236}">
                  <a16:creationId xmlns:a16="http://schemas.microsoft.com/office/drawing/2014/main" id="{79B8DBE5-FF9F-4887-B6AC-E768DEBEB9C4}"/>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6">
              <a:extLst>
                <a:ext uri="{FF2B5EF4-FFF2-40B4-BE49-F238E27FC236}">
                  <a16:creationId xmlns:a16="http://schemas.microsoft.com/office/drawing/2014/main" id="{DEFC4EFB-0891-4D80-A5D0-AFC597B84317}"/>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7">
              <a:extLst>
                <a:ext uri="{FF2B5EF4-FFF2-40B4-BE49-F238E27FC236}">
                  <a16:creationId xmlns:a16="http://schemas.microsoft.com/office/drawing/2014/main" id="{D05E6200-9692-4BB3-A28C-3830CE3009C3}"/>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8">
              <a:extLst>
                <a:ext uri="{FF2B5EF4-FFF2-40B4-BE49-F238E27FC236}">
                  <a16:creationId xmlns:a16="http://schemas.microsoft.com/office/drawing/2014/main" id="{8D6ADCF1-F6CC-4E38-8BB7-FD2D64288F96}"/>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29">
              <a:extLst>
                <a:ext uri="{FF2B5EF4-FFF2-40B4-BE49-F238E27FC236}">
                  <a16:creationId xmlns:a16="http://schemas.microsoft.com/office/drawing/2014/main" id="{686DC4DF-6258-434C-8FC4-3873EFF632D5}"/>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30">
              <a:extLst>
                <a:ext uri="{FF2B5EF4-FFF2-40B4-BE49-F238E27FC236}">
                  <a16:creationId xmlns:a16="http://schemas.microsoft.com/office/drawing/2014/main" id="{70D54FBD-7A8B-4C40-9CEE-AB157CE1721B}"/>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5" name="TextBox 4">
            <a:extLst>
              <a:ext uri="{FF2B5EF4-FFF2-40B4-BE49-F238E27FC236}">
                <a16:creationId xmlns:a16="http://schemas.microsoft.com/office/drawing/2014/main" id="{25CC92AA-58E0-4547-BD1C-3D3E3A83BA3E}"/>
              </a:ext>
            </a:extLst>
          </p:cNvPr>
          <p:cNvSpPr txBox="1"/>
          <p:nvPr/>
        </p:nvSpPr>
        <p:spPr>
          <a:xfrm>
            <a:off x="1659230" y="2740430"/>
            <a:ext cx="2567997" cy="1107996"/>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a:t>
            </a:r>
          </a:p>
        </p:txBody>
      </p:sp>
      <p:sp>
        <p:nvSpPr>
          <p:cNvPr id="6" name="TextBox 5">
            <a:extLst>
              <a:ext uri="{FF2B5EF4-FFF2-40B4-BE49-F238E27FC236}">
                <a16:creationId xmlns:a16="http://schemas.microsoft.com/office/drawing/2014/main" id="{176DACD4-F55A-4D28-81BC-DC9F978B0B71}"/>
              </a:ext>
            </a:extLst>
          </p:cNvPr>
          <p:cNvSpPr txBox="1"/>
          <p:nvPr/>
        </p:nvSpPr>
        <p:spPr>
          <a:xfrm>
            <a:off x="112428" y="2491216"/>
            <a:ext cx="1389403" cy="1015663"/>
          </a:xfrm>
          <a:prstGeom prst="rect">
            <a:avLst/>
          </a:prstGeom>
          <a:noFill/>
        </p:spPr>
        <p:txBody>
          <a:bodyPr wrap="square" rtlCol="0">
            <a:spAutoFit/>
          </a:bodyPr>
          <a:lstStyle/>
          <a:p>
            <a:pPr algn="r"/>
            <a:r>
              <a:rPr lang="en-US" sz="6000">
                <a:solidFill>
                  <a:schemeClr val="tx1">
                    <a:lumMod val="75000"/>
                    <a:lumOff val="25000"/>
                  </a:schemeClr>
                </a:solidFill>
                <a:latin typeface="+mj-lt"/>
              </a:rPr>
              <a:t>01</a:t>
            </a:r>
            <a:endParaRPr lang="id-ID" sz="7200" b="1">
              <a:solidFill>
                <a:schemeClr val="tx1">
                  <a:lumMod val="75000"/>
                  <a:lumOff val="25000"/>
                </a:schemeClr>
              </a:solidFill>
              <a:latin typeface="+mj-lt"/>
            </a:endParaRPr>
          </a:p>
        </p:txBody>
      </p:sp>
      <p:sp>
        <p:nvSpPr>
          <p:cNvPr id="7" name="TextBox 6">
            <a:extLst>
              <a:ext uri="{FF2B5EF4-FFF2-40B4-BE49-F238E27FC236}">
                <a16:creationId xmlns:a16="http://schemas.microsoft.com/office/drawing/2014/main" id="{4A2847CC-5E94-4E3F-99D9-062540A26F96}"/>
              </a:ext>
            </a:extLst>
          </p:cNvPr>
          <p:cNvSpPr txBox="1"/>
          <p:nvPr/>
        </p:nvSpPr>
        <p:spPr>
          <a:xfrm>
            <a:off x="5796515" y="2740430"/>
            <a:ext cx="2567997" cy="1107996"/>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a:t>
            </a:r>
          </a:p>
        </p:txBody>
      </p:sp>
      <p:sp>
        <p:nvSpPr>
          <p:cNvPr id="8" name="TextBox 7">
            <a:extLst>
              <a:ext uri="{FF2B5EF4-FFF2-40B4-BE49-F238E27FC236}">
                <a16:creationId xmlns:a16="http://schemas.microsoft.com/office/drawing/2014/main" id="{ADDE5283-7A02-4AB9-BF78-BCFB0E1DA1A3}"/>
              </a:ext>
            </a:extLst>
          </p:cNvPr>
          <p:cNvSpPr txBox="1"/>
          <p:nvPr/>
        </p:nvSpPr>
        <p:spPr>
          <a:xfrm>
            <a:off x="4249713" y="2491216"/>
            <a:ext cx="1389403" cy="1015663"/>
          </a:xfrm>
          <a:prstGeom prst="rect">
            <a:avLst/>
          </a:prstGeom>
          <a:noFill/>
        </p:spPr>
        <p:txBody>
          <a:bodyPr wrap="square" rtlCol="0">
            <a:spAutoFit/>
          </a:bodyPr>
          <a:lstStyle/>
          <a:p>
            <a:pPr algn="r"/>
            <a:r>
              <a:rPr lang="en-US" sz="6000">
                <a:solidFill>
                  <a:schemeClr val="tx1">
                    <a:lumMod val="75000"/>
                    <a:lumOff val="25000"/>
                  </a:schemeClr>
                </a:solidFill>
                <a:latin typeface="+mj-lt"/>
              </a:rPr>
              <a:t>02</a:t>
            </a:r>
            <a:endParaRPr lang="id-ID" sz="7200" b="1">
              <a:solidFill>
                <a:schemeClr val="tx1">
                  <a:lumMod val="75000"/>
                  <a:lumOff val="25000"/>
                </a:schemeClr>
              </a:solidFill>
              <a:latin typeface="+mj-lt"/>
            </a:endParaRPr>
          </a:p>
        </p:txBody>
      </p:sp>
    </p:spTree>
    <p:extLst>
      <p:ext uri="{BB962C8B-B14F-4D97-AF65-F5344CB8AC3E}">
        <p14:creationId xmlns:p14="http://schemas.microsoft.com/office/powerpoint/2010/main" val="292078171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75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750"/>
                                        <p:tgtEl>
                                          <p:spTgt spid="6"/>
                                        </p:tgtEl>
                                      </p:cBhvr>
                                    </p:animEffect>
                                    <p:anim calcmode="lin" valueType="num">
                                      <p:cBhvr>
                                        <p:cTn id="13" dur="750" fill="hold"/>
                                        <p:tgtEl>
                                          <p:spTgt spid="6"/>
                                        </p:tgtEl>
                                        <p:attrNameLst>
                                          <p:attrName>ppt_x</p:attrName>
                                        </p:attrNameLst>
                                      </p:cBhvr>
                                      <p:tavLst>
                                        <p:tav tm="0">
                                          <p:val>
                                            <p:strVal val="#ppt_x"/>
                                          </p:val>
                                        </p:tav>
                                        <p:tav tm="100000">
                                          <p:val>
                                            <p:strVal val="#ppt_x"/>
                                          </p:val>
                                        </p:tav>
                                      </p:tavLst>
                                    </p:anim>
                                    <p:anim calcmode="lin" valueType="num">
                                      <p:cBhvr>
                                        <p:cTn id="14" dur="75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75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750"/>
                                        <p:tgtEl>
                                          <p:spTgt spid="5"/>
                                        </p:tgtEl>
                                      </p:cBhvr>
                                    </p:animEffect>
                                    <p:anim calcmode="lin" valueType="num">
                                      <p:cBhvr>
                                        <p:cTn id="18" dur="750" fill="hold"/>
                                        <p:tgtEl>
                                          <p:spTgt spid="5"/>
                                        </p:tgtEl>
                                        <p:attrNameLst>
                                          <p:attrName>ppt_x</p:attrName>
                                        </p:attrNameLst>
                                      </p:cBhvr>
                                      <p:tavLst>
                                        <p:tav tm="0">
                                          <p:val>
                                            <p:strVal val="#ppt_x"/>
                                          </p:val>
                                        </p:tav>
                                        <p:tav tm="100000">
                                          <p:val>
                                            <p:strVal val="#ppt_x"/>
                                          </p:val>
                                        </p:tav>
                                      </p:tavLst>
                                    </p:anim>
                                    <p:anim calcmode="lin" valueType="num">
                                      <p:cBhvr>
                                        <p:cTn id="19" dur="75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0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750"/>
                                        <p:tgtEl>
                                          <p:spTgt spid="8"/>
                                        </p:tgtEl>
                                      </p:cBhvr>
                                    </p:animEffect>
                                    <p:anim calcmode="lin" valueType="num">
                                      <p:cBhvr>
                                        <p:cTn id="23" dur="750" fill="hold"/>
                                        <p:tgtEl>
                                          <p:spTgt spid="8"/>
                                        </p:tgtEl>
                                        <p:attrNameLst>
                                          <p:attrName>ppt_x</p:attrName>
                                        </p:attrNameLst>
                                      </p:cBhvr>
                                      <p:tavLst>
                                        <p:tav tm="0">
                                          <p:val>
                                            <p:strVal val="#ppt_x"/>
                                          </p:val>
                                        </p:tav>
                                        <p:tav tm="100000">
                                          <p:val>
                                            <p:strVal val="#ppt_x"/>
                                          </p:val>
                                        </p:tav>
                                      </p:tavLst>
                                    </p:anim>
                                    <p:anim calcmode="lin" valueType="num">
                                      <p:cBhvr>
                                        <p:cTn id="24" dur="75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0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750"/>
                                        <p:tgtEl>
                                          <p:spTgt spid="7"/>
                                        </p:tgtEl>
                                      </p:cBhvr>
                                    </p:animEffect>
                                    <p:anim calcmode="lin" valueType="num">
                                      <p:cBhvr>
                                        <p:cTn id="28" dur="750" fill="hold"/>
                                        <p:tgtEl>
                                          <p:spTgt spid="7"/>
                                        </p:tgtEl>
                                        <p:attrNameLst>
                                          <p:attrName>ppt_x</p:attrName>
                                        </p:attrNameLst>
                                      </p:cBhvr>
                                      <p:tavLst>
                                        <p:tav tm="0">
                                          <p:val>
                                            <p:strVal val="#ppt_x"/>
                                          </p:val>
                                        </p:tav>
                                        <p:tav tm="100000">
                                          <p:val>
                                            <p:strVal val="#ppt_x"/>
                                          </p:val>
                                        </p:tav>
                                      </p:tavLst>
                                    </p:anim>
                                    <p:anim calcmode="lin" valueType="num">
                                      <p:cBhvr>
                                        <p:cTn id="29" dur="7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93EE97BE-C52B-46D3-B389-2D864F2DA30C}"/>
              </a:ext>
            </a:extLst>
          </p:cNvPr>
          <p:cNvGrpSpPr/>
          <p:nvPr/>
        </p:nvGrpSpPr>
        <p:grpSpPr>
          <a:xfrm>
            <a:off x="6145427" y="1908416"/>
            <a:ext cx="2840616" cy="2840616"/>
            <a:chOff x="684358" y="2902022"/>
            <a:chExt cx="3364308" cy="3364307"/>
          </a:xfrm>
          <a:solidFill>
            <a:schemeClr val="bg1">
              <a:lumMod val="95000"/>
            </a:schemeClr>
          </a:solidFill>
        </p:grpSpPr>
        <p:sp>
          <p:nvSpPr>
            <p:cNvPr id="57" name="Freeform 6">
              <a:extLst>
                <a:ext uri="{FF2B5EF4-FFF2-40B4-BE49-F238E27FC236}">
                  <a16:creationId xmlns:a16="http://schemas.microsoft.com/office/drawing/2014/main" id="{58A68889-2AD6-47C2-BEF8-162716B82E1F}"/>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7">
              <a:extLst>
                <a:ext uri="{FF2B5EF4-FFF2-40B4-BE49-F238E27FC236}">
                  <a16:creationId xmlns:a16="http://schemas.microsoft.com/office/drawing/2014/main" id="{FCB655B9-9F40-4F7C-803F-7B552E9F62BE}"/>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8">
              <a:extLst>
                <a:ext uri="{FF2B5EF4-FFF2-40B4-BE49-F238E27FC236}">
                  <a16:creationId xmlns:a16="http://schemas.microsoft.com/office/drawing/2014/main" id="{2F07A804-314B-4D4D-805D-191DFC367CDE}"/>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9">
              <a:extLst>
                <a:ext uri="{FF2B5EF4-FFF2-40B4-BE49-F238E27FC236}">
                  <a16:creationId xmlns:a16="http://schemas.microsoft.com/office/drawing/2014/main" id="{6BF886A9-7ED3-403F-A9A4-97EC6BBE495C}"/>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10">
              <a:extLst>
                <a:ext uri="{FF2B5EF4-FFF2-40B4-BE49-F238E27FC236}">
                  <a16:creationId xmlns:a16="http://schemas.microsoft.com/office/drawing/2014/main" id="{BD7319F1-3156-4D8C-B4D3-7A64FAF5CBDC}"/>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11">
              <a:extLst>
                <a:ext uri="{FF2B5EF4-FFF2-40B4-BE49-F238E27FC236}">
                  <a16:creationId xmlns:a16="http://schemas.microsoft.com/office/drawing/2014/main" id="{BFB41A54-BF25-4042-9B57-FCEE6FACFE22}"/>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12">
              <a:extLst>
                <a:ext uri="{FF2B5EF4-FFF2-40B4-BE49-F238E27FC236}">
                  <a16:creationId xmlns:a16="http://schemas.microsoft.com/office/drawing/2014/main" id="{1A8E15D0-BAB4-40F0-8E57-1016C0EFF1FC}"/>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13">
              <a:extLst>
                <a:ext uri="{FF2B5EF4-FFF2-40B4-BE49-F238E27FC236}">
                  <a16:creationId xmlns:a16="http://schemas.microsoft.com/office/drawing/2014/main" id="{5931906B-9A62-48C5-BD45-921B8CFFC301}"/>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14">
              <a:extLst>
                <a:ext uri="{FF2B5EF4-FFF2-40B4-BE49-F238E27FC236}">
                  <a16:creationId xmlns:a16="http://schemas.microsoft.com/office/drawing/2014/main" id="{A167C24C-C15D-4239-8A31-A9A2789D2DC8}"/>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15">
              <a:extLst>
                <a:ext uri="{FF2B5EF4-FFF2-40B4-BE49-F238E27FC236}">
                  <a16:creationId xmlns:a16="http://schemas.microsoft.com/office/drawing/2014/main" id="{A74A1BCF-FD4D-4C81-8EA9-31AEA492A71E}"/>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16">
              <a:extLst>
                <a:ext uri="{FF2B5EF4-FFF2-40B4-BE49-F238E27FC236}">
                  <a16:creationId xmlns:a16="http://schemas.microsoft.com/office/drawing/2014/main" id="{B9FDBB01-CD3C-4D85-A370-B0F54501B4B3}"/>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17">
              <a:extLst>
                <a:ext uri="{FF2B5EF4-FFF2-40B4-BE49-F238E27FC236}">
                  <a16:creationId xmlns:a16="http://schemas.microsoft.com/office/drawing/2014/main" id="{0F616F4D-129C-4124-A222-644745BC5E02}"/>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9" name="Freeform 18">
              <a:extLst>
                <a:ext uri="{FF2B5EF4-FFF2-40B4-BE49-F238E27FC236}">
                  <a16:creationId xmlns:a16="http://schemas.microsoft.com/office/drawing/2014/main" id="{C38E775B-29F8-47D2-9B4B-EFFF5E1B65B6}"/>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0" name="Freeform 19">
              <a:extLst>
                <a:ext uri="{FF2B5EF4-FFF2-40B4-BE49-F238E27FC236}">
                  <a16:creationId xmlns:a16="http://schemas.microsoft.com/office/drawing/2014/main" id="{C3C691A7-0CCE-46A5-A30E-EC0CE37B3264}"/>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1" name="Freeform 20">
              <a:extLst>
                <a:ext uri="{FF2B5EF4-FFF2-40B4-BE49-F238E27FC236}">
                  <a16:creationId xmlns:a16="http://schemas.microsoft.com/office/drawing/2014/main" id="{34A35A26-D92C-4720-94D0-E8E171724920}"/>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21">
              <a:extLst>
                <a:ext uri="{FF2B5EF4-FFF2-40B4-BE49-F238E27FC236}">
                  <a16:creationId xmlns:a16="http://schemas.microsoft.com/office/drawing/2014/main" id="{63F70EE3-FAD8-44E6-961A-DA56D8E55CC8}"/>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22">
              <a:extLst>
                <a:ext uri="{FF2B5EF4-FFF2-40B4-BE49-F238E27FC236}">
                  <a16:creationId xmlns:a16="http://schemas.microsoft.com/office/drawing/2014/main" id="{B5E5801A-6224-4B8B-8A21-26499278C3F5}"/>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23">
              <a:extLst>
                <a:ext uri="{FF2B5EF4-FFF2-40B4-BE49-F238E27FC236}">
                  <a16:creationId xmlns:a16="http://schemas.microsoft.com/office/drawing/2014/main" id="{DDB3D756-E9C6-4FFD-8E8D-E76B8FB195EB}"/>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24">
              <a:extLst>
                <a:ext uri="{FF2B5EF4-FFF2-40B4-BE49-F238E27FC236}">
                  <a16:creationId xmlns:a16="http://schemas.microsoft.com/office/drawing/2014/main" id="{57137EF3-FCDC-45EC-BA2E-273BB3AED496}"/>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25">
              <a:extLst>
                <a:ext uri="{FF2B5EF4-FFF2-40B4-BE49-F238E27FC236}">
                  <a16:creationId xmlns:a16="http://schemas.microsoft.com/office/drawing/2014/main" id="{A9E7039F-3F02-4CA5-998F-CB4D87468550}"/>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26">
              <a:extLst>
                <a:ext uri="{FF2B5EF4-FFF2-40B4-BE49-F238E27FC236}">
                  <a16:creationId xmlns:a16="http://schemas.microsoft.com/office/drawing/2014/main" id="{2B7C8E3B-C6D5-4278-939D-9A6B6E9FCEE9}"/>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27">
              <a:extLst>
                <a:ext uri="{FF2B5EF4-FFF2-40B4-BE49-F238E27FC236}">
                  <a16:creationId xmlns:a16="http://schemas.microsoft.com/office/drawing/2014/main" id="{F29230D2-894D-48E1-9D6E-851FE6D8C72B}"/>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9" name="Freeform 28">
              <a:extLst>
                <a:ext uri="{FF2B5EF4-FFF2-40B4-BE49-F238E27FC236}">
                  <a16:creationId xmlns:a16="http://schemas.microsoft.com/office/drawing/2014/main" id="{7E720ABF-FC29-4701-9680-B3C1ABF65264}"/>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0" name="Freeform 29">
              <a:extLst>
                <a:ext uri="{FF2B5EF4-FFF2-40B4-BE49-F238E27FC236}">
                  <a16:creationId xmlns:a16="http://schemas.microsoft.com/office/drawing/2014/main" id="{6E9A2A8C-243D-492D-B0B6-02A8947D4B82}"/>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1" name="Freeform 30">
              <a:extLst>
                <a:ext uri="{FF2B5EF4-FFF2-40B4-BE49-F238E27FC236}">
                  <a16:creationId xmlns:a16="http://schemas.microsoft.com/office/drawing/2014/main" id="{065A4408-C524-4935-9BFF-F3CA8EB6A3EE}"/>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3" name="Picture Placeholder 2">
            <a:extLst>
              <a:ext uri="{FF2B5EF4-FFF2-40B4-BE49-F238E27FC236}">
                <a16:creationId xmlns:a16="http://schemas.microsoft.com/office/drawing/2014/main" id="{C84617F0-4264-4586-9152-814B9162E925}"/>
              </a:ext>
            </a:extLst>
          </p:cNvPr>
          <p:cNvSpPr>
            <a:spLocks noGrp="1"/>
          </p:cNvSpPr>
          <p:nvPr>
            <p:ph type="pic" sz="quarter" idx="17"/>
          </p:nvPr>
        </p:nvSpPr>
        <p:spPr/>
      </p:sp>
      <p:sp>
        <p:nvSpPr>
          <p:cNvPr id="5" name="Picture Placeholder 4">
            <a:extLst>
              <a:ext uri="{FF2B5EF4-FFF2-40B4-BE49-F238E27FC236}">
                <a16:creationId xmlns:a16="http://schemas.microsoft.com/office/drawing/2014/main" id="{72C05D5D-1F0F-42B1-8E63-056A145EF093}"/>
              </a:ext>
            </a:extLst>
          </p:cNvPr>
          <p:cNvSpPr>
            <a:spLocks noGrp="1"/>
          </p:cNvSpPr>
          <p:nvPr>
            <p:ph type="pic" sz="quarter" idx="19"/>
          </p:nvPr>
        </p:nvSpPr>
        <p:spPr/>
      </p:sp>
      <p:sp>
        <p:nvSpPr>
          <p:cNvPr id="7" name="Picture Placeholder 6">
            <a:extLst>
              <a:ext uri="{FF2B5EF4-FFF2-40B4-BE49-F238E27FC236}">
                <a16:creationId xmlns:a16="http://schemas.microsoft.com/office/drawing/2014/main" id="{90A3489D-BCEA-49E7-9CBF-1C7797AAF203}"/>
              </a:ext>
            </a:extLst>
          </p:cNvPr>
          <p:cNvSpPr>
            <a:spLocks noGrp="1"/>
          </p:cNvSpPr>
          <p:nvPr>
            <p:ph type="pic" sz="quarter" idx="21"/>
          </p:nvPr>
        </p:nvSpPr>
        <p:spPr/>
      </p:sp>
      <p:sp>
        <p:nvSpPr>
          <p:cNvPr id="9" name="Picture Placeholder 8">
            <a:extLst>
              <a:ext uri="{FF2B5EF4-FFF2-40B4-BE49-F238E27FC236}">
                <a16:creationId xmlns:a16="http://schemas.microsoft.com/office/drawing/2014/main" id="{5BB28F98-46C4-4EEB-B4F3-49E4C3ABAAC6}"/>
              </a:ext>
            </a:extLst>
          </p:cNvPr>
          <p:cNvSpPr>
            <a:spLocks noGrp="1"/>
          </p:cNvSpPr>
          <p:nvPr>
            <p:ph type="pic" sz="quarter" idx="20"/>
          </p:nvPr>
        </p:nvSpPr>
        <p:spPr/>
      </p:sp>
      <p:sp>
        <p:nvSpPr>
          <p:cNvPr id="11" name="Picture Placeholder 10">
            <a:extLst>
              <a:ext uri="{FF2B5EF4-FFF2-40B4-BE49-F238E27FC236}">
                <a16:creationId xmlns:a16="http://schemas.microsoft.com/office/drawing/2014/main" id="{85269C6D-1B44-47F5-AE11-5EC6007CAECA}"/>
              </a:ext>
            </a:extLst>
          </p:cNvPr>
          <p:cNvSpPr>
            <a:spLocks noGrp="1"/>
          </p:cNvSpPr>
          <p:nvPr>
            <p:ph type="pic" sz="quarter" idx="18"/>
          </p:nvPr>
        </p:nvSpPr>
        <p:spPr/>
      </p:sp>
      <p:sp>
        <p:nvSpPr>
          <p:cNvPr id="13" name="Picture Placeholder 12">
            <a:extLst>
              <a:ext uri="{FF2B5EF4-FFF2-40B4-BE49-F238E27FC236}">
                <a16:creationId xmlns:a16="http://schemas.microsoft.com/office/drawing/2014/main" id="{68911B93-8F4E-41FF-B292-94BCA44B2DEC}"/>
              </a:ext>
            </a:extLst>
          </p:cNvPr>
          <p:cNvSpPr>
            <a:spLocks noGrp="1"/>
          </p:cNvSpPr>
          <p:nvPr>
            <p:ph type="pic" sz="quarter" idx="22"/>
          </p:nvPr>
        </p:nvSpPr>
        <p:spPr/>
      </p:sp>
      <p:sp>
        <p:nvSpPr>
          <p:cNvPr id="20" name="TextBox 19">
            <a:extLst>
              <a:ext uri="{FF2B5EF4-FFF2-40B4-BE49-F238E27FC236}">
                <a16:creationId xmlns:a16="http://schemas.microsoft.com/office/drawing/2014/main" id="{34CB11CE-9B86-47BA-8654-79FB62AE755B}"/>
              </a:ext>
            </a:extLst>
          </p:cNvPr>
          <p:cNvSpPr txBox="1"/>
          <p:nvPr/>
        </p:nvSpPr>
        <p:spPr>
          <a:xfrm>
            <a:off x="2835783" y="1295217"/>
            <a:ext cx="1464356"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Floral sheel silk </a:t>
            </a:r>
          </a:p>
        </p:txBody>
      </p:sp>
      <p:sp>
        <p:nvSpPr>
          <p:cNvPr id="21" name="Rectangle 20">
            <a:extLst>
              <a:ext uri="{FF2B5EF4-FFF2-40B4-BE49-F238E27FC236}">
                <a16:creationId xmlns:a16="http://schemas.microsoft.com/office/drawing/2014/main" id="{22B22D1A-CCC1-47B7-836C-FF537DB2D5D4}"/>
              </a:ext>
            </a:extLst>
          </p:cNvPr>
          <p:cNvSpPr/>
          <p:nvPr/>
        </p:nvSpPr>
        <p:spPr>
          <a:xfrm>
            <a:off x="2835783" y="879526"/>
            <a:ext cx="1599269"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Blouse</a:t>
            </a:r>
          </a:p>
        </p:txBody>
      </p:sp>
      <p:sp>
        <p:nvSpPr>
          <p:cNvPr id="22" name="TextBox 21">
            <a:extLst>
              <a:ext uri="{FF2B5EF4-FFF2-40B4-BE49-F238E27FC236}">
                <a16:creationId xmlns:a16="http://schemas.microsoft.com/office/drawing/2014/main" id="{1C6529B1-513D-4A1F-8947-DF1F2BB02EBB}"/>
              </a:ext>
            </a:extLst>
          </p:cNvPr>
          <p:cNvSpPr txBox="1"/>
          <p:nvPr/>
        </p:nvSpPr>
        <p:spPr>
          <a:xfrm>
            <a:off x="2835783" y="1558141"/>
            <a:ext cx="1894727"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Number 0012</a:t>
            </a:r>
          </a:p>
        </p:txBody>
      </p:sp>
      <p:sp>
        <p:nvSpPr>
          <p:cNvPr id="23" name="TextBox 22">
            <a:extLst>
              <a:ext uri="{FF2B5EF4-FFF2-40B4-BE49-F238E27FC236}">
                <a16:creationId xmlns:a16="http://schemas.microsoft.com/office/drawing/2014/main" id="{0D997405-C1C0-453F-ADE6-DA2D36A02172}"/>
              </a:ext>
            </a:extLst>
          </p:cNvPr>
          <p:cNvSpPr txBox="1"/>
          <p:nvPr/>
        </p:nvSpPr>
        <p:spPr>
          <a:xfrm>
            <a:off x="2835783" y="5474870"/>
            <a:ext cx="1464356"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Floral sheel silk </a:t>
            </a:r>
          </a:p>
        </p:txBody>
      </p:sp>
      <p:sp>
        <p:nvSpPr>
          <p:cNvPr id="24" name="Rectangle 23">
            <a:extLst>
              <a:ext uri="{FF2B5EF4-FFF2-40B4-BE49-F238E27FC236}">
                <a16:creationId xmlns:a16="http://schemas.microsoft.com/office/drawing/2014/main" id="{C0BBBA24-6ADD-43A2-B703-C330D5503935}"/>
              </a:ext>
            </a:extLst>
          </p:cNvPr>
          <p:cNvSpPr/>
          <p:nvPr/>
        </p:nvSpPr>
        <p:spPr>
          <a:xfrm>
            <a:off x="2835783" y="5059179"/>
            <a:ext cx="1599269"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Blouse</a:t>
            </a:r>
          </a:p>
        </p:txBody>
      </p:sp>
      <p:sp>
        <p:nvSpPr>
          <p:cNvPr id="25" name="TextBox 24">
            <a:extLst>
              <a:ext uri="{FF2B5EF4-FFF2-40B4-BE49-F238E27FC236}">
                <a16:creationId xmlns:a16="http://schemas.microsoft.com/office/drawing/2014/main" id="{B3911394-395E-4C99-9471-1B2B497DCD2B}"/>
              </a:ext>
            </a:extLst>
          </p:cNvPr>
          <p:cNvSpPr txBox="1"/>
          <p:nvPr/>
        </p:nvSpPr>
        <p:spPr>
          <a:xfrm>
            <a:off x="2835783" y="5737794"/>
            <a:ext cx="1894727"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Number 0012</a:t>
            </a:r>
          </a:p>
        </p:txBody>
      </p:sp>
      <p:sp>
        <p:nvSpPr>
          <p:cNvPr id="26" name="TextBox 25">
            <a:extLst>
              <a:ext uri="{FF2B5EF4-FFF2-40B4-BE49-F238E27FC236}">
                <a16:creationId xmlns:a16="http://schemas.microsoft.com/office/drawing/2014/main" id="{0A4738F3-7E87-49C0-B47B-71076B98DC02}"/>
              </a:ext>
            </a:extLst>
          </p:cNvPr>
          <p:cNvSpPr txBox="1"/>
          <p:nvPr/>
        </p:nvSpPr>
        <p:spPr>
          <a:xfrm>
            <a:off x="6842558" y="4694051"/>
            <a:ext cx="1464356"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Floral sheel silk </a:t>
            </a:r>
          </a:p>
        </p:txBody>
      </p:sp>
      <p:sp>
        <p:nvSpPr>
          <p:cNvPr id="27" name="Rectangle 26">
            <a:extLst>
              <a:ext uri="{FF2B5EF4-FFF2-40B4-BE49-F238E27FC236}">
                <a16:creationId xmlns:a16="http://schemas.microsoft.com/office/drawing/2014/main" id="{152D619A-D3EE-42B0-8A3D-65638A8B9840}"/>
              </a:ext>
            </a:extLst>
          </p:cNvPr>
          <p:cNvSpPr/>
          <p:nvPr/>
        </p:nvSpPr>
        <p:spPr>
          <a:xfrm>
            <a:off x="6842558" y="4278360"/>
            <a:ext cx="1599269"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Blouse</a:t>
            </a:r>
          </a:p>
        </p:txBody>
      </p:sp>
      <p:sp>
        <p:nvSpPr>
          <p:cNvPr id="28" name="TextBox 27">
            <a:extLst>
              <a:ext uri="{FF2B5EF4-FFF2-40B4-BE49-F238E27FC236}">
                <a16:creationId xmlns:a16="http://schemas.microsoft.com/office/drawing/2014/main" id="{03AD8AFA-F984-4460-A376-A49C5B6E6C7D}"/>
              </a:ext>
            </a:extLst>
          </p:cNvPr>
          <p:cNvSpPr txBox="1"/>
          <p:nvPr/>
        </p:nvSpPr>
        <p:spPr>
          <a:xfrm>
            <a:off x="6842558" y="4956975"/>
            <a:ext cx="1894727"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Number 0012</a:t>
            </a:r>
          </a:p>
        </p:txBody>
      </p:sp>
      <p:sp>
        <p:nvSpPr>
          <p:cNvPr id="29" name="TextBox 28">
            <a:extLst>
              <a:ext uri="{FF2B5EF4-FFF2-40B4-BE49-F238E27FC236}">
                <a16:creationId xmlns:a16="http://schemas.microsoft.com/office/drawing/2014/main" id="{7D7076BE-B2F7-4EAC-9728-58343DDBE7D9}"/>
              </a:ext>
            </a:extLst>
          </p:cNvPr>
          <p:cNvSpPr txBox="1"/>
          <p:nvPr/>
        </p:nvSpPr>
        <p:spPr>
          <a:xfrm>
            <a:off x="6842558" y="1858781"/>
            <a:ext cx="1464356"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Floral sheel silk </a:t>
            </a:r>
          </a:p>
        </p:txBody>
      </p:sp>
      <p:sp>
        <p:nvSpPr>
          <p:cNvPr id="30" name="Rectangle 29">
            <a:extLst>
              <a:ext uri="{FF2B5EF4-FFF2-40B4-BE49-F238E27FC236}">
                <a16:creationId xmlns:a16="http://schemas.microsoft.com/office/drawing/2014/main" id="{A579AA6B-BEBB-4148-A5FD-9A0468CABDE7}"/>
              </a:ext>
            </a:extLst>
          </p:cNvPr>
          <p:cNvSpPr/>
          <p:nvPr/>
        </p:nvSpPr>
        <p:spPr>
          <a:xfrm>
            <a:off x="6842558" y="1443090"/>
            <a:ext cx="1599269"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Blouse</a:t>
            </a:r>
          </a:p>
        </p:txBody>
      </p:sp>
      <p:sp>
        <p:nvSpPr>
          <p:cNvPr id="31" name="TextBox 30">
            <a:extLst>
              <a:ext uri="{FF2B5EF4-FFF2-40B4-BE49-F238E27FC236}">
                <a16:creationId xmlns:a16="http://schemas.microsoft.com/office/drawing/2014/main" id="{40C1F70E-30CC-42C6-B63B-4DCD9E74B6B4}"/>
              </a:ext>
            </a:extLst>
          </p:cNvPr>
          <p:cNvSpPr txBox="1"/>
          <p:nvPr/>
        </p:nvSpPr>
        <p:spPr>
          <a:xfrm>
            <a:off x="6842558" y="2121705"/>
            <a:ext cx="1894727"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Number 0012</a:t>
            </a:r>
          </a:p>
        </p:txBody>
      </p:sp>
      <p:sp>
        <p:nvSpPr>
          <p:cNvPr id="32" name="TextBox 31">
            <a:extLst>
              <a:ext uri="{FF2B5EF4-FFF2-40B4-BE49-F238E27FC236}">
                <a16:creationId xmlns:a16="http://schemas.microsoft.com/office/drawing/2014/main" id="{41050E54-8552-4ABA-80C3-D27A31C4C721}"/>
              </a:ext>
            </a:extLst>
          </p:cNvPr>
          <p:cNvSpPr txBox="1"/>
          <p:nvPr/>
        </p:nvSpPr>
        <p:spPr>
          <a:xfrm>
            <a:off x="10784971" y="4933891"/>
            <a:ext cx="1464356"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Floral sheel silk </a:t>
            </a:r>
          </a:p>
        </p:txBody>
      </p:sp>
      <p:sp>
        <p:nvSpPr>
          <p:cNvPr id="33" name="Rectangle 32">
            <a:extLst>
              <a:ext uri="{FF2B5EF4-FFF2-40B4-BE49-F238E27FC236}">
                <a16:creationId xmlns:a16="http://schemas.microsoft.com/office/drawing/2014/main" id="{7A6AFAE5-B794-4EF0-B0A4-5DC7FE70F2D8}"/>
              </a:ext>
            </a:extLst>
          </p:cNvPr>
          <p:cNvSpPr/>
          <p:nvPr/>
        </p:nvSpPr>
        <p:spPr>
          <a:xfrm>
            <a:off x="10784971" y="4518200"/>
            <a:ext cx="1599269"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Blouse</a:t>
            </a:r>
          </a:p>
        </p:txBody>
      </p:sp>
      <p:sp>
        <p:nvSpPr>
          <p:cNvPr id="34" name="TextBox 33">
            <a:extLst>
              <a:ext uri="{FF2B5EF4-FFF2-40B4-BE49-F238E27FC236}">
                <a16:creationId xmlns:a16="http://schemas.microsoft.com/office/drawing/2014/main" id="{5514B70A-EDB0-4C9A-B984-4166F996E06E}"/>
              </a:ext>
            </a:extLst>
          </p:cNvPr>
          <p:cNvSpPr txBox="1"/>
          <p:nvPr/>
        </p:nvSpPr>
        <p:spPr>
          <a:xfrm>
            <a:off x="10784971" y="5196815"/>
            <a:ext cx="1894727"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Number 0012</a:t>
            </a:r>
          </a:p>
        </p:txBody>
      </p:sp>
      <p:sp>
        <p:nvSpPr>
          <p:cNvPr id="35" name="TextBox 34">
            <a:extLst>
              <a:ext uri="{FF2B5EF4-FFF2-40B4-BE49-F238E27FC236}">
                <a16:creationId xmlns:a16="http://schemas.microsoft.com/office/drawing/2014/main" id="{206D87FE-3ECA-4CE8-9133-0AB6560DFFC3}"/>
              </a:ext>
            </a:extLst>
          </p:cNvPr>
          <p:cNvSpPr txBox="1"/>
          <p:nvPr/>
        </p:nvSpPr>
        <p:spPr>
          <a:xfrm>
            <a:off x="10784971" y="1276291"/>
            <a:ext cx="1464356"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Floral sheel silk </a:t>
            </a:r>
          </a:p>
        </p:txBody>
      </p:sp>
      <p:sp>
        <p:nvSpPr>
          <p:cNvPr id="36" name="Rectangle 35">
            <a:extLst>
              <a:ext uri="{FF2B5EF4-FFF2-40B4-BE49-F238E27FC236}">
                <a16:creationId xmlns:a16="http://schemas.microsoft.com/office/drawing/2014/main" id="{A27EA8ED-AD15-42EC-AE48-1BBEB32FBEFB}"/>
              </a:ext>
            </a:extLst>
          </p:cNvPr>
          <p:cNvSpPr/>
          <p:nvPr/>
        </p:nvSpPr>
        <p:spPr>
          <a:xfrm>
            <a:off x="10784971" y="860600"/>
            <a:ext cx="1599269"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Blouse</a:t>
            </a:r>
          </a:p>
        </p:txBody>
      </p:sp>
      <p:sp>
        <p:nvSpPr>
          <p:cNvPr id="37" name="TextBox 36">
            <a:extLst>
              <a:ext uri="{FF2B5EF4-FFF2-40B4-BE49-F238E27FC236}">
                <a16:creationId xmlns:a16="http://schemas.microsoft.com/office/drawing/2014/main" id="{B12F91CD-716E-4B39-9D09-658328E005DC}"/>
              </a:ext>
            </a:extLst>
          </p:cNvPr>
          <p:cNvSpPr txBox="1"/>
          <p:nvPr/>
        </p:nvSpPr>
        <p:spPr>
          <a:xfrm>
            <a:off x="10784971" y="1539215"/>
            <a:ext cx="1894727"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Number 0012</a:t>
            </a:r>
          </a:p>
        </p:txBody>
      </p:sp>
      <p:sp>
        <p:nvSpPr>
          <p:cNvPr id="18" name="TextBox 17">
            <a:extLst>
              <a:ext uri="{FF2B5EF4-FFF2-40B4-BE49-F238E27FC236}">
                <a16:creationId xmlns:a16="http://schemas.microsoft.com/office/drawing/2014/main" id="{DC828864-F7C3-45BC-84D3-09CA38C010BE}"/>
              </a:ext>
            </a:extLst>
          </p:cNvPr>
          <p:cNvSpPr txBox="1"/>
          <p:nvPr/>
        </p:nvSpPr>
        <p:spPr>
          <a:xfrm>
            <a:off x="2089742" y="2227634"/>
            <a:ext cx="4530918" cy="1323439"/>
          </a:xfrm>
          <a:prstGeom prst="rect">
            <a:avLst/>
          </a:prstGeom>
          <a:noFill/>
        </p:spPr>
        <p:txBody>
          <a:bodyPr wrap="square" rtlCol="0">
            <a:spAutoFit/>
          </a:bodyPr>
          <a:lstStyle/>
          <a:p>
            <a:r>
              <a:rPr lang="en-US" sz="4000">
                <a:solidFill>
                  <a:schemeClr val="tx1">
                    <a:lumMod val="75000"/>
                    <a:lumOff val="25000"/>
                  </a:schemeClr>
                </a:solidFill>
                <a:latin typeface="+mj-lt"/>
              </a:rPr>
              <a:t>Expect Nothing Less Than Perfect </a:t>
            </a:r>
            <a:endParaRPr lang="id-ID" sz="4800" b="1">
              <a:solidFill>
                <a:schemeClr val="tx1">
                  <a:lumMod val="75000"/>
                  <a:lumOff val="25000"/>
                </a:schemeClr>
              </a:solidFill>
              <a:latin typeface="+mj-lt"/>
            </a:endParaRPr>
          </a:p>
        </p:txBody>
      </p:sp>
    </p:spTree>
    <p:extLst>
      <p:ext uri="{BB962C8B-B14F-4D97-AF65-F5344CB8AC3E}">
        <p14:creationId xmlns:p14="http://schemas.microsoft.com/office/powerpoint/2010/main" val="3624607077"/>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750"/>
                                        <p:tgtEl>
                                          <p:spTgt spid="18"/>
                                        </p:tgtEl>
                                      </p:cBhvr>
                                    </p:animEffect>
                                    <p:anim calcmode="lin" valueType="num">
                                      <p:cBhvr>
                                        <p:cTn id="8" dur="750" fill="hold"/>
                                        <p:tgtEl>
                                          <p:spTgt spid="18"/>
                                        </p:tgtEl>
                                        <p:attrNameLst>
                                          <p:attrName>ppt_x</p:attrName>
                                        </p:attrNameLst>
                                      </p:cBhvr>
                                      <p:tavLst>
                                        <p:tav tm="0">
                                          <p:val>
                                            <p:strVal val="#ppt_x"/>
                                          </p:val>
                                        </p:tav>
                                        <p:tav tm="100000">
                                          <p:val>
                                            <p:strVal val="#ppt_x"/>
                                          </p:val>
                                        </p:tav>
                                      </p:tavLst>
                                    </p:anim>
                                    <p:anim calcmode="lin" valueType="num">
                                      <p:cBhvr>
                                        <p:cTn id="9" dur="75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750"/>
                                        <p:tgtEl>
                                          <p:spTgt spid="20"/>
                                        </p:tgtEl>
                                      </p:cBhvr>
                                    </p:animEffect>
                                    <p:anim calcmode="lin" valueType="num">
                                      <p:cBhvr>
                                        <p:cTn id="13" dur="750" fill="hold"/>
                                        <p:tgtEl>
                                          <p:spTgt spid="20"/>
                                        </p:tgtEl>
                                        <p:attrNameLst>
                                          <p:attrName>ppt_x</p:attrName>
                                        </p:attrNameLst>
                                      </p:cBhvr>
                                      <p:tavLst>
                                        <p:tav tm="0">
                                          <p:val>
                                            <p:strVal val="#ppt_x"/>
                                          </p:val>
                                        </p:tav>
                                        <p:tav tm="100000">
                                          <p:val>
                                            <p:strVal val="#ppt_x"/>
                                          </p:val>
                                        </p:tav>
                                      </p:tavLst>
                                    </p:anim>
                                    <p:anim calcmode="lin" valueType="num">
                                      <p:cBhvr>
                                        <p:cTn id="14" dur="75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750"/>
                                        <p:tgtEl>
                                          <p:spTgt spid="21"/>
                                        </p:tgtEl>
                                      </p:cBhvr>
                                    </p:animEffect>
                                    <p:anim calcmode="lin" valueType="num">
                                      <p:cBhvr>
                                        <p:cTn id="18" dur="750" fill="hold"/>
                                        <p:tgtEl>
                                          <p:spTgt spid="21"/>
                                        </p:tgtEl>
                                        <p:attrNameLst>
                                          <p:attrName>ppt_x</p:attrName>
                                        </p:attrNameLst>
                                      </p:cBhvr>
                                      <p:tavLst>
                                        <p:tav tm="0">
                                          <p:val>
                                            <p:strVal val="#ppt_x"/>
                                          </p:val>
                                        </p:tav>
                                        <p:tav tm="100000">
                                          <p:val>
                                            <p:strVal val="#ppt_x"/>
                                          </p:val>
                                        </p:tav>
                                      </p:tavLst>
                                    </p:anim>
                                    <p:anim calcmode="lin" valueType="num">
                                      <p:cBhvr>
                                        <p:cTn id="19" dur="75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750"/>
                                        <p:tgtEl>
                                          <p:spTgt spid="22"/>
                                        </p:tgtEl>
                                      </p:cBhvr>
                                    </p:animEffect>
                                    <p:anim calcmode="lin" valueType="num">
                                      <p:cBhvr>
                                        <p:cTn id="23" dur="750" fill="hold"/>
                                        <p:tgtEl>
                                          <p:spTgt spid="22"/>
                                        </p:tgtEl>
                                        <p:attrNameLst>
                                          <p:attrName>ppt_x</p:attrName>
                                        </p:attrNameLst>
                                      </p:cBhvr>
                                      <p:tavLst>
                                        <p:tav tm="0">
                                          <p:val>
                                            <p:strVal val="#ppt_x"/>
                                          </p:val>
                                        </p:tav>
                                        <p:tav tm="100000">
                                          <p:val>
                                            <p:strVal val="#ppt_x"/>
                                          </p:val>
                                        </p:tav>
                                      </p:tavLst>
                                    </p:anim>
                                    <p:anim calcmode="lin" valueType="num">
                                      <p:cBhvr>
                                        <p:cTn id="24" dur="750" fill="hold"/>
                                        <p:tgtEl>
                                          <p:spTgt spid="2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750"/>
                                        <p:tgtEl>
                                          <p:spTgt spid="23"/>
                                        </p:tgtEl>
                                      </p:cBhvr>
                                    </p:animEffect>
                                    <p:anim calcmode="lin" valueType="num">
                                      <p:cBhvr>
                                        <p:cTn id="28" dur="750" fill="hold"/>
                                        <p:tgtEl>
                                          <p:spTgt spid="23"/>
                                        </p:tgtEl>
                                        <p:attrNameLst>
                                          <p:attrName>ppt_x</p:attrName>
                                        </p:attrNameLst>
                                      </p:cBhvr>
                                      <p:tavLst>
                                        <p:tav tm="0">
                                          <p:val>
                                            <p:strVal val="#ppt_x"/>
                                          </p:val>
                                        </p:tav>
                                        <p:tav tm="100000">
                                          <p:val>
                                            <p:strVal val="#ppt_x"/>
                                          </p:val>
                                        </p:tav>
                                      </p:tavLst>
                                    </p:anim>
                                    <p:anim calcmode="lin" valueType="num">
                                      <p:cBhvr>
                                        <p:cTn id="29" dur="75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0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750"/>
                                        <p:tgtEl>
                                          <p:spTgt spid="24"/>
                                        </p:tgtEl>
                                      </p:cBhvr>
                                    </p:animEffect>
                                    <p:anim calcmode="lin" valueType="num">
                                      <p:cBhvr>
                                        <p:cTn id="33" dur="750" fill="hold"/>
                                        <p:tgtEl>
                                          <p:spTgt spid="24"/>
                                        </p:tgtEl>
                                        <p:attrNameLst>
                                          <p:attrName>ppt_x</p:attrName>
                                        </p:attrNameLst>
                                      </p:cBhvr>
                                      <p:tavLst>
                                        <p:tav tm="0">
                                          <p:val>
                                            <p:strVal val="#ppt_x"/>
                                          </p:val>
                                        </p:tav>
                                        <p:tav tm="100000">
                                          <p:val>
                                            <p:strVal val="#ppt_x"/>
                                          </p:val>
                                        </p:tav>
                                      </p:tavLst>
                                    </p:anim>
                                    <p:anim calcmode="lin" valueType="num">
                                      <p:cBhvr>
                                        <p:cTn id="34" dur="750" fill="hold"/>
                                        <p:tgtEl>
                                          <p:spTgt spid="2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750"/>
                                        <p:tgtEl>
                                          <p:spTgt spid="25"/>
                                        </p:tgtEl>
                                      </p:cBhvr>
                                    </p:animEffect>
                                    <p:anim calcmode="lin" valueType="num">
                                      <p:cBhvr>
                                        <p:cTn id="38" dur="750" fill="hold"/>
                                        <p:tgtEl>
                                          <p:spTgt spid="25"/>
                                        </p:tgtEl>
                                        <p:attrNameLst>
                                          <p:attrName>ppt_x</p:attrName>
                                        </p:attrNameLst>
                                      </p:cBhvr>
                                      <p:tavLst>
                                        <p:tav tm="0">
                                          <p:val>
                                            <p:strVal val="#ppt_x"/>
                                          </p:val>
                                        </p:tav>
                                        <p:tav tm="100000">
                                          <p:val>
                                            <p:strVal val="#ppt_x"/>
                                          </p:val>
                                        </p:tav>
                                      </p:tavLst>
                                    </p:anim>
                                    <p:anim calcmode="lin" valueType="num">
                                      <p:cBhvr>
                                        <p:cTn id="39" dur="750" fill="hold"/>
                                        <p:tgtEl>
                                          <p:spTgt spid="2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50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750"/>
                                        <p:tgtEl>
                                          <p:spTgt spid="26"/>
                                        </p:tgtEl>
                                      </p:cBhvr>
                                    </p:animEffect>
                                    <p:anim calcmode="lin" valueType="num">
                                      <p:cBhvr>
                                        <p:cTn id="43" dur="750" fill="hold"/>
                                        <p:tgtEl>
                                          <p:spTgt spid="26"/>
                                        </p:tgtEl>
                                        <p:attrNameLst>
                                          <p:attrName>ppt_x</p:attrName>
                                        </p:attrNameLst>
                                      </p:cBhvr>
                                      <p:tavLst>
                                        <p:tav tm="0">
                                          <p:val>
                                            <p:strVal val="#ppt_x"/>
                                          </p:val>
                                        </p:tav>
                                        <p:tav tm="100000">
                                          <p:val>
                                            <p:strVal val="#ppt_x"/>
                                          </p:val>
                                        </p:tav>
                                      </p:tavLst>
                                    </p:anim>
                                    <p:anim calcmode="lin" valueType="num">
                                      <p:cBhvr>
                                        <p:cTn id="44" dur="750" fill="hold"/>
                                        <p:tgtEl>
                                          <p:spTgt spid="2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50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750"/>
                                        <p:tgtEl>
                                          <p:spTgt spid="27"/>
                                        </p:tgtEl>
                                      </p:cBhvr>
                                    </p:animEffect>
                                    <p:anim calcmode="lin" valueType="num">
                                      <p:cBhvr>
                                        <p:cTn id="48" dur="750" fill="hold"/>
                                        <p:tgtEl>
                                          <p:spTgt spid="27"/>
                                        </p:tgtEl>
                                        <p:attrNameLst>
                                          <p:attrName>ppt_x</p:attrName>
                                        </p:attrNameLst>
                                      </p:cBhvr>
                                      <p:tavLst>
                                        <p:tav tm="0">
                                          <p:val>
                                            <p:strVal val="#ppt_x"/>
                                          </p:val>
                                        </p:tav>
                                        <p:tav tm="100000">
                                          <p:val>
                                            <p:strVal val="#ppt_x"/>
                                          </p:val>
                                        </p:tav>
                                      </p:tavLst>
                                    </p:anim>
                                    <p:anim calcmode="lin" valueType="num">
                                      <p:cBhvr>
                                        <p:cTn id="49" dur="750" fill="hold"/>
                                        <p:tgtEl>
                                          <p:spTgt spid="2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50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750"/>
                                        <p:tgtEl>
                                          <p:spTgt spid="28"/>
                                        </p:tgtEl>
                                      </p:cBhvr>
                                    </p:animEffect>
                                    <p:anim calcmode="lin" valueType="num">
                                      <p:cBhvr>
                                        <p:cTn id="53" dur="750" fill="hold"/>
                                        <p:tgtEl>
                                          <p:spTgt spid="28"/>
                                        </p:tgtEl>
                                        <p:attrNameLst>
                                          <p:attrName>ppt_x</p:attrName>
                                        </p:attrNameLst>
                                      </p:cBhvr>
                                      <p:tavLst>
                                        <p:tav tm="0">
                                          <p:val>
                                            <p:strVal val="#ppt_x"/>
                                          </p:val>
                                        </p:tav>
                                        <p:tav tm="100000">
                                          <p:val>
                                            <p:strVal val="#ppt_x"/>
                                          </p:val>
                                        </p:tav>
                                      </p:tavLst>
                                    </p:anim>
                                    <p:anim calcmode="lin" valueType="num">
                                      <p:cBhvr>
                                        <p:cTn id="54" dur="750" fill="hold"/>
                                        <p:tgtEl>
                                          <p:spTgt spid="2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50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750"/>
                                        <p:tgtEl>
                                          <p:spTgt spid="29"/>
                                        </p:tgtEl>
                                      </p:cBhvr>
                                    </p:animEffect>
                                    <p:anim calcmode="lin" valueType="num">
                                      <p:cBhvr>
                                        <p:cTn id="58" dur="750" fill="hold"/>
                                        <p:tgtEl>
                                          <p:spTgt spid="29"/>
                                        </p:tgtEl>
                                        <p:attrNameLst>
                                          <p:attrName>ppt_x</p:attrName>
                                        </p:attrNameLst>
                                      </p:cBhvr>
                                      <p:tavLst>
                                        <p:tav tm="0">
                                          <p:val>
                                            <p:strVal val="#ppt_x"/>
                                          </p:val>
                                        </p:tav>
                                        <p:tav tm="100000">
                                          <p:val>
                                            <p:strVal val="#ppt_x"/>
                                          </p:val>
                                        </p:tav>
                                      </p:tavLst>
                                    </p:anim>
                                    <p:anim calcmode="lin" valueType="num">
                                      <p:cBhvr>
                                        <p:cTn id="59" dur="750" fill="hold"/>
                                        <p:tgtEl>
                                          <p:spTgt spid="2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50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750"/>
                                        <p:tgtEl>
                                          <p:spTgt spid="30"/>
                                        </p:tgtEl>
                                      </p:cBhvr>
                                    </p:animEffect>
                                    <p:anim calcmode="lin" valueType="num">
                                      <p:cBhvr>
                                        <p:cTn id="63" dur="750" fill="hold"/>
                                        <p:tgtEl>
                                          <p:spTgt spid="30"/>
                                        </p:tgtEl>
                                        <p:attrNameLst>
                                          <p:attrName>ppt_x</p:attrName>
                                        </p:attrNameLst>
                                      </p:cBhvr>
                                      <p:tavLst>
                                        <p:tav tm="0">
                                          <p:val>
                                            <p:strVal val="#ppt_x"/>
                                          </p:val>
                                        </p:tav>
                                        <p:tav tm="100000">
                                          <p:val>
                                            <p:strVal val="#ppt_x"/>
                                          </p:val>
                                        </p:tav>
                                      </p:tavLst>
                                    </p:anim>
                                    <p:anim calcmode="lin" valueType="num">
                                      <p:cBhvr>
                                        <p:cTn id="64" dur="750" fill="hold"/>
                                        <p:tgtEl>
                                          <p:spTgt spid="3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50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750"/>
                                        <p:tgtEl>
                                          <p:spTgt spid="31"/>
                                        </p:tgtEl>
                                      </p:cBhvr>
                                    </p:animEffect>
                                    <p:anim calcmode="lin" valueType="num">
                                      <p:cBhvr>
                                        <p:cTn id="68" dur="750" fill="hold"/>
                                        <p:tgtEl>
                                          <p:spTgt spid="31"/>
                                        </p:tgtEl>
                                        <p:attrNameLst>
                                          <p:attrName>ppt_x</p:attrName>
                                        </p:attrNameLst>
                                      </p:cBhvr>
                                      <p:tavLst>
                                        <p:tav tm="0">
                                          <p:val>
                                            <p:strVal val="#ppt_x"/>
                                          </p:val>
                                        </p:tav>
                                        <p:tav tm="100000">
                                          <p:val>
                                            <p:strVal val="#ppt_x"/>
                                          </p:val>
                                        </p:tav>
                                      </p:tavLst>
                                    </p:anim>
                                    <p:anim calcmode="lin" valueType="num">
                                      <p:cBhvr>
                                        <p:cTn id="69" dur="750" fill="hold"/>
                                        <p:tgtEl>
                                          <p:spTgt spid="3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50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750"/>
                                        <p:tgtEl>
                                          <p:spTgt spid="32"/>
                                        </p:tgtEl>
                                      </p:cBhvr>
                                    </p:animEffect>
                                    <p:anim calcmode="lin" valueType="num">
                                      <p:cBhvr>
                                        <p:cTn id="73" dur="750" fill="hold"/>
                                        <p:tgtEl>
                                          <p:spTgt spid="32"/>
                                        </p:tgtEl>
                                        <p:attrNameLst>
                                          <p:attrName>ppt_x</p:attrName>
                                        </p:attrNameLst>
                                      </p:cBhvr>
                                      <p:tavLst>
                                        <p:tav tm="0">
                                          <p:val>
                                            <p:strVal val="#ppt_x"/>
                                          </p:val>
                                        </p:tav>
                                        <p:tav tm="100000">
                                          <p:val>
                                            <p:strVal val="#ppt_x"/>
                                          </p:val>
                                        </p:tav>
                                      </p:tavLst>
                                    </p:anim>
                                    <p:anim calcmode="lin" valueType="num">
                                      <p:cBhvr>
                                        <p:cTn id="74" dur="750" fill="hold"/>
                                        <p:tgtEl>
                                          <p:spTgt spid="32"/>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500"/>
                                  </p:stCondLst>
                                  <p:childTnLst>
                                    <p:set>
                                      <p:cBhvr>
                                        <p:cTn id="76" dur="1" fill="hold">
                                          <p:stCondLst>
                                            <p:cond delay="0"/>
                                          </p:stCondLst>
                                        </p:cTn>
                                        <p:tgtEl>
                                          <p:spTgt spid="33"/>
                                        </p:tgtEl>
                                        <p:attrNameLst>
                                          <p:attrName>style.visibility</p:attrName>
                                        </p:attrNameLst>
                                      </p:cBhvr>
                                      <p:to>
                                        <p:strVal val="visible"/>
                                      </p:to>
                                    </p:set>
                                    <p:animEffect transition="in" filter="fade">
                                      <p:cBhvr>
                                        <p:cTn id="77" dur="750"/>
                                        <p:tgtEl>
                                          <p:spTgt spid="33"/>
                                        </p:tgtEl>
                                      </p:cBhvr>
                                    </p:animEffect>
                                    <p:anim calcmode="lin" valueType="num">
                                      <p:cBhvr>
                                        <p:cTn id="78" dur="750" fill="hold"/>
                                        <p:tgtEl>
                                          <p:spTgt spid="33"/>
                                        </p:tgtEl>
                                        <p:attrNameLst>
                                          <p:attrName>ppt_x</p:attrName>
                                        </p:attrNameLst>
                                      </p:cBhvr>
                                      <p:tavLst>
                                        <p:tav tm="0">
                                          <p:val>
                                            <p:strVal val="#ppt_x"/>
                                          </p:val>
                                        </p:tav>
                                        <p:tav tm="100000">
                                          <p:val>
                                            <p:strVal val="#ppt_x"/>
                                          </p:val>
                                        </p:tav>
                                      </p:tavLst>
                                    </p:anim>
                                    <p:anim calcmode="lin" valueType="num">
                                      <p:cBhvr>
                                        <p:cTn id="79" dur="750" fill="hold"/>
                                        <p:tgtEl>
                                          <p:spTgt spid="33"/>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50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750"/>
                                        <p:tgtEl>
                                          <p:spTgt spid="34"/>
                                        </p:tgtEl>
                                      </p:cBhvr>
                                    </p:animEffect>
                                    <p:anim calcmode="lin" valueType="num">
                                      <p:cBhvr>
                                        <p:cTn id="83" dur="750" fill="hold"/>
                                        <p:tgtEl>
                                          <p:spTgt spid="34"/>
                                        </p:tgtEl>
                                        <p:attrNameLst>
                                          <p:attrName>ppt_x</p:attrName>
                                        </p:attrNameLst>
                                      </p:cBhvr>
                                      <p:tavLst>
                                        <p:tav tm="0">
                                          <p:val>
                                            <p:strVal val="#ppt_x"/>
                                          </p:val>
                                        </p:tav>
                                        <p:tav tm="100000">
                                          <p:val>
                                            <p:strVal val="#ppt_x"/>
                                          </p:val>
                                        </p:tav>
                                      </p:tavLst>
                                    </p:anim>
                                    <p:anim calcmode="lin" valueType="num">
                                      <p:cBhvr>
                                        <p:cTn id="84" dur="750" fill="hold"/>
                                        <p:tgtEl>
                                          <p:spTgt spid="34"/>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50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750"/>
                                        <p:tgtEl>
                                          <p:spTgt spid="35"/>
                                        </p:tgtEl>
                                      </p:cBhvr>
                                    </p:animEffect>
                                    <p:anim calcmode="lin" valueType="num">
                                      <p:cBhvr>
                                        <p:cTn id="88" dur="750" fill="hold"/>
                                        <p:tgtEl>
                                          <p:spTgt spid="35"/>
                                        </p:tgtEl>
                                        <p:attrNameLst>
                                          <p:attrName>ppt_x</p:attrName>
                                        </p:attrNameLst>
                                      </p:cBhvr>
                                      <p:tavLst>
                                        <p:tav tm="0">
                                          <p:val>
                                            <p:strVal val="#ppt_x"/>
                                          </p:val>
                                        </p:tav>
                                        <p:tav tm="100000">
                                          <p:val>
                                            <p:strVal val="#ppt_x"/>
                                          </p:val>
                                        </p:tav>
                                      </p:tavLst>
                                    </p:anim>
                                    <p:anim calcmode="lin" valueType="num">
                                      <p:cBhvr>
                                        <p:cTn id="89" dur="750" fill="hold"/>
                                        <p:tgtEl>
                                          <p:spTgt spid="35"/>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500"/>
                                  </p:stCondLst>
                                  <p:childTnLst>
                                    <p:set>
                                      <p:cBhvr>
                                        <p:cTn id="91" dur="1" fill="hold">
                                          <p:stCondLst>
                                            <p:cond delay="0"/>
                                          </p:stCondLst>
                                        </p:cTn>
                                        <p:tgtEl>
                                          <p:spTgt spid="36"/>
                                        </p:tgtEl>
                                        <p:attrNameLst>
                                          <p:attrName>style.visibility</p:attrName>
                                        </p:attrNameLst>
                                      </p:cBhvr>
                                      <p:to>
                                        <p:strVal val="visible"/>
                                      </p:to>
                                    </p:set>
                                    <p:animEffect transition="in" filter="fade">
                                      <p:cBhvr>
                                        <p:cTn id="92" dur="750"/>
                                        <p:tgtEl>
                                          <p:spTgt spid="36"/>
                                        </p:tgtEl>
                                      </p:cBhvr>
                                    </p:animEffect>
                                    <p:anim calcmode="lin" valueType="num">
                                      <p:cBhvr>
                                        <p:cTn id="93" dur="750" fill="hold"/>
                                        <p:tgtEl>
                                          <p:spTgt spid="36"/>
                                        </p:tgtEl>
                                        <p:attrNameLst>
                                          <p:attrName>ppt_x</p:attrName>
                                        </p:attrNameLst>
                                      </p:cBhvr>
                                      <p:tavLst>
                                        <p:tav tm="0">
                                          <p:val>
                                            <p:strVal val="#ppt_x"/>
                                          </p:val>
                                        </p:tav>
                                        <p:tav tm="100000">
                                          <p:val>
                                            <p:strVal val="#ppt_x"/>
                                          </p:val>
                                        </p:tav>
                                      </p:tavLst>
                                    </p:anim>
                                    <p:anim calcmode="lin" valueType="num">
                                      <p:cBhvr>
                                        <p:cTn id="94" dur="750" fill="hold"/>
                                        <p:tgtEl>
                                          <p:spTgt spid="36"/>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500"/>
                                  </p:stCondLst>
                                  <p:childTnLst>
                                    <p:set>
                                      <p:cBhvr>
                                        <p:cTn id="96" dur="1" fill="hold">
                                          <p:stCondLst>
                                            <p:cond delay="0"/>
                                          </p:stCondLst>
                                        </p:cTn>
                                        <p:tgtEl>
                                          <p:spTgt spid="37"/>
                                        </p:tgtEl>
                                        <p:attrNameLst>
                                          <p:attrName>style.visibility</p:attrName>
                                        </p:attrNameLst>
                                      </p:cBhvr>
                                      <p:to>
                                        <p:strVal val="visible"/>
                                      </p:to>
                                    </p:set>
                                    <p:animEffect transition="in" filter="fade">
                                      <p:cBhvr>
                                        <p:cTn id="97" dur="750"/>
                                        <p:tgtEl>
                                          <p:spTgt spid="37"/>
                                        </p:tgtEl>
                                      </p:cBhvr>
                                    </p:animEffect>
                                    <p:anim calcmode="lin" valueType="num">
                                      <p:cBhvr>
                                        <p:cTn id="98" dur="750" fill="hold"/>
                                        <p:tgtEl>
                                          <p:spTgt spid="37"/>
                                        </p:tgtEl>
                                        <p:attrNameLst>
                                          <p:attrName>ppt_x</p:attrName>
                                        </p:attrNameLst>
                                      </p:cBhvr>
                                      <p:tavLst>
                                        <p:tav tm="0">
                                          <p:val>
                                            <p:strVal val="#ppt_x"/>
                                          </p:val>
                                        </p:tav>
                                        <p:tav tm="100000">
                                          <p:val>
                                            <p:strVal val="#ppt_x"/>
                                          </p:val>
                                        </p:tav>
                                      </p:tavLst>
                                    </p:anim>
                                    <p:anim calcmode="lin" valueType="num">
                                      <p:cBhvr>
                                        <p:cTn id="99" dur="75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1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1EA7966-A483-4D55-AE62-9C4CD47E2607}"/>
              </a:ext>
            </a:extLst>
          </p:cNvPr>
          <p:cNvGrpSpPr/>
          <p:nvPr/>
        </p:nvGrpSpPr>
        <p:grpSpPr>
          <a:xfrm>
            <a:off x="4197246" y="0"/>
            <a:ext cx="3013023" cy="3013023"/>
            <a:chOff x="684358" y="2902022"/>
            <a:chExt cx="3364308" cy="3364307"/>
          </a:xfrm>
          <a:solidFill>
            <a:schemeClr val="bg1">
              <a:lumMod val="95000"/>
            </a:schemeClr>
          </a:solidFill>
        </p:grpSpPr>
        <p:sp>
          <p:nvSpPr>
            <p:cNvPr id="5" name="Freeform 6">
              <a:extLst>
                <a:ext uri="{FF2B5EF4-FFF2-40B4-BE49-F238E27FC236}">
                  <a16:creationId xmlns:a16="http://schemas.microsoft.com/office/drawing/2014/main" id="{CC0FA07D-4AF6-45CF-B8EF-DB082C9264B4}"/>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 name="Freeform 7">
              <a:extLst>
                <a:ext uri="{FF2B5EF4-FFF2-40B4-BE49-F238E27FC236}">
                  <a16:creationId xmlns:a16="http://schemas.microsoft.com/office/drawing/2014/main" id="{2C57FBA4-BBA8-4734-B4CE-30F035105372}"/>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 name="Freeform 8">
              <a:extLst>
                <a:ext uri="{FF2B5EF4-FFF2-40B4-BE49-F238E27FC236}">
                  <a16:creationId xmlns:a16="http://schemas.microsoft.com/office/drawing/2014/main" id="{7D0614C4-ED89-4C2B-B61C-579C07ADEB21}"/>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 name="Freeform 9">
              <a:extLst>
                <a:ext uri="{FF2B5EF4-FFF2-40B4-BE49-F238E27FC236}">
                  <a16:creationId xmlns:a16="http://schemas.microsoft.com/office/drawing/2014/main" id="{33314BE8-4C72-4268-9D1A-AF004B849F1A}"/>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 name="Freeform 10">
              <a:extLst>
                <a:ext uri="{FF2B5EF4-FFF2-40B4-BE49-F238E27FC236}">
                  <a16:creationId xmlns:a16="http://schemas.microsoft.com/office/drawing/2014/main" id="{29BADE27-B7CE-479F-81D4-CDF3F29F9474}"/>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11">
              <a:extLst>
                <a:ext uri="{FF2B5EF4-FFF2-40B4-BE49-F238E27FC236}">
                  <a16:creationId xmlns:a16="http://schemas.microsoft.com/office/drawing/2014/main" id="{D20A70AA-DFCE-447F-9F06-927320968644}"/>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12">
              <a:extLst>
                <a:ext uri="{FF2B5EF4-FFF2-40B4-BE49-F238E27FC236}">
                  <a16:creationId xmlns:a16="http://schemas.microsoft.com/office/drawing/2014/main" id="{AD8ACA4A-6247-4A7C-931C-2D47B6E0AA67}"/>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13">
              <a:extLst>
                <a:ext uri="{FF2B5EF4-FFF2-40B4-BE49-F238E27FC236}">
                  <a16:creationId xmlns:a16="http://schemas.microsoft.com/office/drawing/2014/main" id="{A0B016C9-8700-40D0-965C-E7A27F5E20FA}"/>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14">
              <a:extLst>
                <a:ext uri="{FF2B5EF4-FFF2-40B4-BE49-F238E27FC236}">
                  <a16:creationId xmlns:a16="http://schemas.microsoft.com/office/drawing/2014/main" id="{920FAC1A-3D6C-4BFE-A580-AD477D489865}"/>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15">
              <a:extLst>
                <a:ext uri="{FF2B5EF4-FFF2-40B4-BE49-F238E27FC236}">
                  <a16:creationId xmlns:a16="http://schemas.microsoft.com/office/drawing/2014/main" id="{74A7C99B-F2B6-411B-B7DE-BFA4AE295DF4}"/>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16">
              <a:extLst>
                <a:ext uri="{FF2B5EF4-FFF2-40B4-BE49-F238E27FC236}">
                  <a16:creationId xmlns:a16="http://schemas.microsoft.com/office/drawing/2014/main" id="{FDAA4B8D-B3AD-4D46-945C-D1838E1BEFB4}"/>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17">
              <a:extLst>
                <a:ext uri="{FF2B5EF4-FFF2-40B4-BE49-F238E27FC236}">
                  <a16:creationId xmlns:a16="http://schemas.microsoft.com/office/drawing/2014/main" id="{D2FD6A89-D734-42FD-A7D4-48A9CBD81735}"/>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18">
              <a:extLst>
                <a:ext uri="{FF2B5EF4-FFF2-40B4-BE49-F238E27FC236}">
                  <a16:creationId xmlns:a16="http://schemas.microsoft.com/office/drawing/2014/main" id="{1707F7E8-417F-47D2-9618-7108DD91654A}"/>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9">
              <a:extLst>
                <a:ext uri="{FF2B5EF4-FFF2-40B4-BE49-F238E27FC236}">
                  <a16:creationId xmlns:a16="http://schemas.microsoft.com/office/drawing/2014/main" id="{19ABDF3B-4A64-4622-A7A6-8C4BADD5D11E}"/>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20">
              <a:extLst>
                <a:ext uri="{FF2B5EF4-FFF2-40B4-BE49-F238E27FC236}">
                  <a16:creationId xmlns:a16="http://schemas.microsoft.com/office/drawing/2014/main" id="{B2C38B96-4599-4E60-A3F6-690769D2620A}"/>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21">
              <a:extLst>
                <a:ext uri="{FF2B5EF4-FFF2-40B4-BE49-F238E27FC236}">
                  <a16:creationId xmlns:a16="http://schemas.microsoft.com/office/drawing/2014/main" id="{8062EF12-ACE1-41A3-8B7F-1A628D2180B0}"/>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22">
              <a:extLst>
                <a:ext uri="{FF2B5EF4-FFF2-40B4-BE49-F238E27FC236}">
                  <a16:creationId xmlns:a16="http://schemas.microsoft.com/office/drawing/2014/main" id="{18CB5236-A636-4F7B-B5BC-0D86890CBBE9}"/>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23">
              <a:extLst>
                <a:ext uri="{FF2B5EF4-FFF2-40B4-BE49-F238E27FC236}">
                  <a16:creationId xmlns:a16="http://schemas.microsoft.com/office/drawing/2014/main" id="{A47731B3-C120-4E06-9C9D-C51DAD0CCDA3}"/>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24">
              <a:extLst>
                <a:ext uri="{FF2B5EF4-FFF2-40B4-BE49-F238E27FC236}">
                  <a16:creationId xmlns:a16="http://schemas.microsoft.com/office/drawing/2014/main" id="{829EBDD2-5C5B-45DE-897A-36102AD8A4AD}"/>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25">
              <a:extLst>
                <a:ext uri="{FF2B5EF4-FFF2-40B4-BE49-F238E27FC236}">
                  <a16:creationId xmlns:a16="http://schemas.microsoft.com/office/drawing/2014/main" id="{C8DE8F7D-EB6D-48D9-AA65-874751051C1B}"/>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26">
              <a:extLst>
                <a:ext uri="{FF2B5EF4-FFF2-40B4-BE49-F238E27FC236}">
                  <a16:creationId xmlns:a16="http://schemas.microsoft.com/office/drawing/2014/main" id="{01F34D71-54CC-4A1D-A7C4-26F739211C60}"/>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27">
              <a:extLst>
                <a:ext uri="{FF2B5EF4-FFF2-40B4-BE49-F238E27FC236}">
                  <a16:creationId xmlns:a16="http://schemas.microsoft.com/office/drawing/2014/main" id="{AF704C56-4666-49DE-9B6E-EDD7D52FA3E7}"/>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28">
              <a:extLst>
                <a:ext uri="{FF2B5EF4-FFF2-40B4-BE49-F238E27FC236}">
                  <a16:creationId xmlns:a16="http://schemas.microsoft.com/office/drawing/2014/main" id="{EFEB3911-77F2-49F2-AD75-AE69B738EFA0}"/>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9">
              <a:extLst>
                <a:ext uri="{FF2B5EF4-FFF2-40B4-BE49-F238E27FC236}">
                  <a16:creationId xmlns:a16="http://schemas.microsoft.com/office/drawing/2014/main" id="{32D2B6A3-FB15-4B37-82A0-A7300B6A7870}"/>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30">
              <a:extLst>
                <a:ext uri="{FF2B5EF4-FFF2-40B4-BE49-F238E27FC236}">
                  <a16:creationId xmlns:a16="http://schemas.microsoft.com/office/drawing/2014/main" id="{3C3CC876-9969-48BE-BFB8-698D0B04B070}"/>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 name="Rectangle 1">
            <a:extLst>
              <a:ext uri="{FF2B5EF4-FFF2-40B4-BE49-F238E27FC236}">
                <a16:creationId xmlns:a16="http://schemas.microsoft.com/office/drawing/2014/main" id="{738C30B3-C93F-43D8-9938-24A69A9EFDBC}"/>
              </a:ext>
            </a:extLst>
          </p:cNvPr>
          <p:cNvSpPr/>
          <p:nvPr/>
        </p:nvSpPr>
        <p:spPr>
          <a:xfrm>
            <a:off x="7030387" y="0"/>
            <a:ext cx="516161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Picture Placeholder 33">
            <a:extLst>
              <a:ext uri="{FF2B5EF4-FFF2-40B4-BE49-F238E27FC236}">
                <a16:creationId xmlns:a16="http://schemas.microsoft.com/office/drawing/2014/main" id="{27B31E06-B7EB-4D97-8122-C23C88848BA7}"/>
              </a:ext>
            </a:extLst>
          </p:cNvPr>
          <p:cNvSpPr>
            <a:spLocks noGrp="1"/>
          </p:cNvSpPr>
          <p:nvPr>
            <p:ph type="pic" sz="quarter" idx="17"/>
          </p:nvPr>
        </p:nvSpPr>
        <p:spPr/>
      </p:sp>
      <p:sp>
        <p:nvSpPr>
          <p:cNvPr id="30" name="TextBox 29">
            <a:extLst>
              <a:ext uri="{FF2B5EF4-FFF2-40B4-BE49-F238E27FC236}">
                <a16:creationId xmlns:a16="http://schemas.microsoft.com/office/drawing/2014/main" id="{D0ADADE5-3452-4EE1-A155-C8D9561A9112}"/>
              </a:ext>
            </a:extLst>
          </p:cNvPr>
          <p:cNvSpPr txBox="1"/>
          <p:nvPr/>
        </p:nvSpPr>
        <p:spPr>
          <a:xfrm>
            <a:off x="7694555" y="444576"/>
            <a:ext cx="3662181" cy="2123658"/>
          </a:xfrm>
          <a:prstGeom prst="rect">
            <a:avLst/>
          </a:prstGeom>
          <a:noFill/>
        </p:spPr>
        <p:txBody>
          <a:bodyPr wrap="square" rtlCol="0">
            <a:spAutoFit/>
          </a:bodyPr>
          <a:lstStyle/>
          <a:p>
            <a:r>
              <a:rPr lang="en-US" sz="4400">
                <a:solidFill>
                  <a:schemeClr val="bg1"/>
                </a:solidFill>
                <a:latin typeface="+mj-lt"/>
              </a:rPr>
              <a:t>Exploring Different Design Style</a:t>
            </a:r>
            <a:endParaRPr lang="id-ID" sz="5400" b="1">
              <a:solidFill>
                <a:schemeClr val="bg1"/>
              </a:solidFill>
              <a:latin typeface="+mj-lt"/>
            </a:endParaRPr>
          </a:p>
        </p:txBody>
      </p:sp>
      <p:sp>
        <p:nvSpPr>
          <p:cNvPr id="31" name="TextBox 30">
            <a:extLst>
              <a:ext uri="{FF2B5EF4-FFF2-40B4-BE49-F238E27FC236}">
                <a16:creationId xmlns:a16="http://schemas.microsoft.com/office/drawing/2014/main" id="{FEAA3D12-1E09-4C9E-BE74-548D305B901E}"/>
              </a:ext>
            </a:extLst>
          </p:cNvPr>
          <p:cNvSpPr txBox="1"/>
          <p:nvPr/>
        </p:nvSpPr>
        <p:spPr>
          <a:xfrm>
            <a:off x="9667431" y="4886754"/>
            <a:ext cx="2088861" cy="854080"/>
          </a:xfrm>
          <a:prstGeom prst="rect">
            <a:avLst/>
          </a:prstGeom>
          <a:noFill/>
        </p:spPr>
        <p:txBody>
          <a:bodyPr wrap="square" rtlCol="0">
            <a:spAutoFit/>
          </a:bodyPr>
          <a:lstStyle/>
          <a:p>
            <a:pPr>
              <a:lnSpc>
                <a:spcPct val="150000"/>
              </a:lnSpc>
            </a:pPr>
            <a:r>
              <a:rPr lang="en-US" sz="1100">
                <a:solidFill>
                  <a:schemeClr val="bg1"/>
                </a:solidFill>
              </a:rPr>
              <a:t>Augue in mollis condim</a:t>
            </a:r>
          </a:p>
          <a:p>
            <a:pPr>
              <a:lnSpc>
                <a:spcPct val="150000"/>
              </a:lnSpc>
            </a:pPr>
            <a:r>
              <a:rPr lang="en-US" sz="1100">
                <a:solidFill>
                  <a:schemeClr val="bg1"/>
                </a:solidFill>
              </a:rPr>
              <a:t>entum, augue lectus scelerisque lorem, </a:t>
            </a:r>
          </a:p>
        </p:txBody>
      </p:sp>
      <p:sp>
        <p:nvSpPr>
          <p:cNvPr id="32" name="TextBox 31">
            <a:extLst>
              <a:ext uri="{FF2B5EF4-FFF2-40B4-BE49-F238E27FC236}">
                <a16:creationId xmlns:a16="http://schemas.microsoft.com/office/drawing/2014/main" id="{ABE7A56A-1B8A-4955-9EFF-C979376364CE}"/>
              </a:ext>
            </a:extLst>
          </p:cNvPr>
          <p:cNvSpPr txBox="1"/>
          <p:nvPr/>
        </p:nvSpPr>
        <p:spPr>
          <a:xfrm>
            <a:off x="7790304" y="3298914"/>
            <a:ext cx="1861635" cy="1862048"/>
          </a:xfrm>
          <a:prstGeom prst="rect">
            <a:avLst/>
          </a:prstGeom>
          <a:noFill/>
        </p:spPr>
        <p:txBody>
          <a:bodyPr wrap="square" rtlCol="0">
            <a:spAutoFit/>
          </a:bodyPr>
          <a:lstStyle/>
          <a:p>
            <a:pPr algn="r"/>
            <a:r>
              <a:rPr lang="en-US" sz="11500">
                <a:solidFill>
                  <a:schemeClr val="bg1"/>
                </a:solidFill>
                <a:latin typeface="+mj-lt"/>
              </a:rPr>
              <a:t>01</a:t>
            </a:r>
            <a:endParaRPr lang="id-ID" sz="16600" b="1">
              <a:solidFill>
                <a:schemeClr val="bg1"/>
              </a:solidFill>
              <a:latin typeface="+mj-lt"/>
            </a:endParaRPr>
          </a:p>
        </p:txBody>
      </p:sp>
      <p:sp>
        <p:nvSpPr>
          <p:cNvPr id="33" name="Rectangle 32">
            <a:extLst>
              <a:ext uri="{FF2B5EF4-FFF2-40B4-BE49-F238E27FC236}">
                <a16:creationId xmlns:a16="http://schemas.microsoft.com/office/drawing/2014/main" id="{E164BA6F-5F6F-4AA1-990A-4B3C337DE37B}"/>
              </a:ext>
            </a:extLst>
          </p:cNvPr>
          <p:cNvSpPr/>
          <p:nvPr/>
        </p:nvSpPr>
        <p:spPr>
          <a:xfrm>
            <a:off x="9667430" y="4444204"/>
            <a:ext cx="2194025" cy="415691"/>
          </a:xfrm>
          <a:prstGeom prst="rect">
            <a:avLst/>
          </a:prstGeom>
        </p:spPr>
        <p:txBody>
          <a:bodyPr wrap="square">
            <a:spAutoFit/>
          </a:bodyPr>
          <a:lstStyle/>
          <a:p>
            <a:pPr>
              <a:lnSpc>
                <a:spcPct val="150000"/>
              </a:lnSpc>
            </a:pPr>
            <a:r>
              <a:rPr lang="en-US" sz="1600">
                <a:solidFill>
                  <a:schemeClr val="bg1"/>
                </a:solidFill>
                <a:latin typeface="+mj-lt"/>
                <a:cs typeface="Poppins" panose="02000000000000000000" pitchFamily="2" charset="0"/>
              </a:rPr>
              <a:t>Some Title Here</a:t>
            </a:r>
          </a:p>
        </p:txBody>
      </p:sp>
    </p:spTree>
    <p:extLst>
      <p:ext uri="{BB962C8B-B14F-4D97-AF65-F5344CB8AC3E}">
        <p14:creationId xmlns:p14="http://schemas.microsoft.com/office/powerpoint/2010/main" val="4011694151"/>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750"/>
                                        <p:tgtEl>
                                          <p:spTgt spid="30"/>
                                        </p:tgtEl>
                                      </p:cBhvr>
                                    </p:animEffect>
                                    <p:anim calcmode="lin" valueType="num">
                                      <p:cBhvr>
                                        <p:cTn id="8" dur="750" fill="hold"/>
                                        <p:tgtEl>
                                          <p:spTgt spid="30"/>
                                        </p:tgtEl>
                                        <p:attrNameLst>
                                          <p:attrName>ppt_x</p:attrName>
                                        </p:attrNameLst>
                                      </p:cBhvr>
                                      <p:tavLst>
                                        <p:tav tm="0">
                                          <p:val>
                                            <p:strVal val="#ppt_x"/>
                                          </p:val>
                                        </p:tav>
                                        <p:tav tm="100000">
                                          <p:val>
                                            <p:strVal val="#ppt_x"/>
                                          </p:val>
                                        </p:tav>
                                      </p:tavLst>
                                    </p:anim>
                                    <p:anim calcmode="lin" valueType="num">
                                      <p:cBhvr>
                                        <p:cTn id="9" dur="75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750"/>
                                        <p:tgtEl>
                                          <p:spTgt spid="31"/>
                                        </p:tgtEl>
                                      </p:cBhvr>
                                    </p:animEffect>
                                    <p:anim calcmode="lin" valueType="num">
                                      <p:cBhvr>
                                        <p:cTn id="13" dur="750" fill="hold"/>
                                        <p:tgtEl>
                                          <p:spTgt spid="31"/>
                                        </p:tgtEl>
                                        <p:attrNameLst>
                                          <p:attrName>ppt_x</p:attrName>
                                        </p:attrNameLst>
                                      </p:cBhvr>
                                      <p:tavLst>
                                        <p:tav tm="0">
                                          <p:val>
                                            <p:strVal val="#ppt_x"/>
                                          </p:val>
                                        </p:tav>
                                        <p:tav tm="100000">
                                          <p:val>
                                            <p:strVal val="#ppt_x"/>
                                          </p:val>
                                        </p:tav>
                                      </p:tavLst>
                                    </p:anim>
                                    <p:anim calcmode="lin" valueType="num">
                                      <p:cBhvr>
                                        <p:cTn id="14" dur="75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750"/>
                                        <p:tgtEl>
                                          <p:spTgt spid="32"/>
                                        </p:tgtEl>
                                      </p:cBhvr>
                                    </p:animEffect>
                                    <p:anim calcmode="lin" valueType="num">
                                      <p:cBhvr>
                                        <p:cTn id="18" dur="750" fill="hold"/>
                                        <p:tgtEl>
                                          <p:spTgt spid="32"/>
                                        </p:tgtEl>
                                        <p:attrNameLst>
                                          <p:attrName>ppt_x</p:attrName>
                                        </p:attrNameLst>
                                      </p:cBhvr>
                                      <p:tavLst>
                                        <p:tav tm="0">
                                          <p:val>
                                            <p:strVal val="#ppt_x"/>
                                          </p:val>
                                        </p:tav>
                                        <p:tav tm="100000">
                                          <p:val>
                                            <p:strVal val="#ppt_x"/>
                                          </p:val>
                                        </p:tav>
                                      </p:tavLst>
                                    </p:anim>
                                    <p:anim calcmode="lin" valueType="num">
                                      <p:cBhvr>
                                        <p:cTn id="19" dur="750" fill="hold"/>
                                        <p:tgtEl>
                                          <p:spTgt spid="3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750"/>
                                        <p:tgtEl>
                                          <p:spTgt spid="33"/>
                                        </p:tgtEl>
                                      </p:cBhvr>
                                    </p:animEffect>
                                    <p:anim calcmode="lin" valueType="num">
                                      <p:cBhvr>
                                        <p:cTn id="23" dur="750" fill="hold"/>
                                        <p:tgtEl>
                                          <p:spTgt spid="33"/>
                                        </p:tgtEl>
                                        <p:attrNameLst>
                                          <p:attrName>ppt_x</p:attrName>
                                        </p:attrNameLst>
                                      </p:cBhvr>
                                      <p:tavLst>
                                        <p:tav tm="0">
                                          <p:val>
                                            <p:strVal val="#ppt_x"/>
                                          </p:val>
                                        </p:tav>
                                        <p:tav tm="100000">
                                          <p:val>
                                            <p:strVal val="#ppt_x"/>
                                          </p:val>
                                        </p:tav>
                                      </p:tavLst>
                                    </p:anim>
                                    <p:anim calcmode="lin" valueType="num">
                                      <p:cBhvr>
                                        <p:cTn id="24" dur="75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CD7D552-F5BC-4E56-BB49-5C50CC36E02B}"/>
              </a:ext>
            </a:extLst>
          </p:cNvPr>
          <p:cNvGrpSpPr/>
          <p:nvPr/>
        </p:nvGrpSpPr>
        <p:grpSpPr>
          <a:xfrm>
            <a:off x="5662126" y="0"/>
            <a:ext cx="2840616" cy="2840616"/>
            <a:chOff x="684358" y="2902022"/>
            <a:chExt cx="3364308" cy="3364307"/>
          </a:xfrm>
          <a:solidFill>
            <a:schemeClr val="bg1">
              <a:lumMod val="95000"/>
            </a:schemeClr>
          </a:solidFill>
        </p:grpSpPr>
        <p:sp>
          <p:nvSpPr>
            <p:cNvPr id="13" name="Freeform 6">
              <a:extLst>
                <a:ext uri="{FF2B5EF4-FFF2-40B4-BE49-F238E27FC236}">
                  <a16:creationId xmlns:a16="http://schemas.microsoft.com/office/drawing/2014/main" id="{E67A534C-3894-4CCF-84A5-C2E9442929B4}"/>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7">
              <a:extLst>
                <a:ext uri="{FF2B5EF4-FFF2-40B4-BE49-F238E27FC236}">
                  <a16:creationId xmlns:a16="http://schemas.microsoft.com/office/drawing/2014/main" id="{34D8C95E-9890-4E1B-91B1-317D576B1CE8}"/>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8">
              <a:extLst>
                <a:ext uri="{FF2B5EF4-FFF2-40B4-BE49-F238E27FC236}">
                  <a16:creationId xmlns:a16="http://schemas.microsoft.com/office/drawing/2014/main" id="{6CD58E06-8966-447E-8B7D-D41CFED0B3F6}"/>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9">
              <a:extLst>
                <a:ext uri="{FF2B5EF4-FFF2-40B4-BE49-F238E27FC236}">
                  <a16:creationId xmlns:a16="http://schemas.microsoft.com/office/drawing/2014/main" id="{34A6BD7A-CB11-41B7-AFC0-D6EE4C9DD02A}"/>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10">
              <a:extLst>
                <a:ext uri="{FF2B5EF4-FFF2-40B4-BE49-F238E27FC236}">
                  <a16:creationId xmlns:a16="http://schemas.microsoft.com/office/drawing/2014/main" id="{2C851CEF-4806-4FF9-9BC0-A2B8323B44A8}"/>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1">
              <a:extLst>
                <a:ext uri="{FF2B5EF4-FFF2-40B4-BE49-F238E27FC236}">
                  <a16:creationId xmlns:a16="http://schemas.microsoft.com/office/drawing/2014/main" id="{FD887F4D-D34B-4924-BB7F-0B0951E6B3B7}"/>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2">
              <a:extLst>
                <a:ext uri="{FF2B5EF4-FFF2-40B4-BE49-F238E27FC236}">
                  <a16:creationId xmlns:a16="http://schemas.microsoft.com/office/drawing/2014/main" id="{45D269D8-8899-416D-B5AA-E42308B46345}"/>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3">
              <a:extLst>
                <a:ext uri="{FF2B5EF4-FFF2-40B4-BE49-F238E27FC236}">
                  <a16:creationId xmlns:a16="http://schemas.microsoft.com/office/drawing/2014/main" id="{30B933DA-3EB4-47F0-81DA-F3E1DCB80B4C}"/>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4">
              <a:extLst>
                <a:ext uri="{FF2B5EF4-FFF2-40B4-BE49-F238E27FC236}">
                  <a16:creationId xmlns:a16="http://schemas.microsoft.com/office/drawing/2014/main" id="{134EB21B-E24E-4FDA-BD91-C78EE845D8CF}"/>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5">
              <a:extLst>
                <a:ext uri="{FF2B5EF4-FFF2-40B4-BE49-F238E27FC236}">
                  <a16:creationId xmlns:a16="http://schemas.microsoft.com/office/drawing/2014/main" id="{FFD36462-5555-493B-978F-01B416ED47A0}"/>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6">
              <a:extLst>
                <a:ext uri="{FF2B5EF4-FFF2-40B4-BE49-F238E27FC236}">
                  <a16:creationId xmlns:a16="http://schemas.microsoft.com/office/drawing/2014/main" id="{1A39C544-A653-4A7A-AA60-CF649945E800}"/>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7">
              <a:extLst>
                <a:ext uri="{FF2B5EF4-FFF2-40B4-BE49-F238E27FC236}">
                  <a16:creationId xmlns:a16="http://schemas.microsoft.com/office/drawing/2014/main" id="{54EEE17D-F429-4616-BA3E-A0DD6F11929A}"/>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8">
              <a:extLst>
                <a:ext uri="{FF2B5EF4-FFF2-40B4-BE49-F238E27FC236}">
                  <a16:creationId xmlns:a16="http://schemas.microsoft.com/office/drawing/2014/main" id="{1EA0D593-FC35-47BD-BB02-0215DD99A89D}"/>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9">
              <a:extLst>
                <a:ext uri="{FF2B5EF4-FFF2-40B4-BE49-F238E27FC236}">
                  <a16:creationId xmlns:a16="http://schemas.microsoft.com/office/drawing/2014/main" id="{ED22DB8B-8348-48B4-9D2F-104E05E4B6B3}"/>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20">
              <a:extLst>
                <a:ext uri="{FF2B5EF4-FFF2-40B4-BE49-F238E27FC236}">
                  <a16:creationId xmlns:a16="http://schemas.microsoft.com/office/drawing/2014/main" id="{BE91F97C-0E93-41B1-BD3A-D03DC5079645}"/>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1">
              <a:extLst>
                <a:ext uri="{FF2B5EF4-FFF2-40B4-BE49-F238E27FC236}">
                  <a16:creationId xmlns:a16="http://schemas.microsoft.com/office/drawing/2014/main" id="{5A281B45-20DD-4E1B-B0E7-BCC71A689F1A}"/>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2">
              <a:extLst>
                <a:ext uri="{FF2B5EF4-FFF2-40B4-BE49-F238E27FC236}">
                  <a16:creationId xmlns:a16="http://schemas.microsoft.com/office/drawing/2014/main" id="{636519F9-AD90-4748-9BCF-A050B6A3D1A6}"/>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3">
              <a:extLst>
                <a:ext uri="{FF2B5EF4-FFF2-40B4-BE49-F238E27FC236}">
                  <a16:creationId xmlns:a16="http://schemas.microsoft.com/office/drawing/2014/main" id="{E49D136C-48E8-44F8-8139-D652962D5A19}"/>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4">
              <a:extLst>
                <a:ext uri="{FF2B5EF4-FFF2-40B4-BE49-F238E27FC236}">
                  <a16:creationId xmlns:a16="http://schemas.microsoft.com/office/drawing/2014/main" id="{0F513009-8A6B-4B40-9078-159AD29D3151}"/>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5">
              <a:extLst>
                <a:ext uri="{FF2B5EF4-FFF2-40B4-BE49-F238E27FC236}">
                  <a16:creationId xmlns:a16="http://schemas.microsoft.com/office/drawing/2014/main" id="{612BFC4E-2F5C-46E6-88E2-D2DF76FCB4EF}"/>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6">
              <a:extLst>
                <a:ext uri="{FF2B5EF4-FFF2-40B4-BE49-F238E27FC236}">
                  <a16:creationId xmlns:a16="http://schemas.microsoft.com/office/drawing/2014/main" id="{A451F71F-F3EB-4FAA-B350-0FC733D5569E}"/>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7">
              <a:extLst>
                <a:ext uri="{FF2B5EF4-FFF2-40B4-BE49-F238E27FC236}">
                  <a16:creationId xmlns:a16="http://schemas.microsoft.com/office/drawing/2014/main" id="{2FE10381-1CFE-4114-A0DB-8254A5E43026}"/>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8">
              <a:extLst>
                <a:ext uri="{FF2B5EF4-FFF2-40B4-BE49-F238E27FC236}">
                  <a16:creationId xmlns:a16="http://schemas.microsoft.com/office/drawing/2014/main" id="{36913529-98B7-4F5D-B098-80EB1B39359D}"/>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9">
              <a:extLst>
                <a:ext uri="{FF2B5EF4-FFF2-40B4-BE49-F238E27FC236}">
                  <a16:creationId xmlns:a16="http://schemas.microsoft.com/office/drawing/2014/main" id="{674C18FD-26C5-4020-B1CF-144FDB9D88A9}"/>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30">
              <a:extLst>
                <a:ext uri="{FF2B5EF4-FFF2-40B4-BE49-F238E27FC236}">
                  <a16:creationId xmlns:a16="http://schemas.microsoft.com/office/drawing/2014/main" id="{0D8CD854-D717-4EDD-9A6E-D1F6D1E48AE9}"/>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9" name="Rectangle 8">
            <a:extLst>
              <a:ext uri="{FF2B5EF4-FFF2-40B4-BE49-F238E27FC236}">
                <a16:creationId xmlns:a16="http://schemas.microsoft.com/office/drawing/2014/main" id="{3867EA8D-003D-432B-99E0-F5023B12F432}"/>
              </a:ext>
            </a:extLst>
          </p:cNvPr>
          <p:cNvSpPr/>
          <p:nvPr/>
        </p:nvSpPr>
        <p:spPr>
          <a:xfrm>
            <a:off x="0" y="0"/>
            <a:ext cx="5861154" cy="6858000"/>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 name="Picture 1">
            <a:extLst>
              <a:ext uri="{FF2B5EF4-FFF2-40B4-BE49-F238E27FC236}">
                <a16:creationId xmlns:a16="http://schemas.microsoft.com/office/drawing/2014/main" id="{694C9475-C74C-46F4-A68F-7FD4E8CAC5DD}"/>
              </a:ext>
            </a:extLst>
          </p:cNvPr>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4862396" y="2579561"/>
            <a:ext cx="2836418" cy="1573966"/>
          </a:xfrm>
          <a:prstGeom prst="rect">
            <a:avLst/>
          </a:prstGeom>
        </p:spPr>
      </p:pic>
      <p:pic>
        <p:nvPicPr>
          <p:cNvPr id="3" name="Picture 2">
            <a:extLst>
              <a:ext uri="{FF2B5EF4-FFF2-40B4-BE49-F238E27FC236}">
                <a16:creationId xmlns:a16="http://schemas.microsoft.com/office/drawing/2014/main" id="{2B44C136-48A1-4756-B090-9042886156A2}"/>
              </a:ext>
            </a:extLst>
          </p:cNvPr>
          <p:cNvPicPr>
            <a:picLocks noChangeAspect="1"/>
          </p:cNvPicPr>
          <p:nvPr/>
        </p:nvPicPr>
        <p:blipFill>
          <a:blip r:embed="rId3">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4862395" y="4302178"/>
            <a:ext cx="2836418" cy="1573966"/>
          </a:xfrm>
          <a:prstGeom prst="rect">
            <a:avLst/>
          </a:prstGeom>
        </p:spPr>
      </p:pic>
      <p:pic>
        <p:nvPicPr>
          <p:cNvPr id="4" name="Picture 3">
            <a:extLst>
              <a:ext uri="{FF2B5EF4-FFF2-40B4-BE49-F238E27FC236}">
                <a16:creationId xmlns:a16="http://schemas.microsoft.com/office/drawing/2014/main" id="{076FC0D9-5746-42A4-9A73-A462AB666998}"/>
              </a:ext>
            </a:extLst>
          </p:cNvPr>
          <p:cNvPicPr>
            <a:picLocks noChangeAspect="1"/>
          </p:cNvPicPr>
          <p:nvPr/>
        </p:nvPicPr>
        <p:blipFill>
          <a:blip r:embed="rId4">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4862396" y="856979"/>
            <a:ext cx="2836418" cy="1573966"/>
          </a:xfrm>
          <a:prstGeom prst="rect">
            <a:avLst/>
          </a:prstGeom>
        </p:spPr>
      </p:pic>
      <p:pic>
        <p:nvPicPr>
          <p:cNvPr id="5" name="Picture 4">
            <a:extLst>
              <a:ext uri="{FF2B5EF4-FFF2-40B4-BE49-F238E27FC236}">
                <a16:creationId xmlns:a16="http://schemas.microsoft.com/office/drawing/2014/main" id="{CD036559-286E-466A-A27B-9BC228F6F74D}"/>
              </a:ext>
            </a:extLst>
          </p:cNvPr>
          <p:cNvPicPr>
            <a:picLocks noChangeAspect="1"/>
          </p:cNvPicPr>
          <p:nvPr/>
        </p:nvPicPr>
        <p:blipFill>
          <a:blip r:embed="rId5">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8453602" y="4302178"/>
            <a:ext cx="2295368" cy="1573966"/>
          </a:xfrm>
          <a:prstGeom prst="rect">
            <a:avLst/>
          </a:prstGeom>
        </p:spPr>
      </p:pic>
      <p:pic>
        <p:nvPicPr>
          <p:cNvPr id="6" name="Picture 5">
            <a:extLst>
              <a:ext uri="{FF2B5EF4-FFF2-40B4-BE49-F238E27FC236}">
                <a16:creationId xmlns:a16="http://schemas.microsoft.com/office/drawing/2014/main" id="{ECE8D3A5-94DC-4F36-8D0D-6AF15DD2D905}"/>
              </a:ext>
            </a:extLst>
          </p:cNvPr>
          <p:cNvPicPr>
            <a:picLocks noChangeAspect="1"/>
          </p:cNvPicPr>
          <p:nvPr/>
        </p:nvPicPr>
        <p:blipFill>
          <a:blip r:embed="rId6">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8128838" y="746439"/>
            <a:ext cx="3313360" cy="1838628"/>
          </a:xfrm>
          <a:prstGeom prst="rect">
            <a:avLst/>
          </a:prstGeom>
        </p:spPr>
      </p:pic>
      <p:pic>
        <p:nvPicPr>
          <p:cNvPr id="7" name="Picture 6">
            <a:extLst>
              <a:ext uri="{FF2B5EF4-FFF2-40B4-BE49-F238E27FC236}">
                <a16:creationId xmlns:a16="http://schemas.microsoft.com/office/drawing/2014/main" id="{28B4108B-C34D-4AF1-BD8D-F712D722DE49}"/>
              </a:ext>
            </a:extLst>
          </p:cNvPr>
          <p:cNvPicPr>
            <a:picLocks noChangeAspect="1"/>
          </p:cNvPicPr>
          <p:nvPr/>
        </p:nvPicPr>
        <p:blipFill>
          <a:blip r:embed="rId7">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8129435" y="2980872"/>
            <a:ext cx="2943704" cy="771344"/>
          </a:xfrm>
          <a:prstGeom prst="rect">
            <a:avLst/>
          </a:prstGeom>
        </p:spPr>
      </p:pic>
      <p:sp>
        <p:nvSpPr>
          <p:cNvPr id="10" name="TextBox 9">
            <a:extLst>
              <a:ext uri="{FF2B5EF4-FFF2-40B4-BE49-F238E27FC236}">
                <a16:creationId xmlns:a16="http://schemas.microsoft.com/office/drawing/2014/main" id="{C79536CD-0490-4E73-9ADA-A2E2895B59FC}"/>
              </a:ext>
            </a:extLst>
          </p:cNvPr>
          <p:cNvSpPr txBox="1"/>
          <p:nvPr/>
        </p:nvSpPr>
        <p:spPr>
          <a:xfrm>
            <a:off x="747604" y="1153672"/>
            <a:ext cx="3552375" cy="2554545"/>
          </a:xfrm>
          <a:prstGeom prst="rect">
            <a:avLst/>
          </a:prstGeom>
          <a:noFill/>
        </p:spPr>
        <p:txBody>
          <a:bodyPr wrap="square" rtlCol="0">
            <a:spAutoFit/>
          </a:bodyPr>
          <a:lstStyle/>
          <a:p>
            <a:r>
              <a:rPr lang="en-US" sz="4000">
                <a:solidFill>
                  <a:schemeClr val="tx1">
                    <a:lumMod val="75000"/>
                    <a:lumOff val="25000"/>
                  </a:schemeClr>
                </a:solidFill>
                <a:latin typeface="+mj-lt"/>
              </a:rPr>
              <a:t>Business Special and Essential Client’s</a:t>
            </a:r>
            <a:endParaRPr lang="id-ID" sz="4800" b="1">
              <a:solidFill>
                <a:schemeClr val="tx1">
                  <a:lumMod val="75000"/>
                  <a:lumOff val="25000"/>
                </a:schemeClr>
              </a:solidFill>
              <a:latin typeface="+mj-lt"/>
            </a:endParaRPr>
          </a:p>
        </p:txBody>
      </p:sp>
      <p:sp>
        <p:nvSpPr>
          <p:cNvPr id="11" name="TextBox 10">
            <a:extLst>
              <a:ext uri="{FF2B5EF4-FFF2-40B4-BE49-F238E27FC236}">
                <a16:creationId xmlns:a16="http://schemas.microsoft.com/office/drawing/2014/main" id="{4462A139-057A-4BD8-A7E0-A7009A689B9B}"/>
              </a:ext>
            </a:extLst>
          </p:cNvPr>
          <p:cNvSpPr txBox="1"/>
          <p:nvPr/>
        </p:nvSpPr>
        <p:spPr>
          <a:xfrm>
            <a:off x="747604" y="4850248"/>
            <a:ext cx="3684170" cy="85408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a:t>
            </a:r>
          </a:p>
        </p:txBody>
      </p:sp>
    </p:spTree>
    <p:extLst>
      <p:ext uri="{BB962C8B-B14F-4D97-AF65-F5344CB8AC3E}">
        <p14:creationId xmlns:p14="http://schemas.microsoft.com/office/powerpoint/2010/main" val="37657605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750"/>
                                        <p:tgtEl>
                                          <p:spTgt spid="10"/>
                                        </p:tgtEl>
                                      </p:cBhvr>
                                    </p:animEffect>
                                    <p:anim calcmode="lin" valueType="num">
                                      <p:cBhvr>
                                        <p:cTn id="8" dur="750" fill="hold"/>
                                        <p:tgtEl>
                                          <p:spTgt spid="10"/>
                                        </p:tgtEl>
                                        <p:attrNameLst>
                                          <p:attrName>ppt_x</p:attrName>
                                        </p:attrNameLst>
                                      </p:cBhvr>
                                      <p:tavLst>
                                        <p:tav tm="0">
                                          <p:val>
                                            <p:strVal val="#ppt_x"/>
                                          </p:val>
                                        </p:tav>
                                        <p:tav tm="100000">
                                          <p:val>
                                            <p:strVal val="#ppt_x"/>
                                          </p:val>
                                        </p:tav>
                                      </p:tavLst>
                                    </p:anim>
                                    <p:anim calcmode="lin" valueType="num">
                                      <p:cBhvr>
                                        <p:cTn id="9" dur="75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750"/>
                                        <p:tgtEl>
                                          <p:spTgt spid="11"/>
                                        </p:tgtEl>
                                      </p:cBhvr>
                                    </p:animEffect>
                                    <p:anim calcmode="lin" valueType="num">
                                      <p:cBhvr>
                                        <p:cTn id="13" dur="750" fill="hold"/>
                                        <p:tgtEl>
                                          <p:spTgt spid="11"/>
                                        </p:tgtEl>
                                        <p:attrNameLst>
                                          <p:attrName>ppt_x</p:attrName>
                                        </p:attrNameLst>
                                      </p:cBhvr>
                                      <p:tavLst>
                                        <p:tav tm="0">
                                          <p:val>
                                            <p:strVal val="#ppt_x"/>
                                          </p:val>
                                        </p:tav>
                                        <p:tav tm="100000">
                                          <p:val>
                                            <p:strVal val="#ppt_x"/>
                                          </p:val>
                                        </p:tav>
                                      </p:tavLst>
                                    </p:anim>
                                    <p:anim calcmode="lin" valueType="num">
                                      <p:cBhvr>
                                        <p:cTn id="14" dur="75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750"/>
                                        <p:tgtEl>
                                          <p:spTgt spid="2"/>
                                        </p:tgtEl>
                                      </p:cBhvr>
                                    </p:animEffect>
                                    <p:anim calcmode="lin" valueType="num">
                                      <p:cBhvr>
                                        <p:cTn id="18" dur="750" fill="hold"/>
                                        <p:tgtEl>
                                          <p:spTgt spid="2"/>
                                        </p:tgtEl>
                                        <p:attrNameLst>
                                          <p:attrName>ppt_x</p:attrName>
                                        </p:attrNameLst>
                                      </p:cBhvr>
                                      <p:tavLst>
                                        <p:tav tm="0">
                                          <p:val>
                                            <p:strVal val="#ppt_x"/>
                                          </p:val>
                                        </p:tav>
                                        <p:tav tm="100000">
                                          <p:val>
                                            <p:strVal val="#ppt_x"/>
                                          </p:val>
                                        </p:tav>
                                      </p:tavLst>
                                    </p:anim>
                                    <p:anim calcmode="lin" valueType="num">
                                      <p:cBhvr>
                                        <p:cTn id="19" dur="75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50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750"/>
                                        <p:tgtEl>
                                          <p:spTgt spid="3"/>
                                        </p:tgtEl>
                                      </p:cBhvr>
                                    </p:animEffect>
                                    <p:anim calcmode="lin" valueType="num">
                                      <p:cBhvr>
                                        <p:cTn id="23" dur="750" fill="hold"/>
                                        <p:tgtEl>
                                          <p:spTgt spid="3"/>
                                        </p:tgtEl>
                                        <p:attrNameLst>
                                          <p:attrName>ppt_x</p:attrName>
                                        </p:attrNameLst>
                                      </p:cBhvr>
                                      <p:tavLst>
                                        <p:tav tm="0">
                                          <p:val>
                                            <p:strVal val="#ppt_x"/>
                                          </p:val>
                                        </p:tav>
                                        <p:tav tm="100000">
                                          <p:val>
                                            <p:strVal val="#ppt_x"/>
                                          </p:val>
                                        </p:tav>
                                      </p:tavLst>
                                    </p:anim>
                                    <p:anim calcmode="lin" valueType="num">
                                      <p:cBhvr>
                                        <p:cTn id="24" dur="750" fill="hold"/>
                                        <p:tgtEl>
                                          <p:spTgt spid="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50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750"/>
                                        <p:tgtEl>
                                          <p:spTgt spid="5"/>
                                        </p:tgtEl>
                                      </p:cBhvr>
                                    </p:animEffect>
                                    <p:anim calcmode="lin" valueType="num">
                                      <p:cBhvr>
                                        <p:cTn id="28" dur="750" fill="hold"/>
                                        <p:tgtEl>
                                          <p:spTgt spid="5"/>
                                        </p:tgtEl>
                                        <p:attrNameLst>
                                          <p:attrName>ppt_x</p:attrName>
                                        </p:attrNameLst>
                                      </p:cBhvr>
                                      <p:tavLst>
                                        <p:tav tm="0">
                                          <p:val>
                                            <p:strVal val="#ppt_x"/>
                                          </p:val>
                                        </p:tav>
                                        <p:tav tm="100000">
                                          <p:val>
                                            <p:strVal val="#ppt_x"/>
                                          </p:val>
                                        </p:tav>
                                      </p:tavLst>
                                    </p:anim>
                                    <p:anim calcmode="lin" valueType="num">
                                      <p:cBhvr>
                                        <p:cTn id="29" dur="750" fill="hold"/>
                                        <p:tgtEl>
                                          <p:spTgt spid="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50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750"/>
                                        <p:tgtEl>
                                          <p:spTgt spid="7"/>
                                        </p:tgtEl>
                                      </p:cBhvr>
                                    </p:animEffect>
                                    <p:anim calcmode="lin" valueType="num">
                                      <p:cBhvr>
                                        <p:cTn id="33" dur="750" fill="hold"/>
                                        <p:tgtEl>
                                          <p:spTgt spid="7"/>
                                        </p:tgtEl>
                                        <p:attrNameLst>
                                          <p:attrName>ppt_x</p:attrName>
                                        </p:attrNameLst>
                                      </p:cBhvr>
                                      <p:tavLst>
                                        <p:tav tm="0">
                                          <p:val>
                                            <p:strVal val="#ppt_x"/>
                                          </p:val>
                                        </p:tav>
                                        <p:tav tm="100000">
                                          <p:val>
                                            <p:strVal val="#ppt_x"/>
                                          </p:val>
                                        </p:tav>
                                      </p:tavLst>
                                    </p:anim>
                                    <p:anim calcmode="lin" valueType="num">
                                      <p:cBhvr>
                                        <p:cTn id="34" dur="750" fill="hold"/>
                                        <p:tgtEl>
                                          <p:spTgt spid="7"/>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50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750"/>
                                        <p:tgtEl>
                                          <p:spTgt spid="4"/>
                                        </p:tgtEl>
                                      </p:cBhvr>
                                    </p:animEffect>
                                    <p:anim calcmode="lin" valueType="num">
                                      <p:cBhvr>
                                        <p:cTn id="38" dur="750" fill="hold"/>
                                        <p:tgtEl>
                                          <p:spTgt spid="4"/>
                                        </p:tgtEl>
                                        <p:attrNameLst>
                                          <p:attrName>ppt_x</p:attrName>
                                        </p:attrNameLst>
                                      </p:cBhvr>
                                      <p:tavLst>
                                        <p:tav tm="0">
                                          <p:val>
                                            <p:strVal val="#ppt_x"/>
                                          </p:val>
                                        </p:tav>
                                        <p:tav tm="100000">
                                          <p:val>
                                            <p:strVal val="#ppt_x"/>
                                          </p:val>
                                        </p:tav>
                                      </p:tavLst>
                                    </p:anim>
                                    <p:anim calcmode="lin" valueType="num">
                                      <p:cBhvr>
                                        <p:cTn id="39" dur="750" fill="hold"/>
                                        <p:tgtEl>
                                          <p:spTgt spid="4"/>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50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750"/>
                                        <p:tgtEl>
                                          <p:spTgt spid="6"/>
                                        </p:tgtEl>
                                      </p:cBhvr>
                                    </p:animEffect>
                                    <p:anim calcmode="lin" valueType="num">
                                      <p:cBhvr>
                                        <p:cTn id="43" dur="750" fill="hold"/>
                                        <p:tgtEl>
                                          <p:spTgt spid="6"/>
                                        </p:tgtEl>
                                        <p:attrNameLst>
                                          <p:attrName>ppt_x</p:attrName>
                                        </p:attrNameLst>
                                      </p:cBhvr>
                                      <p:tavLst>
                                        <p:tav tm="0">
                                          <p:val>
                                            <p:strVal val="#ppt_x"/>
                                          </p:val>
                                        </p:tav>
                                        <p:tav tm="100000">
                                          <p:val>
                                            <p:strVal val="#ppt_x"/>
                                          </p:val>
                                        </p:tav>
                                      </p:tavLst>
                                    </p:anim>
                                    <p:anim calcmode="lin" valueType="num">
                                      <p:cBhvr>
                                        <p:cTn id="44"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635A928-CECA-4532-BB71-1BAAF0A472E0}"/>
              </a:ext>
            </a:extLst>
          </p:cNvPr>
          <p:cNvSpPr/>
          <p:nvPr/>
        </p:nvSpPr>
        <p:spPr>
          <a:xfrm>
            <a:off x="3707567" y="0"/>
            <a:ext cx="8484433" cy="6858000"/>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 name="Picture 1">
            <a:extLst>
              <a:ext uri="{FF2B5EF4-FFF2-40B4-BE49-F238E27FC236}">
                <a16:creationId xmlns:a16="http://schemas.microsoft.com/office/drawing/2014/main" id="{D2016B0E-6063-4FA2-87A4-F82D40569F31}"/>
              </a:ext>
            </a:extLst>
          </p:cNvPr>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4165363" y="3842366"/>
            <a:ext cx="2189952" cy="1215234"/>
          </a:xfrm>
          <a:prstGeom prst="rect">
            <a:avLst/>
          </a:prstGeom>
        </p:spPr>
      </p:pic>
      <p:pic>
        <p:nvPicPr>
          <p:cNvPr id="3" name="Picture 2">
            <a:extLst>
              <a:ext uri="{FF2B5EF4-FFF2-40B4-BE49-F238E27FC236}">
                <a16:creationId xmlns:a16="http://schemas.microsoft.com/office/drawing/2014/main" id="{15CE8447-4DE8-4037-9173-3969E3573F38}"/>
              </a:ext>
            </a:extLst>
          </p:cNvPr>
          <p:cNvPicPr>
            <a:picLocks noChangeAspect="1"/>
          </p:cNvPicPr>
          <p:nvPr/>
        </p:nvPicPr>
        <p:blipFill>
          <a:blip r:embed="rId3">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47604" y="2119784"/>
            <a:ext cx="2189952" cy="1215234"/>
          </a:xfrm>
          <a:prstGeom prst="rect">
            <a:avLst/>
          </a:prstGeom>
        </p:spPr>
      </p:pic>
      <p:pic>
        <p:nvPicPr>
          <p:cNvPr id="4" name="Picture 3">
            <a:extLst>
              <a:ext uri="{FF2B5EF4-FFF2-40B4-BE49-F238E27FC236}">
                <a16:creationId xmlns:a16="http://schemas.microsoft.com/office/drawing/2014/main" id="{C7A57DC1-B728-4D1D-928C-4336F1C8F6C8}"/>
              </a:ext>
            </a:extLst>
          </p:cNvPr>
          <p:cNvPicPr>
            <a:picLocks noChangeAspect="1"/>
          </p:cNvPicPr>
          <p:nvPr/>
        </p:nvPicPr>
        <p:blipFill>
          <a:blip r:embed="rId4">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4165363" y="2119784"/>
            <a:ext cx="2189952" cy="1215234"/>
          </a:xfrm>
          <a:prstGeom prst="rect">
            <a:avLst/>
          </a:prstGeom>
        </p:spPr>
      </p:pic>
      <p:pic>
        <p:nvPicPr>
          <p:cNvPr id="5" name="Picture 4">
            <a:extLst>
              <a:ext uri="{FF2B5EF4-FFF2-40B4-BE49-F238E27FC236}">
                <a16:creationId xmlns:a16="http://schemas.microsoft.com/office/drawing/2014/main" id="{F72041A9-F579-4F4E-8364-32DD830AD393}"/>
              </a:ext>
            </a:extLst>
          </p:cNvPr>
          <p:cNvPicPr>
            <a:picLocks noChangeAspect="1"/>
          </p:cNvPicPr>
          <p:nvPr/>
        </p:nvPicPr>
        <p:blipFill>
          <a:blip r:embed="rId5">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956472" y="3842366"/>
            <a:ext cx="1772216" cy="1215234"/>
          </a:xfrm>
          <a:prstGeom prst="rect">
            <a:avLst/>
          </a:prstGeom>
        </p:spPr>
      </p:pic>
      <p:pic>
        <p:nvPicPr>
          <p:cNvPr id="6" name="Picture 5">
            <a:extLst>
              <a:ext uri="{FF2B5EF4-FFF2-40B4-BE49-F238E27FC236}">
                <a16:creationId xmlns:a16="http://schemas.microsoft.com/office/drawing/2014/main" id="{C6B8169E-1F4C-4384-9EF7-5AB2DE68203A}"/>
              </a:ext>
            </a:extLst>
          </p:cNvPr>
          <p:cNvPicPr>
            <a:picLocks noChangeAspect="1"/>
          </p:cNvPicPr>
          <p:nvPr/>
        </p:nvPicPr>
        <p:blipFill>
          <a:blip r:embed="rId6">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486156" y="2039404"/>
            <a:ext cx="2558192" cy="1419576"/>
          </a:xfrm>
          <a:prstGeom prst="rect">
            <a:avLst/>
          </a:prstGeom>
        </p:spPr>
      </p:pic>
      <p:pic>
        <p:nvPicPr>
          <p:cNvPr id="7" name="Picture 6">
            <a:extLst>
              <a:ext uri="{FF2B5EF4-FFF2-40B4-BE49-F238E27FC236}">
                <a16:creationId xmlns:a16="http://schemas.microsoft.com/office/drawing/2014/main" id="{40333FC0-E89D-4131-BF18-52FA43C14E6C}"/>
              </a:ext>
            </a:extLst>
          </p:cNvPr>
          <p:cNvPicPr>
            <a:picLocks noChangeAspect="1"/>
          </p:cNvPicPr>
          <p:nvPr/>
        </p:nvPicPr>
        <p:blipFill>
          <a:blip r:embed="rId7">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444628" y="4152212"/>
            <a:ext cx="2272786" cy="595542"/>
          </a:xfrm>
          <a:prstGeom prst="rect">
            <a:avLst/>
          </a:prstGeom>
        </p:spPr>
      </p:pic>
      <p:sp>
        <p:nvSpPr>
          <p:cNvPr id="8" name="TextBox 7">
            <a:extLst>
              <a:ext uri="{FF2B5EF4-FFF2-40B4-BE49-F238E27FC236}">
                <a16:creationId xmlns:a16="http://schemas.microsoft.com/office/drawing/2014/main" id="{AD073257-DB60-443A-8C0B-258D11002E72}"/>
              </a:ext>
            </a:extLst>
          </p:cNvPr>
          <p:cNvSpPr txBox="1"/>
          <p:nvPr/>
        </p:nvSpPr>
        <p:spPr>
          <a:xfrm>
            <a:off x="784023" y="506942"/>
            <a:ext cx="6132881" cy="1323439"/>
          </a:xfrm>
          <a:prstGeom prst="rect">
            <a:avLst/>
          </a:prstGeom>
          <a:noFill/>
        </p:spPr>
        <p:txBody>
          <a:bodyPr wrap="square" rtlCol="0">
            <a:spAutoFit/>
          </a:bodyPr>
          <a:lstStyle/>
          <a:p>
            <a:r>
              <a:rPr lang="en-US" sz="4000">
                <a:solidFill>
                  <a:schemeClr val="tx1">
                    <a:lumMod val="75000"/>
                    <a:lumOff val="25000"/>
                  </a:schemeClr>
                </a:solidFill>
                <a:latin typeface="+mj-lt"/>
              </a:rPr>
              <a:t>Business Special and Essential Client’s</a:t>
            </a:r>
            <a:endParaRPr lang="id-ID" sz="4800" b="1">
              <a:solidFill>
                <a:schemeClr val="tx1">
                  <a:lumMod val="75000"/>
                  <a:lumOff val="25000"/>
                </a:schemeClr>
              </a:solidFill>
              <a:latin typeface="+mj-lt"/>
            </a:endParaRPr>
          </a:p>
        </p:txBody>
      </p:sp>
      <p:sp>
        <p:nvSpPr>
          <p:cNvPr id="11" name="TextBox 10">
            <a:extLst>
              <a:ext uri="{FF2B5EF4-FFF2-40B4-BE49-F238E27FC236}">
                <a16:creationId xmlns:a16="http://schemas.microsoft.com/office/drawing/2014/main" id="{0DD79E62-D6D2-4B64-877C-E772CDC7038C}"/>
              </a:ext>
            </a:extLst>
          </p:cNvPr>
          <p:cNvSpPr txBox="1"/>
          <p:nvPr/>
        </p:nvSpPr>
        <p:spPr>
          <a:xfrm>
            <a:off x="784022" y="5496978"/>
            <a:ext cx="6660605" cy="85408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Tree>
    <p:extLst>
      <p:ext uri="{BB962C8B-B14F-4D97-AF65-F5344CB8AC3E}">
        <p14:creationId xmlns:p14="http://schemas.microsoft.com/office/powerpoint/2010/main" val="313734567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ppt_x</p:attrName>
                                        </p:attrNameLst>
                                      </p:cBhvr>
                                      <p:tavLst>
                                        <p:tav tm="0">
                                          <p:val>
                                            <p:strVal val="#ppt_x"/>
                                          </p:val>
                                        </p:tav>
                                        <p:tav tm="100000">
                                          <p:val>
                                            <p:strVal val="#ppt_x"/>
                                          </p:val>
                                        </p:tav>
                                      </p:tavLst>
                                    </p:anim>
                                    <p:anim calcmode="lin" valueType="num">
                                      <p:cBhvr>
                                        <p:cTn id="9" dur="75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750"/>
                                        <p:tgtEl>
                                          <p:spTgt spid="2"/>
                                        </p:tgtEl>
                                      </p:cBhvr>
                                    </p:animEffect>
                                    <p:anim calcmode="lin" valueType="num">
                                      <p:cBhvr>
                                        <p:cTn id="13" dur="750" fill="hold"/>
                                        <p:tgtEl>
                                          <p:spTgt spid="2"/>
                                        </p:tgtEl>
                                        <p:attrNameLst>
                                          <p:attrName>ppt_x</p:attrName>
                                        </p:attrNameLst>
                                      </p:cBhvr>
                                      <p:tavLst>
                                        <p:tav tm="0">
                                          <p:val>
                                            <p:strVal val="#ppt_x"/>
                                          </p:val>
                                        </p:tav>
                                        <p:tav tm="100000">
                                          <p:val>
                                            <p:strVal val="#ppt_x"/>
                                          </p:val>
                                        </p:tav>
                                      </p:tavLst>
                                    </p:anim>
                                    <p:anim calcmode="lin" valueType="num">
                                      <p:cBhvr>
                                        <p:cTn id="14" dur="75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750"/>
                                        <p:tgtEl>
                                          <p:spTgt spid="3"/>
                                        </p:tgtEl>
                                      </p:cBhvr>
                                    </p:animEffect>
                                    <p:anim calcmode="lin" valueType="num">
                                      <p:cBhvr>
                                        <p:cTn id="18" dur="750" fill="hold"/>
                                        <p:tgtEl>
                                          <p:spTgt spid="3"/>
                                        </p:tgtEl>
                                        <p:attrNameLst>
                                          <p:attrName>ppt_x</p:attrName>
                                        </p:attrNameLst>
                                      </p:cBhvr>
                                      <p:tavLst>
                                        <p:tav tm="0">
                                          <p:val>
                                            <p:strVal val="#ppt_x"/>
                                          </p:val>
                                        </p:tav>
                                        <p:tav tm="100000">
                                          <p:val>
                                            <p:strVal val="#ppt_x"/>
                                          </p:val>
                                        </p:tav>
                                      </p:tavLst>
                                    </p:anim>
                                    <p:anim calcmode="lin" valueType="num">
                                      <p:cBhvr>
                                        <p:cTn id="19" dur="75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50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750"/>
                                        <p:tgtEl>
                                          <p:spTgt spid="4"/>
                                        </p:tgtEl>
                                      </p:cBhvr>
                                    </p:animEffect>
                                    <p:anim calcmode="lin" valueType="num">
                                      <p:cBhvr>
                                        <p:cTn id="23" dur="750" fill="hold"/>
                                        <p:tgtEl>
                                          <p:spTgt spid="4"/>
                                        </p:tgtEl>
                                        <p:attrNameLst>
                                          <p:attrName>ppt_x</p:attrName>
                                        </p:attrNameLst>
                                      </p:cBhvr>
                                      <p:tavLst>
                                        <p:tav tm="0">
                                          <p:val>
                                            <p:strVal val="#ppt_x"/>
                                          </p:val>
                                        </p:tav>
                                        <p:tav tm="100000">
                                          <p:val>
                                            <p:strVal val="#ppt_x"/>
                                          </p:val>
                                        </p:tav>
                                      </p:tavLst>
                                    </p:anim>
                                    <p:anim calcmode="lin" valueType="num">
                                      <p:cBhvr>
                                        <p:cTn id="24" dur="75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50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750"/>
                                        <p:tgtEl>
                                          <p:spTgt spid="5"/>
                                        </p:tgtEl>
                                      </p:cBhvr>
                                    </p:animEffect>
                                    <p:anim calcmode="lin" valueType="num">
                                      <p:cBhvr>
                                        <p:cTn id="28" dur="750" fill="hold"/>
                                        <p:tgtEl>
                                          <p:spTgt spid="5"/>
                                        </p:tgtEl>
                                        <p:attrNameLst>
                                          <p:attrName>ppt_x</p:attrName>
                                        </p:attrNameLst>
                                      </p:cBhvr>
                                      <p:tavLst>
                                        <p:tav tm="0">
                                          <p:val>
                                            <p:strVal val="#ppt_x"/>
                                          </p:val>
                                        </p:tav>
                                        <p:tav tm="100000">
                                          <p:val>
                                            <p:strVal val="#ppt_x"/>
                                          </p:val>
                                        </p:tav>
                                      </p:tavLst>
                                    </p:anim>
                                    <p:anim calcmode="lin" valueType="num">
                                      <p:cBhvr>
                                        <p:cTn id="29" dur="750" fill="hold"/>
                                        <p:tgtEl>
                                          <p:spTgt spid="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50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750"/>
                                        <p:tgtEl>
                                          <p:spTgt spid="6"/>
                                        </p:tgtEl>
                                      </p:cBhvr>
                                    </p:animEffect>
                                    <p:anim calcmode="lin" valueType="num">
                                      <p:cBhvr>
                                        <p:cTn id="33" dur="750" fill="hold"/>
                                        <p:tgtEl>
                                          <p:spTgt spid="6"/>
                                        </p:tgtEl>
                                        <p:attrNameLst>
                                          <p:attrName>ppt_x</p:attrName>
                                        </p:attrNameLst>
                                      </p:cBhvr>
                                      <p:tavLst>
                                        <p:tav tm="0">
                                          <p:val>
                                            <p:strVal val="#ppt_x"/>
                                          </p:val>
                                        </p:tav>
                                        <p:tav tm="100000">
                                          <p:val>
                                            <p:strVal val="#ppt_x"/>
                                          </p:val>
                                        </p:tav>
                                      </p:tavLst>
                                    </p:anim>
                                    <p:anim calcmode="lin" valueType="num">
                                      <p:cBhvr>
                                        <p:cTn id="34" dur="75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50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750"/>
                                        <p:tgtEl>
                                          <p:spTgt spid="7"/>
                                        </p:tgtEl>
                                      </p:cBhvr>
                                    </p:animEffect>
                                    <p:anim calcmode="lin" valueType="num">
                                      <p:cBhvr>
                                        <p:cTn id="38" dur="750" fill="hold"/>
                                        <p:tgtEl>
                                          <p:spTgt spid="7"/>
                                        </p:tgtEl>
                                        <p:attrNameLst>
                                          <p:attrName>ppt_x</p:attrName>
                                        </p:attrNameLst>
                                      </p:cBhvr>
                                      <p:tavLst>
                                        <p:tav tm="0">
                                          <p:val>
                                            <p:strVal val="#ppt_x"/>
                                          </p:val>
                                        </p:tav>
                                        <p:tav tm="100000">
                                          <p:val>
                                            <p:strVal val="#ppt_x"/>
                                          </p:val>
                                        </p:tav>
                                      </p:tavLst>
                                    </p:anim>
                                    <p:anim calcmode="lin" valueType="num">
                                      <p:cBhvr>
                                        <p:cTn id="39" dur="75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750"/>
                                        <p:tgtEl>
                                          <p:spTgt spid="11"/>
                                        </p:tgtEl>
                                      </p:cBhvr>
                                    </p:animEffect>
                                    <p:anim calcmode="lin" valueType="num">
                                      <p:cBhvr>
                                        <p:cTn id="43" dur="750" fill="hold"/>
                                        <p:tgtEl>
                                          <p:spTgt spid="11"/>
                                        </p:tgtEl>
                                        <p:attrNameLst>
                                          <p:attrName>ppt_x</p:attrName>
                                        </p:attrNameLst>
                                      </p:cBhvr>
                                      <p:tavLst>
                                        <p:tav tm="0">
                                          <p:val>
                                            <p:strVal val="#ppt_x"/>
                                          </p:val>
                                        </p:tav>
                                        <p:tav tm="100000">
                                          <p:val>
                                            <p:strVal val="#ppt_x"/>
                                          </p:val>
                                        </p:tav>
                                      </p:tavLst>
                                    </p:anim>
                                    <p:anim calcmode="lin" valueType="num">
                                      <p:cBhvr>
                                        <p:cTn id="44" dur="7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A2F7EE04-6657-47E9-88B1-985432CE3D1C}"/>
              </a:ext>
            </a:extLst>
          </p:cNvPr>
          <p:cNvGrpSpPr/>
          <p:nvPr/>
        </p:nvGrpSpPr>
        <p:grpSpPr>
          <a:xfrm>
            <a:off x="4350905" y="297470"/>
            <a:ext cx="2840616" cy="2840616"/>
            <a:chOff x="684358" y="2902022"/>
            <a:chExt cx="3364308" cy="3364307"/>
          </a:xfrm>
          <a:solidFill>
            <a:schemeClr val="bg1">
              <a:lumMod val="95000"/>
            </a:schemeClr>
          </a:solidFill>
        </p:grpSpPr>
        <p:sp>
          <p:nvSpPr>
            <p:cNvPr id="21" name="Freeform 6">
              <a:extLst>
                <a:ext uri="{FF2B5EF4-FFF2-40B4-BE49-F238E27FC236}">
                  <a16:creationId xmlns:a16="http://schemas.microsoft.com/office/drawing/2014/main" id="{D4F67F2F-50EC-4794-B425-57183F0A8749}"/>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7">
              <a:extLst>
                <a:ext uri="{FF2B5EF4-FFF2-40B4-BE49-F238E27FC236}">
                  <a16:creationId xmlns:a16="http://schemas.microsoft.com/office/drawing/2014/main" id="{B0A069CD-84DE-42FC-98A3-883CDC2DEF49}"/>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8">
              <a:extLst>
                <a:ext uri="{FF2B5EF4-FFF2-40B4-BE49-F238E27FC236}">
                  <a16:creationId xmlns:a16="http://schemas.microsoft.com/office/drawing/2014/main" id="{8997D98B-C134-4D6C-81CF-5FEE51E181D0}"/>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9">
              <a:extLst>
                <a:ext uri="{FF2B5EF4-FFF2-40B4-BE49-F238E27FC236}">
                  <a16:creationId xmlns:a16="http://schemas.microsoft.com/office/drawing/2014/main" id="{7A0EE5A8-452F-475C-91B2-3D690639F3AE}"/>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0">
              <a:extLst>
                <a:ext uri="{FF2B5EF4-FFF2-40B4-BE49-F238E27FC236}">
                  <a16:creationId xmlns:a16="http://schemas.microsoft.com/office/drawing/2014/main" id="{F1979EE7-11E6-493A-9239-6BCF532AEA7F}"/>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1">
              <a:extLst>
                <a:ext uri="{FF2B5EF4-FFF2-40B4-BE49-F238E27FC236}">
                  <a16:creationId xmlns:a16="http://schemas.microsoft.com/office/drawing/2014/main" id="{C0CB4F28-3B87-452E-B004-74577F83677B}"/>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12">
              <a:extLst>
                <a:ext uri="{FF2B5EF4-FFF2-40B4-BE49-F238E27FC236}">
                  <a16:creationId xmlns:a16="http://schemas.microsoft.com/office/drawing/2014/main" id="{7106842C-D3C9-4080-9081-4FB9E1CEFB33}"/>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13">
              <a:extLst>
                <a:ext uri="{FF2B5EF4-FFF2-40B4-BE49-F238E27FC236}">
                  <a16:creationId xmlns:a16="http://schemas.microsoft.com/office/drawing/2014/main" id="{C458C5C1-DFDA-478E-B774-D5E433733C50}"/>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14">
              <a:extLst>
                <a:ext uri="{FF2B5EF4-FFF2-40B4-BE49-F238E27FC236}">
                  <a16:creationId xmlns:a16="http://schemas.microsoft.com/office/drawing/2014/main" id="{1E9CADEC-03BB-46B8-9905-3CC7D0C58D69}"/>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15">
              <a:extLst>
                <a:ext uri="{FF2B5EF4-FFF2-40B4-BE49-F238E27FC236}">
                  <a16:creationId xmlns:a16="http://schemas.microsoft.com/office/drawing/2014/main" id="{4FC40B5F-D8AC-4B65-B351-3FD676C0F851}"/>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16">
              <a:extLst>
                <a:ext uri="{FF2B5EF4-FFF2-40B4-BE49-F238E27FC236}">
                  <a16:creationId xmlns:a16="http://schemas.microsoft.com/office/drawing/2014/main" id="{5FBA575A-58D8-400C-92E9-ABD988EDB5FE}"/>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17">
              <a:extLst>
                <a:ext uri="{FF2B5EF4-FFF2-40B4-BE49-F238E27FC236}">
                  <a16:creationId xmlns:a16="http://schemas.microsoft.com/office/drawing/2014/main" id="{7C58D713-A1E0-402D-9842-7A40C4145348}"/>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18">
              <a:extLst>
                <a:ext uri="{FF2B5EF4-FFF2-40B4-BE49-F238E27FC236}">
                  <a16:creationId xmlns:a16="http://schemas.microsoft.com/office/drawing/2014/main" id="{1BC78148-CBBC-425C-9453-AA8450771BC3}"/>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19">
              <a:extLst>
                <a:ext uri="{FF2B5EF4-FFF2-40B4-BE49-F238E27FC236}">
                  <a16:creationId xmlns:a16="http://schemas.microsoft.com/office/drawing/2014/main" id="{C0CB799A-E6DC-42B4-AFFF-0A5BF4C02721}"/>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0">
              <a:extLst>
                <a:ext uri="{FF2B5EF4-FFF2-40B4-BE49-F238E27FC236}">
                  <a16:creationId xmlns:a16="http://schemas.microsoft.com/office/drawing/2014/main" id="{B7554380-B13C-426C-9BF7-D3C88C91E1A1}"/>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1">
              <a:extLst>
                <a:ext uri="{FF2B5EF4-FFF2-40B4-BE49-F238E27FC236}">
                  <a16:creationId xmlns:a16="http://schemas.microsoft.com/office/drawing/2014/main" id="{915B0CCF-43C9-4D66-9644-3C4EC4D4AA26}"/>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22">
              <a:extLst>
                <a:ext uri="{FF2B5EF4-FFF2-40B4-BE49-F238E27FC236}">
                  <a16:creationId xmlns:a16="http://schemas.microsoft.com/office/drawing/2014/main" id="{52A4ED38-5E21-43A5-9F32-66B66548F2A6}"/>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23">
              <a:extLst>
                <a:ext uri="{FF2B5EF4-FFF2-40B4-BE49-F238E27FC236}">
                  <a16:creationId xmlns:a16="http://schemas.microsoft.com/office/drawing/2014/main" id="{2CC833CE-A6BD-43D9-B2FB-5193B1FF0EA2}"/>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24">
              <a:extLst>
                <a:ext uri="{FF2B5EF4-FFF2-40B4-BE49-F238E27FC236}">
                  <a16:creationId xmlns:a16="http://schemas.microsoft.com/office/drawing/2014/main" id="{DD6AA75C-297B-478A-92EC-6450A6884F79}"/>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25">
              <a:extLst>
                <a:ext uri="{FF2B5EF4-FFF2-40B4-BE49-F238E27FC236}">
                  <a16:creationId xmlns:a16="http://schemas.microsoft.com/office/drawing/2014/main" id="{813D53F5-1EFC-4713-91F9-EA72297802E5}"/>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26">
              <a:extLst>
                <a:ext uri="{FF2B5EF4-FFF2-40B4-BE49-F238E27FC236}">
                  <a16:creationId xmlns:a16="http://schemas.microsoft.com/office/drawing/2014/main" id="{8C953602-2BF4-46EF-B080-7D306F8EE45C}"/>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27">
              <a:extLst>
                <a:ext uri="{FF2B5EF4-FFF2-40B4-BE49-F238E27FC236}">
                  <a16:creationId xmlns:a16="http://schemas.microsoft.com/office/drawing/2014/main" id="{9D71A4A0-F901-4F8F-877B-3D6657453064}"/>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28">
              <a:extLst>
                <a:ext uri="{FF2B5EF4-FFF2-40B4-BE49-F238E27FC236}">
                  <a16:creationId xmlns:a16="http://schemas.microsoft.com/office/drawing/2014/main" id="{C166613E-DD04-4015-916E-9EC3028031B1}"/>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29">
              <a:extLst>
                <a:ext uri="{FF2B5EF4-FFF2-40B4-BE49-F238E27FC236}">
                  <a16:creationId xmlns:a16="http://schemas.microsoft.com/office/drawing/2014/main" id="{24FA7CEB-9068-427F-BF47-B9877CDB0D8A}"/>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30">
              <a:extLst>
                <a:ext uri="{FF2B5EF4-FFF2-40B4-BE49-F238E27FC236}">
                  <a16:creationId xmlns:a16="http://schemas.microsoft.com/office/drawing/2014/main" id="{92CC1519-E452-4798-B341-62B4458B06F8}"/>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 name="Rectangle 1">
            <a:extLst>
              <a:ext uri="{FF2B5EF4-FFF2-40B4-BE49-F238E27FC236}">
                <a16:creationId xmlns:a16="http://schemas.microsoft.com/office/drawing/2014/main" id="{576D13B5-BDAC-4B2A-A0F4-5B5C2B9CBFC2}"/>
              </a:ext>
            </a:extLst>
          </p:cNvPr>
          <p:cNvSpPr/>
          <p:nvPr/>
        </p:nvSpPr>
        <p:spPr>
          <a:xfrm>
            <a:off x="0" y="1154243"/>
            <a:ext cx="1843790" cy="4549514"/>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Box 2">
            <a:extLst>
              <a:ext uri="{FF2B5EF4-FFF2-40B4-BE49-F238E27FC236}">
                <a16:creationId xmlns:a16="http://schemas.microsoft.com/office/drawing/2014/main" id="{2EB57A16-FF1A-415A-B72F-73DFCA32EB0C}"/>
              </a:ext>
            </a:extLst>
          </p:cNvPr>
          <p:cNvSpPr txBox="1"/>
          <p:nvPr/>
        </p:nvSpPr>
        <p:spPr>
          <a:xfrm>
            <a:off x="2454789" y="3707872"/>
            <a:ext cx="2399045"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a:t>
            </a:r>
          </a:p>
        </p:txBody>
      </p:sp>
      <p:sp>
        <p:nvSpPr>
          <p:cNvPr id="4" name="TextBox 3">
            <a:extLst>
              <a:ext uri="{FF2B5EF4-FFF2-40B4-BE49-F238E27FC236}">
                <a16:creationId xmlns:a16="http://schemas.microsoft.com/office/drawing/2014/main" id="{229992B3-6E2D-4B67-BF23-AF0014599FF1}"/>
              </a:ext>
            </a:extLst>
          </p:cNvPr>
          <p:cNvSpPr txBox="1"/>
          <p:nvPr/>
        </p:nvSpPr>
        <p:spPr>
          <a:xfrm>
            <a:off x="905573" y="3026916"/>
            <a:ext cx="1389403" cy="923330"/>
          </a:xfrm>
          <a:prstGeom prst="rect">
            <a:avLst/>
          </a:prstGeom>
          <a:noFill/>
        </p:spPr>
        <p:txBody>
          <a:bodyPr wrap="square" rtlCol="0">
            <a:spAutoFit/>
          </a:bodyPr>
          <a:lstStyle/>
          <a:p>
            <a:pPr algn="r"/>
            <a:r>
              <a:rPr lang="en-US" sz="5400">
                <a:solidFill>
                  <a:schemeClr val="tx1">
                    <a:lumMod val="75000"/>
                    <a:lumOff val="25000"/>
                  </a:schemeClr>
                </a:solidFill>
                <a:latin typeface="+mj-lt"/>
              </a:rPr>
              <a:t>01</a:t>
            </a:r>
            <a:endParaRPr lang="id-ID" sz="6600" b="1">
              <a:solidFill>
                <a:schemeClr val="tx1">
                  <a:lumMod val="75000"/>
                  <a:lumOff val="25000"/>
                </a:schemeClr>
              </a:solidFill>
              <a:latin typeface="+mj-lt"/>
            </a:endParaRPr>
          </a:p>
        </p:txBody>
      </p:sp>
      <p:sp>
        <p:nvSpPr>
          <p:cNvPr id="5" name="Rectangle 4">
            <a:extLst>
              <a:ext uri="{FF2B5EF4-FFF2-40B4-BE49-F238E27FC236}">
                <a16:creationId xmlns:a16="http://schemas.microsoft.com/office/drawing/2014/main" id="{D7783DF8-C34D-4BEB-8EE6-552ACD7A18AE}"/>
              </a:ext>
            </a:extLst>
          </p:cNvPr>
          <p:cNvSpPr/>
          <p:nvPr/>
        </p:nvSpPr>
        <p:spPr>
          <a:xfrm>
            <a:off x="2454789" y="3265322"/>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6" name="TextBox 5">
            <a:extLst>
              <a:ext uri="{FF2B5EF4-FFF2-40B4-BE49-F238E27FC236}">
                <a16:creationId xmlns:a16="http://schemas.microsoft.com/office/drawing/2014/main" id="{56A48BA7-F69F-42AB-A928-35271A1F4CA9}"/>
              </a:ext>
            </a:extLst>
          </p:cNvPr>
          <p:cNvSpPr txBox="1"/>
          <p:nvPr/>
        </p:nvSpPr>
        <p:spPr>
          <a:xfrm>
            <a:off x="2454789" y="5103593"/>
            <a:ext cx="2399045"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a:t>
            </a:r>
          </a:p>
        </p:txBody>
      </p:sp>
      <p:sp>
        <p:nvSpPr>
          <p:cNvPr id="7" name="TextBox 6">
            <a:extLst>
              <a:ext uri="{FF2B5EF4-FFF2-40B4-BE49-F238E27FC236}">
                <a16:creationId xmlns:a16="http://schemas.microsoft.com/office/drawing/2014/main" id="{4231DBBD-0F97-4525-A96E-78615C521EB6}"/>
              </a:ext>
            </a:extLst>
          </p:cNvPr>
          <p:cNvSpPr txBox="1"/>
          <p:nvPr/>
        </p:nvSpPr>
        <p:spPr>
          <a:xfrm>
            <a:off x="905573" y="4422637"/>
            <a:ext cx="1389403" cy="923330"/>
          </a:xfrm>
          <a:prstGeom prst="rect">
            <a:avLst/>
          </a:prstGeom>
          <a:noFill/>
        </p:spPr>
        <p:txBody>
          <a:bodyPr wrap="square" rtlCol="0">
            <a:spAutoFit/>
          </a:bodyPr>
          <a:lstStyle/>
          <a:p>
            <a:pPr algn="r"/>
            <a:r>
              <a:rPr lang="en-US" sz="5400">
                <a:solidFill>
                  <a:schemeClr val="tx1">
                    <a:lumMod val="75000"/>
                    <a:lumOff val="25000"/>
                  </a:schemeClr>
                </a:solidFill>
                <a:latin typeface="+mj-lt"/>
              </a:rPr>
              <a:t>02</a:t>
            </a:r>
            <a:endParaRPr lang="id-ID" sz="6600" b="1">
              <a:solidFill>
                <a:schemeClr val="tx1">
                  <a:lumMod val="75000"/>
                  <a:lumOff val="25000"/>
                </a:schemeClr>
              </a:solidFill>
              <a:latin typeface="+mj-lt"/>
            </a:endParaRPr>
          </a:p>
        </p:txBody>
      </p:sp>
      <p:sp>
        <p:nvSpPr>
          <p:cNvPr id="8" name="Rectangle 7">
            <a:extLst>
              <a:ext uri="{FF2B5EF4-FFF2-40B4-BE49-F238E27FC236}">
                <a16:creationId xmlns:a16="http://schemas.microsoft.com/office/drawing/2014/main" id="{FE967956-1BCA-49FF-8F68-6F706E207B73}"/>
              </a:ext>
            </a:extLst>
          </p:cNvPr>
          <p:cNvSpPr/>
          <p:nvPr/>
        </p:nvSpPr>
        <p:spPr>
          <a:xfrm>
            <a:off x="2454789" y="4661043"/>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9" name="TextBox 8">
            <a:extLst>
              <a:ext uri="{FF2B5EF4-FFF2-40B4-BE49-F238E27FC236}">
                <a16:creationId xmlns:a16="http://schemas.microsoft.com/office/drawing/2014/main" id="{890738D0-1508-42C7-8CF3-E781D0F55289}"/>
              </a:ext>
            </a:extLst>
          </p:cNvPr>
          <p:cNvSpPr txBox="1"/>
          <p:nvPr/>
        </p:nvSpPr>
        <p:spPr>
          <a:xfrm>
            <a:off x="350937" y="1075384"/>
            <a:ext cx="5420276" cy="1323439"/>
          </a:xfrm>
          <a:prstGeom prst="rect">
            <a:avLst/>
          </a:prstGeom>
          <a:noFill/>
        </p:spPr>
        <p:txBody>
          <a:bodyPr wrap="square" rtlCol="0">
            <a:spAutoFit/>
          </a:bodyPr>
          <a:lstStyle/>
          <a:p>
            <a:r>
              <a:rPr lang="en-US" sz="4000">
                <a:solidFill>
                  <a:schemeClr val="tx1">
                    <a:lumMod val="75000"/>
                    <a:lumOff val="25000"/>
                  </a:schemeClr>
                </a:solidFill>
                <a:latin typeface="+mj-lt"/>
              </a:rPr>
              <a:t>Expect Nothing Less Than Perfect </a:t>
            </a:r>
            <a:endParaRPr lang="id-ID" sz="4800" b="1">
              <a:solidFill>
                <a:schemeClr val="tx1">
                  <a:lumMod val="75000"/>
                  <a:lumOff val="25000"/>
                </a:schemeClr>
              </a:solidFill>
              <a:latin typeface="+mj-lt"/>
            </a:endParaRPr>
          </a:p>
        </p:txBody>
      </p:sp>
      <p:sp>
        <p:nvSpPr>
          <p:cNvPr id="12" name="TextBox 11">
            <a:extLst>
              <a:ext uri="{FF2B5EF4-FFF2-40B4-BE49-F238E27FC236}">
                <a16:creationId xmlns:a16="http://schemas.microsoft.com/office/drawing/2014/main" id="{5A90B580-A4D8-4586-B2D5-3CACD688C413}"/>
              </a:ext>
            </a:extLst>
          </p:cNvPr>
          <p:cNvSpPr txBox="1"/>
          <p:nvPr/>
        </p:nvSpPr>
        <p:spPr>
          <a:xfrm>
            <a:off x="6420789" y="5103593"/>
            <a:ext cx="5061677" cy="1107996"/>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
        <p:nvSpPr>
          <p:cNvPr id="11" name="Picture Placeholder 10">
            <a:extLst>
              <a:ext uri="{FF2B5EF4-FFF2-40B4-BE49-F238E27FC236}">
                <a16:creationId xmlns:a16="http://schemas.microsoft.com/office/drawing/2014/main" id="{17C90E24-4F24-445E-BEC9-2EFED879A86E}"/>
              </a:ext>
            </a:extLst>
          </p:cNvPr>
          <p:cNvSpPr>
            <a:spLocks noGrp="1"/>
          </p:cNvSpPr>
          <p:nvPr>
            <p:ph type="pic" sz="quarter" idx="17"/>
          </p:nvPr>
        </p:nvSpPr>
        <p:spPr/>
      </p:sp>
      <p:sp>
        <p:nvSpPr>
          <p:cNvPr id="14" name="Picture Placeholder 13">
            <a:extLst>
              <a:ext uri="{FF2B5EF4-FFF2-40B4-BE49-F238E27FC236}">
                <a16:creationId xmlns:a16="http://schemas.microsoft.com/office/drawing/2014/main" id="{AA9A0125-DCB8-4C82-96FA-BD7411285E84}"/>
              </a:ext>
            </a:extLst>
          </p:cNvPr>
          <p:cNvSpPr>
            <a:spLocks noGrp="1"/>
          </p:cNvSpPr>
          <p:nvPr>
            <p:ph type="pic" sz="quarter" idx="18"/>
          </p:nvPr>
        </p:nvSpPr>
        <p:spPr/>
      </p:sp>
    </p:spTree>
    <p:extLst>
      <p:ext uri="{BB962C8B-B14F-4D97-AF65-F5344CB8AC3E}">
        <p14:creationId xmlns:p14="http://schemas.microsoft.com/office/powerpoint/2010/main" val="3192678699"/>
      </p:ext>
    </p:extLst>
  </p:cSld>
  <p:clrMapOvr>
    <a:masterClrMapping/>
  </p:clrMapOvr>
  <mc:AlternateContent xmlns:mc="http://schemas.openxmlformats.org/markup-compatibility/2006" xmlns:p14="http://schemas.microsoft.com/office/powerpoint/2010/main">
    <mc:Choice Requires="p14">
      <p:transition spd="slow" p14:dur="1600">
        <p14:prism dir="r"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anim calcmode="lin" valueType="num">
                                      <p:cBhvr>
                                        <p:cTn id="8" dur="750" fill="hold"/>
                                        <p:tgtEl>
                                          <p:spTgt spid="9"/>
                                        </p:tgtEl>
                                        <p:attrNameLst>
                                          <p:attrName>ppt_x</p:attrName>
                                        </p:attrNameLst>
                                      </p:cBhvr>
                                      <p:tavLst>
                                        <p:tav tm="0">
                                          <p:val>
                                            <p:strVal val="#ppt_x"/>
                                          </p:val>
                                        </p:tav>
                                        <p:tav tm="100000">
                                          <p:val>
                                            <p:strVal val="#ppt_x"/>
                                          </p:val>
                                        </p:tav>
                                      </p:tavLst>
                                    </p:anim>
                                    <p:anim calcmode="lin" valueType="num">
                                      <p:cBhvr>
                                        <p:cTn id="9" dur="75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750"/>
                                        <p:tgtEl>
                                          <p:spTgt spid="3"/>
                                        </p:tgtEl>
                                      </p:cBhvr>
                                    </p:animEffect>
                                    <p:anim calcmode="lin" valueType="num">
                                      <p:cBhvr>
                                        <p:cTn id="13" dur="750" fill="hold"/>
                                        <p:tgtEl>
                                          <p:spTgt spid="3"/>
                                        </p:tgtEl>
                                        <p:attrNameLst>
                                          <p:attrName>ppt_x</p:attrName>
                                        </p:attrNameLst>
                                      </p:cBhvr>
                                      <p:tavLst>
                                        <p:tav tm="0">
                                          <p:val>
                                            <p:strVal val="#ppt_x"/>
                                          </p:val>
                                        </p:tav>
                                        <p:tav tm="100000">
                                          <p:val>
                                            <p:strVal val="#ppt_x"/>
                                          </p:val>
                                        </p:tav>
                                      </p:tavLst>
                                    </p:anim>
                                    <p:anim calcmode="lin" valueType="num">
                                      <p:cBhvr>
                                        <p:cTn id="14" dur="75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750"/>
                                        <p:tgtEl>
                                          <p:spTgt spid="4"/>
                                        </p:tgtEl>
                                      </p:cBhvr>
                                    </p:animEffect>
                                    <p:anim calcmode="lin" valueType="num">
                                      <p:cBhvr>
                                        <p:cTn id="18" dur="750" fill="hold"/>
                                        <p:tgtEl>
                                          <p:spTgt spid="4"/>
                                        </p:tgtEl>
                                        <p:attrNameLst>
                                          <p:attrName>ppt_x</p:attrName>
                                        </p:attrNameLst>
                                      </p:cBhvr>
                                      <p:tavLst>
                                        <p:tav tm="0">
                                          <p:val>
                                            <p:strVal val="#ppt_x"/>
                                          </p:val>
                                        </p:tav>
                                        <p:tav tm="100000">
                                          <p:val>
                                            <p:strVal val="#ppt_x"/>
                                          </p:val>
                                        </p:tav>
                                      </p:tavLst>
                                    </p:anim>
                                    <p:anim calcmode="lin" valueType="num">
                                      <p:cBhvr>
                                        <p:cTn id="19" dur="75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750"/>
                                        <p:tgtEl>
                                          <p:spTgt spid="5"/>
                                        </p:tgtEl>
                                      </p:cBhvr>
                                    </p:animEffect>
                                    <p:anim calcmode="lin" valueType="num">
                                      <p:cBhvr>
                                        <p:cTn id="23" dur="750" fill="hold"/>
                                        <p:tgtEl>
                                          <p:spTgt spid="5"/>
                                        </p:tgtEl>
                                        <p:attrNameLst>
                                          <p:attrName>ppt_x</p:attrName>
                                        </p:attrNameLst>
                                      </p:cBhvr>
                                      <p:tavLst>
                                        <p:tav tm="0">
                                          <p:val>
                                            <p:strVal val="#ppt_x"/>
                                          </p:val>
                                        </p:tav>
                                        <p:tav tm="100000">
                                          <p:val>
                                            <p:strVal val="#ppt_x"/>
                                          </p:val>
                                        </p:tav>
                                      </p:tavLst>
                                    </p:anim>
                                    <p:anim calcmode="lin" valueType="num">
                                      <p:cBhvr>
                                        <p:cTn id="24" dur="75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750"/>
                                        <p:tgtEl>
                                          <p:spTgt spid="6"/>
                                        </p:tgtEl>
                                      </p:cBhvr>
                                    </p:animEffect>
                                    <p:anim calcmode="lin" valueType="num">
                                      <p:cBhvr>
                                        <p:cTn id="28" dur="750" fill="hold"/>
                                        <p:tgtEl>
                                          <p:spTgt spid="6"/>
                                        </p:tgtEl>
                                        <p:attrNameLst>
                                          <p:attrName>ppt_x</p:attrName>
                                        </p:attrNameLst>
                                      </p:cBhvr>
                                      <p:tavLst>
                                        <p:tav tm="0">
                                          <p:val>
                                            <p:strVal val="#ppt_x"/>
                                          </p:val>
                                        </p:tav>
                                        <p:tav tm="100000">
                                          <p:val>
                                            <p:strVal val="#ppt_x"/>
                                          </p:val>
                                        </p:tav>
                                      </p:tavLst>
                                    </p:anim>
                                    <p:anim calcmode="lin" valueType="num">
                                      <p:cBhvr>
                                        <p:cTn id="29" dur="75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0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750"/>
                                        <p:tgtEl>
                                          <p:spTgt spid="7"/>
                                        </p:tgtEl>
                                      </p:cBhvr>
                                    </p:animEffect>
                                    <p:anim calcmode="lin" valueType="num">
                                      <p:cBhvr>
                                        <p:cTn id="33" dur="750" fill="hold"/>
                                        <p:tgtEl>
                                          <p:spTgt spid="7"/>
                                        </p:tgtEl>
                                        <p:attrNameLst>
                                          <p:attrName>ppt_x</p:attrName>
                                        </p:attrNameLst>
                                      </p:cBhvr>
                                      <p:tavLst>
                                        <p:tav tm="0">
                                          <p:val>
                                            <p:strVal val="#ppt_x"/>
                                          </p:val>
                                        </p:tav>
                                        <p:tav tm="100000">
                                          <p:val>
                                            <p:strVal val="#ppt_x"/>
                                          </p:val>
                                        </p:tav>
                                      </p:tavLst>
                                    </p:anim>
                                    <p:anim calcmode="lin" valueType="num">
                                      <p:cBhvr>
                                        <p:cTn id="34" dur="750" fill="hold"/>
                                        <p:tgtEl>
                                          <p:spTgt spid="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750"/>
                                        <p:tgtEl>
                                          <p:spTgt spid="8"/>
                                        </p:tgtEl>
                                      </p:cBhvr>
                                    </p:animEffect>
                                    <p:anim calcmode="lin" valueType="num">
                                      <p:cBhvr>
                                        <p:cTn id="38" dur="750" fill="hold"/>
                                        <p:tgtEl>
                                          <p:spTgt spid="8"/>
                                        </p:tgtEl>
                                        <p:attrNameLst>
                                          <p:attrName>ppt_x</p:attrName>
                                        </p:attrNameLst>
                                      </p:cBhvr>
                                      <p:tavLst>
                                        <p:tav tm="0">
                                          <p:val>
                                            <p:strVal val="#ppt_x"/>
                                          </p:val>
                                        </p:tav>
                                        <p:tav tm="100000">
                                          <p:val>
                                            <p:strVal val="#ppt_x"/>
                                          </p:val>
                                        </p:tav>
                                      </p:tavLst>
                                    </p:anim>
                                    <p:anim calcmode="lin" valueType="num">
                                      <p:cBhvr>
                                        <p:cTn id="39" dur="75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50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750"/>
                                        <p:tgtEl>
                                          <p:spTgt spid="12"/>
                                        </p:tgtEl>
                                      </p:cBhvr>
                                    </p:animEffect>
                                    <p:anim calcmode="lin" valueType="num">
                                      <p:cBhvr>
                                        <p:cTn id="43" dur="750" fill="hold"/>
                                        <p:tgtEl>
                                          <p:spTgt spid="12"/>
                                        </p:tgtEl>
                                        <p:attrNameLst>
                                          <p:attrName>ppt_x</p:attrName>
                                        </p:attrNameLst>
                                      </p:cBhvr>
                                      <p:tavLst>
                                        <p:tav tm="0">
                                          <p:val>
                                            <p:strVal val="#ppt_x"/>
                                          </p:val>
                                        </p:tav>
                                        <p:tav tm="100000">
                                          <p:val>
                                            <p:strVal val="#ppt_x"/>
                                          </p:val>
                                        </p:tav>
                                      </p:tavLst>
                                    </p:anim>
                                    <p:anim calcmode="lin" valueType="num">
                                      <p:cBhvr>
                                        <p:cTn id="44"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09BC45E-FAE0-4801-96F0-3777ED382BAD}"/>
              </a:ext>
            </a:extLst>
          </p:cNvPr>
          <p:cNvGrpSpPr/>
          <p:nvPr/>
        </p:nvGrpSpPr>
        <p:grpSpPr>
          <a:xfrm>
            <a:off x="2829337" y="2487684"/>
            <a:ext cx="1672710" cy="1672710"/>
            <a:chOff x="684358" y="2902022"/>
            <a:chExt cx="3364308" cy="3364307"/>
          </a:xfrm>
          <a:solidFill>
            <a:schemeClr val="bg1">
              <a:lumMod val="95000"/>
            </a:schemeClr>
          </a:solidFill>
        </p:grpSpPr>
        <p:sp>
          <p:nvSpPr>
            <p:cNvPr id="13" name="Freeform 6">
              <a:extLst>
                <a:ext uri="{FF2B5EF4-FFF2-40B4-BE49-F238E27FC236}">
                  <a16:creationId xmlns:a16="http://schemas.microsoft.com/office/drawing/2014/main" id="{1BDBC9CD-BDDE-459E-9813-8E542769EE5B}"/>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7">
              <a:extLst>
                <a:ext uri="{FF2B5EF4-FFF2-40B4-BE49-F238E27FC236}">
                  <a16:creationId xmlns:a16="http://schemas.microsoft.com/office/drawing/2014/main" id="{0CB4DDDD-B62D-45F6-848E-473AC2D2DF4D}"/>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8">
              <a:extLst>
                <a:ext uri="{FF2B5EF4-FFF2-40B4-BE49-F238E27FC236}">
                  <a16:creationId xmlns:a16="http://schemas.microsoft.com/office/drawing/2014/main" id="{283C7E05-8959-40D8-8637-26438EC5D271}"/>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9">
              <a:extLst>
                <a:ext uri="{FF2B5EF4-FFF2-40B4-BE49-F238E27FC236}">
                  <a16:creationId xmlns:a16="http://schemas.microsoft.com/office/drawing/2014/main" id="{C5E86D3B-DCFE-401A-839F-BA6F2DA217F0}"/>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10">
              <a:extLst>
                <a:ext uri="{FF2B5EF4-FFF2-40B4-BE49-F238E27FC236}">
                  <a16:creationId xmlns:a16="http://schemas.microsoft.com/office/drawing/2014/main" id="{8C2762F0-8356-403D-941B-403F86717805}"/>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1">
              <a:extLst>
                <a:ext uri="{FF2B5EF4-FFF2-40B4-BE49-F238E27FC236}">
                  <a16:creationId xmlns:a16="http://schemas.microsoft.com/office/drawing/2014/main" id="{D20E2E14-5030-4162-87DB-9022201C4D65}"/>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2">
              <a:extLst>
                <a:ext uri="{FF2B5EF4-FFF2-40B4-BE49-F238E27FC236}">
                  <a16:creationId xmlns:a16="http://schemas.microsoft.com/office/drawing/2014/main" id="{2CBD07FA-3FBD-49BC-A50C-08F4A434C67A}"/>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3">
              <a:extLst>
                <a:ext uri="{FF2B5EF4-FFF2-40B4-BE49-F238E27FC236}">
                  <a16:creationId xmlns:a16="http://schemas.microsoft.com/office/drawing/2014/main" id="{FDB0C01D-0A10-47DD-88E4-0ECF9EC80ED2}"/>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4">
              <a:extLst>
                <a:ext uri="{FF2B5EF4-FFF2-40B4-BE49-F238E27FC236}">
                  <a16:creationId xmlns:a16="http://schemas.microsoft.com/office/drawing/2014/main" id="{6D9CD41C-FA50-4E00-93D0-03106144A95F}"/>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5">
              <a:extLst>
                <a:ext uri="{FF2B5EF4-FFF2-40B4-BE49-F238E27FC236}">
                  <a16:creationId xmlns:a16="http://schemas.microsoft.com/office/drawing/2014/main" id="{707F9744-84C2-4B59-8C99-CE06B6A7500E}"/>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6">
              <a:extLst>
                <a:ext uri="{FF2B5EF4-FFF2-40B4-BE49-F238E27FC236}">
                  <a16:creationId xmlns:a16="http://schemas.microsoft.com/office/drawing/2014/main" id="{E7F82653-275F-4E1F-8467-DFD4B5F399F7}"/>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7">
              <a:extLst>
                <a:ext uri="{FF2B5EF4-FFF2-40B4-BE49-F238E27FC236}">
                  <a16:creationId xmlns:a16="http://schemas.microsoft.com/office/drawing/2014/main" id="{A3E73D48-0950-4A44-9832-9A9BF2451E25}"/>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8">
              <a:extLst>
                <a:ext uri="{FF2B5EF4-FFF2-40B4-BE49-F238E27FC236}">
                  <a16:creationId xmlns:a16="http://schemas.microsoft.com/office/drawing/2014/main" id="{5B29E7BD-DFA0-4FAF-9A47-75AF7E50EA79}"/>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9">
              <a:extLst>
                <a:ext uri="{FF2B5EF4-FFF2-40B4-BE49-F238E27FC236}">
                  <a16:creationId xmlns:a16="http://schemas.microsoft.com/office/drawing/2014/main" id="{E947C2E3-0496-4D37-9411-9E547BADACA5}"/>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20">
              <a:extLst>
                <a:ext uri="{FF2B5EF4-FFF2-40B4-BE49-F238E27FC236}">
                  <a16:creationId xmlns:a16="http://schemas.microsoft.com/office/drawing/2014/main" id="{92A536A8-46BA-4727-A8BB-8A3B2A99A569}"/>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1">
              <a:extLst>
                <a:ext uri="{FF2B5EF4-FFF2-40B4-BE49-F238E27FC236}">
                  <a16:creationId xmlns:a16="http://schemas.microsoft.com/office/drawing/2014/main" id="{5CDBE89F-A25B-4C5B-BB78-2E7BF4FA01E3}"/>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2">
              <a:extLst>
                <a:ext uri="{FF2B5EF4-FFF2-40B4-BE49-F238E27FC236}">
                  <a16:creationId xmlns:a16="http://schemas.microsoft.com/office/drawing/2014/main" id="{0B991F8A-97D9-428F-BF0D-9B30B3187D7A}"/>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3">
              <a:extLst>
                <a:ext uri="{FF2B5EF4-FFF2-40B4-BE49-F238E27FC236}">
                  <a16:creationId xmlns:a16="http://schemas.microsoft.com/office/drawing/2014/main" id="{AA2CA4EC-AEFD-4DCD-B564-ACCCC1CCB473}"/>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4">
              <a:extLst>
                <a:ext uri="{FF2B5EF4-FFF2-40B4-BE49-F238E27FC236}">
                  <a16:creationId xmlns:a16="http://schemas.microsoft.com/office/drawing/2014/main" id="{0027106A-F84D-4E94-9705-50E2B8AE5F53}"/>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5">
              <a:extLst>
                <a:ext uri="{FF2B5EF4-FFF2-40B4-BE49-F238E27FC236}">
                  <a16:creationId xmlns:a16="http://schemas.microsoft.com/office/drawing/2014/main" id="{BFA91F64-2B6B-4C2A-B24D-468B89F9FC4C}"/>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6">
              <a:extLst>
                <a:ext uri="{FF2B5EF4-FFF2-40B4-BE49-F238E27FC236}">
                  <a16:creationId xmlns:a16="http://schemas.microsoft.com/office/drawing/2014/main" id="{5395557B-826A-4D6A-A932-8BD55DB9C553}"/>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7">
              <a:extLst>
                <a:ext uri="{FF2B5EF4-FFF2-40B4-BE49-F238E27FC236}">
                  <a16:creationId xmlns:a16="http://schemas.microsoft.com/office/drawing/2014/main" id="{481DBB4E-6F83-4C6A-970B-88DD12A4D08E}"/>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8">
              <a:extLst>
                <a:ext uri="{FF2B5EF4-FFF2-40B4-BE49-F238E27FC236}">
                  <a16:creationId xmlns:a16="http://schemas.microsoft.com/office/drawing/2014/main" id="{C1F5DCAF-0699-45B7-96C1-C9F16EA8286B}"/>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9">
              <a:extLst>
                <a:ext uri="{FF2B5EF4-FFF2-40B4-BE49-F238E27FC236}">
                  <a16:creationId xmlns:a16="http://schemas.microsoft.com/office/drawing/2014/main" id="{0034D0A3-72C3-4E69-A081-B79E951AFC33}"/>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30">
              <a:extLst>
                <a:ext uri="{FF2B5EF4-FFF2-40B4-BE49-F238E27FC236}">
                  <a16:creationId xmlns:a16="http://schemas.microsoft.com/office/drawing/2014/main" id="{EC613820-6D48-485E-A7D4-15B20CF44B34}"/>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4" name="Rectangle 3">
            <a:extLst>
              <a:ext uri="{FF2B5EF4-FFF2-40B4-BE49-F238E27FC236}">
                <a16:creationId xmlns:a16="http://schemas.microsoft.com/office/drawing/2014/main" id="{5A374CD8-E194-4036-9C79-CDEFB5AD9597}"/>
              </a:ext>
            </a:extLst>
          </p:cNvPr>
          <p:cNvSpPr/>
          <p:nvPr/>
        </p:nvSpPr>
        <p:spPr>
          <a:xfrm>
            <a:off x="1" y="4572000"/>
            <a:ext cx="12192000" cy="2286000"/>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a:extLst>
              <a:ext uri="{FF2B5EF4-FFF2-40B4-BE49-F238E27FC236}">
                <a16:creationId xmlns:a16="http://schemas.microsoft.com/office/drawing/2014/main" id="{F4657DBD-4F62-4F00-BB46-74B25E0EA17E}"/>
              </a:ext>
            </a:extLst>
          </p:cNvPr>
          <p:cNvSpPr txBox="1"/>
          <p:nvPr/>
        </p:nvSpPr>
        <p:spPr>
          <a:xfrm>
            <a:off x="929392" y="962561"/>
            <a:ext cx="4594484" cy="1323439"/>
          </a:xfrm>
          <a:prstGeom prst="rect">
            <a:avLst/>
          </a:prstGeom>
          <a:noFill/>
        </p:spPr>
        <p:txBody>
          <a:bodyPr wrap="square" rtlCol="0">
            <a:spAutoFit/>
          </a:bodyPr>
          <a:lstStyle/>
          <a:p>
            <a:pPr algn="r"/>
            <a:r>
              <a:rPr lang="en-US" sz="4000">
                <a:solidFill>
                  <a:schemeClr val="tx1">
                    <a:lumMod val="75000"/>
                    <a:lumOff val="25000"/>
                  </a:schemeClr>
                </a:solidFill>
                <a:latin typeface="+mj-lt"/>
              </a:rPr>
              <a:t>Expect Nothing Less Than Perfect </a:t>
            </a:r>
            <a:endParaRPr lang="id-ID" sz="4800" b="1">
              <a:solidFill>
                <a:schemeClr val="tx1">
                  <a:lumMod val="75000"/>
                  <a:lumOff val="25000"/>
                </a:schemeClr>
              </a:solidFill>
              <a:latin typeface="+mj-lt"/>
            </a:endParaRPr>
          </a:p>
        </p:txBody>
      </p:sp>
      <p:sp>
        <p:nvSpPr>
          <p:cNvPr id="6" name="TextBox 5">
            <a:extLst>
              <a:ext uri="{FF2B5EF4-FFF2-40B4-BE49-F238E27FC236}">
                <a16:creationId xmlns:a16="http://schemas.microsoft.com/office/drawing/2014/main" id="{9976044D-08AA-46C1-AE81-EB546E2DB864}"/>
              </a:ext>
            </a:extLst>
          </p:cNvPr>
          <p:cNvSpPr txBox="1"/>
          <p:nvPr/>
        </p:nvSpPr>
        <p:spPr>
          <a:xfrm>
            <a:off x="1279441" y="3724346"/>
            <a:ext cx="1464356"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Floral sheel silk </a:t>
            </a:r>
          </a:p>
        </p:txBody>
      </p:sp>
      <p:sp>
        <p:nvSpPr>
          <p:cNvPr id="7" name="Rectangle 6">
            <a:extLst>
              <a:ext uri="{FF2B5EF4-FFF2-40B4-BE49-F238E27FC236}">
                <a16:creationId xmlns:a16="http://schemas.microsoft.com/office/drawing/2014/main" id="{4A987FC0-F4FB-4D92-A947-03C372339EF3}"/>
              </a:ext>
            </a:extLst>
          </p:cNvPr>
          <p:cNvSpPr/>
          <p:nvPr/>
        </p:nvSpPr>
        <p:spPr>
          <a:xfrm>
            <a:off x="1279441" y="3308655"/>
            <a:ext cx="1599269"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Blouse</a:t>
            </a:r>
          </a:p>
        </p:txBody>
      </p:sp>
      <p:sp>
        <p:nvSpPr>
          <p:cNvPr id="8" name="TextBox 7">
            <a:extLst>
              <a:ext uri="{FF2B5EF4-FFF2-40B4-BE49-F238E27FC236}">
                <a16:creationId xmlns:a16="http://schemas.microsoft.com/office/drawing/2014/main" id="{33C61EF3-0CB6-4EAF-8818-3EB6D3477B94}"/>
              </a:ext>
            </a:extLst>
          </p:cNvPr>
          <p:cNvSpPr txBox="1"/>
          <p:nvPr/>
        </p:nvSpPr>
        <p:spPr>
          <a:xfrm>
            <a:off x="1279441" y="3987270"/>
            <a:ext cx="1894727"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Number 0012</a:t>
            </a:r>
          </a:p>
        </p:txBody>
      </p:sp>
      <p:sp>
        <p:nvSpPr>
          <p:cNvPr id="9" name="TextBox 8">
            <a:extLst>
              <a:ext uri="{FF2B5EF4-FFF2-40B4-BE49-F238E27FC236}">
                <a16:creationId xmlns:a16="http://schemas.microsoft.com/office/drawing/2014/main" id="{F652AE3C-26B0-4EF1-BA06-8AB0AB0866B7}"/>
              </a:ext>
            </a:extLst>
          </p:cNvPr>
          <p:cNvSpPr txBox="1"/>
          <p:nvPr/>
        </p:nvSpPr>
        <p:spPr>
          <a:xfrm>
            <a:off x="1279441" y="5123238"/>
            <a:ext cx="1464356"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Floral sheel silk </a:t>
            </a:r>
          </a:p>
        </p:txBody>
      </p:sp>
      <p:sp>
        <p:nvSpPr>
          <p:cNvPr id="10" name="Rectangle 9">
            <a:extLst>
              <a:ext uri="{FF2B5EF4-FFF2-40B4-BE49-F238E27FC236}">
                <a16:creationId xmlns:a16="http://schemas.microsoft.com/office/drawing/2014/main" id="{1988B299-ACCE-49C8-85E8-3784C72D5C9A}"/>
              </a:ext>
            </a:extLst>
          </p:cNvPr>
          <p:cNvSpPr/>
          <p:nvPr/>
        </p:nvSpPr>
        <p:spPr>
          <a:xfrm>
            <a:off x="1279441" y="4707547"/>
            <a:ext cx="1599269" cy="415691"/>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Pants</a:t>
            </a:r>
          </a:p>
        </p:txBody>
      </p:sp>
      <p:sp>
        <p:nvSpPr>
          <p:cNvPr id="11" name="TextBox 10">
            <a:extLst>
              <a:ext uri="{FF2B5EF4-FFF2-40B4-BE49-F238E27FC236}">
                <a16:creationId xmlns:a16="http://schemas.microsoft.com/office/drawing/2014/main" id="{3ADC4E23-CC80-4A9F-BF68-53AE5236DE75}"/>
              </a:ext>
            </a:extLst>
          </p:cNvPr>
          <p:cNvSpPr txBox="1"/>
          <p:nvPr/>
        </p:nvSpPr>
        <p:spPr>
          <a:xfrm>
            <a:off x="1279441" y="5386162"/>
            <a:ext cx="1894727" cy="32508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Number 0012</a:t>
            </a:r>
          </a:p>
        </p:txBody>
      </p:sp>
      <p:sp>
        <p:nvSpPr>
          <p:cNvPr id="3" name="Picture Placeholder 2">
            <a:extLst>
              <a:ext uri="{FF2B5EF4-FFF2-40B4-BE49-F238E27FC236}">
                <a16:creationId xmlns:a16="http://schemas.microsoft.com/office/drawing/2014/main" id="{7E66556E-FE0E-4113-91A9-283A701A1DA0}"/>
              </a:ext>
            </a:extLst>
          </p:cNvPr>
          <p:cNvSpPr>
            <a:spLocks noGrp="1"/>
          </p:cNvSpPr>
          <p:nvPr>
            <p:ph type="pic" sz="quarter" idx="19"/>
          </p:nvPr>
        </p:nvSpPr>
        <p:spPr/>
      </p:sp>
      <p:sp>
        <p:nvSpPr>
          <p:cNvPr id="39" name="Picture Placeholder 38">
            <a:extLst>
              <a:ext uri="{FF2B5EF4-FFF2-40B4-BE49-F238E27FC236}">
                <a16:creationId xmlns:a16="http://schemas.microsoft.com/office/drawing/2014/main" id="{1F7CCF09-A866-4E9D-B39F-5B5BA1E875C8}"/>
              </a:ext>
            </a:extLst>
          </p:cNvPr>
          <p:cNvSpPr>
            <a:spLocks noGrp="1"/>
          </p:cNvSpPr>
          <p:nvPr>
            <p:ph type="pic" sz="quarter" idx="18"/>
          </p:nvPr>
        </p:nvSpPr>
        <p:spPr/>
      </p:sp>
    </p:spTree>
    <p:extLst>
      <p:ext uri="{BB962C8B-B14F-4D97-AF65-F5344CB8AC3E}">
        <p14:creationId xmlns:p14="http://schemas.microsoft.com/office/powerpoint/2010/main" val="9919962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750"/>
                                        <p:tgtEl>
                                          <p:spTgt spid="6"/>
                                        </p:tgtEl>
                                      </p:cBhvr>
                                    </p:animEffect>
                                    <p:anim calcmode="lin" valueType="num">
                                      <p:cBhvr>
                                        <p:cTn id="13" dur="750" fill="hold"/>
                                        <p:tgtEl>
                                          <p:spTgt spid="6"/>
                                        </p:tgtEl>
                                        <p:attrNameLst>
                                          <p:attrName>ppt_x</p:attrName>
                                        </p:attrNameLst>
                                      </p:cBhvr>
                                      <p:tavLst>
                                        <p:tav tm="0">
                                          <p:val>
                                            <p:strVal val="#ppt_x"/>
                                          </p:val>
                                        </p:tav>
                                        <p:tav tm="100000">
                                          <p:val>
                                            <p:strVal val="#ppt_x"/>
                                          </p:val>
                                        </p:tav>
                                      </p:tavLst>
                                    </p:anim>
                                    <p:anim calcmode="lin" valueType="num">
                                      <p:cBhvr>
                                        <p:cTn id="14" dur="75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750"/>
                                        <p:tgtEl>
                                          <p:spTgt spid="7"/>
                                        </p:tgtEl>
                                      </p:cBhvr>
                                    </p:animEffect>
                                    <p:anim calcmode="lin" valueType="num">
                                      <p:cBhvr>
                                        <p:cTn id="18" dur="750" fill="hold"/>
                                        <p:tgtEl>
                                          <p:spTgt spid="7"/>
                                        </p:tgtEl>
                                        <p:attrNameLst>
                                          <p:attrName>ppt_x</p:attrName>
                                        </p:attrNameLst>
                                      </p:cBhvr>
                                      <p:tavLst>
                                        <p:tav tm="0">
                                          <p:val>
                                            <p:strVal val="#ppt_x"/>
                                          </p:val>
                                        </p:tav>
                                        <p:tav tm="100000">
                                          <p:val>
                                            <p:strVal val="#ppt_x"/>
                                          </p:val>
                                        </p:tav>
                                      </p:tavLst>
                                    </p:anim>
                                    <p:anim calcmode="lin" valueType="num">
                                      <p:cBhvr>
                                        <p:cTn id="19" dur="75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750"/>
                                        <p:tgtEl>
                                          <p:spTgt spid="8"/>
                                        </p:tgtEl>
                                      </p:cBhvr>
                                    </p:animEffect>
                                    <p:anim calcmode="lin" valueType="num">
                                      <p:cBhvr>
                                        <p:cTn id="23" dur="750" fill="hold"/>
                                        <p:tgtEl>
                                          <p:spTgt spid="8"/>
                                        </p:tgtEl>
                                        <p:attrNameLst>
                                          <p:attrName>ppt_x</p:attrName>
                                        </p:attrNameLst>
                                      </p:cBhvr>
                                      <p:tavLst>
                                        <p:tav tm="0">
                                          <p:val>
                                            <p:strVal val="#ppt_x"/>
                                          </p:val>
                                        </p:tav>
                                        <p:tav tm="100000">
                                          <p:val>
                                            <p:strVal val="#ppt_x"/>
                                          </p:val>
                                        </p:tav>
                                      </p:tavLst>
                                    </p:anim>
                                    <p:anim calcmode="lin" valueType="num">
                                      <p:cBhvr>
                                        <p:cTn id="24" dur="75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750"/>
                                        <p:tgtEl>
                                          <p:spTgt spid="9"/>
                                        </p:tgtEl>
                                      </p:cBhvr>
                                    </p:animEffect>
                                    <p:anim calcmode="lin" valueType="num">
                                      <p:cBhvr>
                                        <p:cTn id="28" dur="750" fill="hold"/>
                                        <p:tgtEl>
                                          <p:spTgt spid="9"/>
                                        </p:tgtEl>
                                        <p:attrNameLst>
                                          <p:attrName>ppt_x</p:attrName>
                                        </p:attrNameLst>
                                      </p:cBhvr>
                                      <p:tavLst>
                                        <p:tav tm="0">
                                          <p:val>
                                            <p:strVal val="#ppt_x"/>
                                          </p:val>
                                        </p:tav>
                                        <p:tav tm="100000">
                                          <p:val>
                                            <p:strVal val="#ppt_x"/>
                                          </p:val>
                                        </p:tav>
                                      </p:tavLst>
                                    </p:anim>
                                    <p:anim calcmode="lin" valueType="num">
                                      <p:cBhvr>
                                        <p:cTn id="29" dur="75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0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750"/>
                                        <p:tgtEl>
                                          <p:spTgt spid="10"/>
                                        </p:tgtEl>
                                      </p:cBhvr>
                                    </p:animEffect>
                                    <p:anim calcmode="lin" valueType="num">
                                      <p:cBhvr>
                                        <p:cTn id="33" dur="750" fill="hold"/>
                                        <p:tgtEl>
                                          <p:spTgt spid="10"/>
                                        </p:tgtEl>
                                        <p:attrNameLst>
                                          <p:attrName>ppt_x</p:attrName>
                                        </p:attrNameLst>
                                      </p:cBhvr>
                                      <p:tavLst>
                                        <p:tav tm="0">
                                          <p:val>
                                            <p:strVal val="#ppt_x"/>
                                          </p:val>
                                        </p:tav>
                                        <p:tav tm="100000">
                                          <p:val>
                                            <p:strVal val="#ppt_x"/>
                                          </p:val>
                                        </p:tav>
                                      </p:tavLst>
                                    </p:anim>
                                    <p:anim calcmode="lin" valueType="num">
                                      <p:cBhvr>
                                        <p:cTn id="34" dur="75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750"/>
                                        <p:tgtEl>
                                          <p:spTgt spid="11"/>
                                        </p:tgtEl>
                                      </p:cBhvr>
                                    </p:animEffect>
                                    <p:anim calcmode="lin" valueType="num">
                                      <p:cBhvr>
                                        <p:cTn id="38" dur="750" fill="hold"/>
                                        <p:tgtEl>
                                          <p:spTgt spid="11"/>
                                        </p:tgtEl>
                                        <p:attrNameLst>
                                          <p:attrName>ppt_x</p:attrName>
                                        </p:attrNameLst>
                                      </p:cBhvr>
                                      <p:tavLst>
                                        <p:tav tm="0">
                                          <p:val>
                                            <p:strVal val="#ppt_x"/>
                                          </p:val>
                                        </p:tav>
                                        <p:tav tm="100000">
                                          <p:val>
                                            <p:strVal val="#ppt_x"/>
                                          </p:val>
                                        </p:tav>
                                      </p:tavLst>
                                    </p:anim>
                                    <p:anim calcmode="lin" valueType="num">
                                      <p:cBhvr>
                                        <p:cTn id="39" dur="7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E7968748-87CC-42AA-82A1-78AE07EE3B5C}"/>
              </a:ext>
            </a:extLst>
          </p:cNvPr>
          <p:cNvGrpSpPr/>
          <p:nvPr/>
        </p:nvGrpSpPr>
        <p:grpSpPr>
          <a:xfrm>
            <a:off x="5986065" y="219850"/>
            <a:ext cx="2483378" cy="2483378"/>
            <a:chOff x="684358" y="2902022"/>
            <a:chExt cx="3364308" cy="3364307"/>
          </a:xfrm>
          <a:solidFill>
            <a:schemeClr val="bg1">
              <a:lumMod val="95000"/>
            </a:schemeClr>
          </a:solidFill>
        </p:grpSpPr>
        <p:sp>
          <p:nvSpPr>
            <p:cNvPr id="25" name="Freeform 6">
              <a:extLst>
                <a:ext uri="{FF2B5EF4-FFF2-40B4-BE49-F238E27FC236}">
                  <a16:creationId xmlns:a16="http://schemas.microsoft.com/office/drawing/2014/main" id="{B340F91C-C91F-4E2D-9F79-6FB66F711187}"/>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7">
              <a:extLst>
                <a:ext uri="{FF2B5EF4-FFF2-40B4-BE49-F238E27FC236}">
                  <a16:creationId xmlns:a16="http://schemas.microsoft.com/office/drawing/2014/main" id="{3D7FEB93-AC52-4683-BB0D-3FBA674F56F1}"/>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8">
              <a:extLst>
                <a:ext uri="{FF2B5EF4-FFF2-40B4-BE49-F238E27FC236}">
                  <a16:creationId xmlns:a16="http://schemas.microsoft.com/office/drawing/2014/main" id="{5501C827-96F7-449D-8F77-3B734E5EF53C}"/>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9">
              <a:extLst>
                <a:ext uri="{FF2B5EF4-FFF2-40B4-BE49-F238E27FC236}">
                  <a16:creationId xmlns:a16="http://schemas.microsoft.com/office/drawing/2014/main" id="{78B9AD59-BA90-4EFF-8DD0-CA915E001873}"/>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10">
              <a:extLst>
                <a:ext uri="{FF2B5EF4-FFF2-40B4-BE49-F238E27FC236}">
                  <a16:creationId xmlns:a16="http://schemas.microsoft.com/office/drawing/2014/main" id="{D835B7B2-3A57-4E96-A4BE-3F1827ED170A}"/>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11">
              <a:extLst>
                <a:ext uri="{FF2B5EF4-FFF2-40B4-BE49-F238E27FC236}">
                  <a16:creationId xmlns:a16="http://schemas.microsoft.com/office/drawing/2014/main" id="{73A8B4CA-EC8B-457F-8B6C-92E3D667C4C5}"/>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12">
              <a:extLst>
                <a:ext uri="{FF2B5EF4-FFF2-40B4-BE49-F238E27FC236}">
                  <a16:creationId xmlns:a16="http://schemas.microsoft.com/office/drawing/2014/main" id="{FDF20219-D12F-4BFB-82D0-DA4D7E03B5A5}"/>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13">
              <a:extLst>
                <a:ext uri="{FF2B5EF4-FFF2-40B4-BE49-F238E27FC236}">
                  <a16:creationId xmlns:a16="http://schemas.microsoft.com/office/drawing/2014/main" id="{430539B1-D50F-4C09-9DCE-4F5E942234D7}"/>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14">
              <a:extLst>
                <a:ext uri="{FF2B5EF4-FFF2-40B4-BE49-F238E27FC236}">
                  <a16:creationId xmlns:a16="http://schemas.microsoft.com/office/drawing/2014/main" id="{A5964181-006D-4804-BEAE-D5B9CFDB7F82}"/>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15">
              <a:extLst>
                <a:ext uri="{FF2B5EF4-FFF2-40B4-BE49-F238E27FC236}">
                  <a16:creationId xmlns:a16="http://schemas.microsoft.com/office/drawing/2014/main" id="{E03374D7-CFFA-4B6F-9FAC-DDE9B6397FB2}"/>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16">
              <a:extLst>
                <a:ext uri="{FF2B5EF4-FFF2-40B4-BE49-F238E27FC236}">
                  <a16:creationId xmlns:a16="http://schemas.microsoft.com/office/drawing/2014/main" id="{673FC0E9-FC27-45B6-BF3F-2987250AEB15}"/>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17">
              <a:extLst>
                <a:ext uri="{FF2B5EF4-FFF2-40B4-BE49-F238E27FC236}">
                  <a16:creationId xmlns:a16="http://schemas.microsoft.com/office/drawing/2014/main" id="{7931F992-40BB-40D9-BF2B-3C2190E91E87}"/>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18">
              <a:extLst>
                <a:ext uri="{FF2B5EF4-FFF2-40B4-BE49-F238E27FC236}">
                  <a16:creationId xmlns:a16="http://schemas.microsoft.com/office/drawing/2014/main" id="{E4F0E9C7-E736-4F54-A83E-452CB4C1B65A}"/>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19">
              <a:extLst>
                <a:ext uri="{FF2B5EF4-FFF2-40B4-BE49-F238E27FC236}">
                  <a16:creationId xmlns:a16="http://schemas.microsoft.com/office/drawing/2014/main" id="{0BE36CF4-DA14-4EE7-A4B3-D1EC02D47E4E}"/>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20">
              <a:extLst>
                <a:ext uri="{FF2B5EF4-FFF2-40B4-BE49-F238E27FC236}">
                  <a16:creationId xmlns:a16="http://schemas.microsoft.com/office/drawing/2014/main" id="{AD92B418-FD3A-4B63-8D10-46E75CFC8BF6}"/>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21">
              <a:extLst>
                <a:ext uri="{FF2B5EF4-FFF2-40B4-BE49-F238E27FC236}">
                  <a16:creationId xmlns:a16="http://schemas.microsoft.com/office/drawing/2014/main" id="{40D1714C-5F2A-4B93-B64B-1BF7010BD2B8}"/>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22">
              <a:extLst>
                <a:ext uri="{FF2B5EF4-FFF2-40B4-BE49-F238E27FC236}">
                  <a16:creationId xmlns:a16="http://schemas.microsoft.com/office/drawing/2014/main" id="{4486F5A2-6999-49BA-821D-E13863CC8084}"/>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23">
              <a:extLst>
                <a:ext uri="{FF2B5EF4-FFF2-40B4-BE49-F238E27FC236}">
                  <a16:creationId xmlns:a16="http://schemas.microsoft.com/office/drawing/2014/main" id="{ED091643-BE81-43E9-9649-2AD9E7DC0506}"/>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24">
              <a:extLst>
                <a:ext uri="{FF2B5EF4-FFF2-40B4-BE49-F238E27FC236}">
                  <a16:creationId xmlns:a16="http://schemas.microsoft.com/office/drawing/2014/main" id="{41F8E85F-D8C7-434A-9225-2FE13E3C0BF8}"/>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25">
              <a:extLst>
                <a:ext uri="{FF2B5EF4-FFF2-40B4-BE49-F238E27FC236}">
                  <a16:creationId xmlns:a16="http://schemas.microsoft.com/office/drawing/2014/main" id="{E3F10D8F-F510-48C3-A551-17799D25604A}"/>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26">
              <a:extLst>
                <a:ext uri="{FF2B5EF4-FFF2-40B4-BE49-F238E27FC236}">
                  <a16:creationId xmlns:a16="http://schemas.microsoft.com/office/drawing/2014/main" id="{3F00A9C1-99F8-41C6-83A9-9E3B21A02784}"/>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27">
              <a:extLst>
                <a:ext uri="{FF2B5EF4-FFF2-40B4-BE49-F238E27FC236}">
                  <a16:creationId xmlns:a16="http://schemas.microsoft.com/office/drawing/2014/main" id="{D47E79BD-D79F-4B90-93C8-6E54EB51B615}"/>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28">
              <a:extLst>
                <a:ext uri="{FF2B5EF4-FFF2-40B4-BE49-F238E27FC236}">
                  <a16:creationId xmlns:a16="http://schemas.microsoft.com/office/drawing/2014/main" id="{D7A87774-90D2-4817-A209-AFA40434B121}"/>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29">
              <a:extLst>
                <a:ext uri="{FF2B5EF4-FFF2-40B4-BE49-F238E27FC236}">
                  <a16:creationId xmlns:a16="http://schemas.microsoft.com/office/drawing/2014/main" id="{71FB6004-ECBD-46B1-8A40-8CB0B743DC11}"/>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30">
              <a:extLst>
                <a:ext uri="{FF2B5EF4-FFF2-40B4-BE49-F238E27FC236}">
                  <a16:creationId xmlns:a16="http://schemas.microsoft.com/office/drawing/2014/main" id="{3E9653B0-0F14-4D39-AF00-383813A8BBBD}"/>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 name="Rectangle 1">
            <a:extLst>
              <a:ext uri="{FF2B5EF4-FFF2-40B4-BE49-F238E27FC236}">
                <a16:creationId xmlns:a16="http://schemas.microsoft.com/office/drawing/2014/main" id="{D2DBC89F-D4CF-430C-97F2-EC538F9613FD}"/>
              </a:ext>
            </a:extLst>
          </p:cNvPr>
          <p:cNvSpPr/>
          <p:nvPr/>
        </p:nvSpPr>
        <p:spPr>
          <a:xfrm>
            <a:off x="1" y="0"/>
            <a:ext cx="6096000" cy="6858000"/>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2" name="Straight Connector 11">
            <a:extLst>
              <a:ext uri="{FF2B5EF4-FFF2-40B4-BE49-F238E27FC236}">
                <a16:creationId xmlns:a16="http://schemas.microsoft.com/office/drawing/2014/main" id="{131C3A4A-246A-4080-AA38-175A9A359C4C}"/>
              </a:ext>
            </a:extLst>
          </p:cNvPr>
          <p:cNvCxnSpPr>
            <a:cxnSpLocks/>
          </p:cNvCxnSpPr>
          <p:nvPr/>
        </p:nvCxnSpPr>
        <p:spPr>
          <a:xfrm>
            <a:off x="949371" y="4347148"/>
            <a:ext cx="3847481" cy="0"/>
          </a:xfrm>
          <a:prstGeom prst="line">
            <a:avLst/>
          </a:prstGeom>
          <a:ln w="1016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9D3BB6E-F8ED-4372-8510-1A1F5260F890}"/>
              </a:ext>
            </a:extLst>
          </p:cNvPr>
          <p:cNvSpPr txBox="1"/>
          <p:nvPr/>
        </p:nvSpPr>
        <p:spPr>
          <a:xfrm>
            <a:off x="874421" y="1901518"/>
            <a:ext cx="4117302" cy="1361911"/>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
        <p:nvSpPr>
          <p:cNvPr id="6" name="TextBox 5">
            <a:extLst>
              <a:ext uri="{FF2B5EF4-FFF2-40B4-BE49-F238E27FC236}">
                <a16:creationId xmlns:a16="http://schemas.microsoft.com/office/drawing/2014/main" id="{20D6EA0D-EF94-41D2-AB0E-D4E7451CA08F}"/>
              </a:ext>
            </a:extLst>
          </p:cNvPr>
          <p:cNvSpPr txBox="1"/>
          <p:nvPr/>
        </p:nvSpPr>
        <p:spPr>
          <a:xfrm>
            <a:off x="874421" y="974761"/>
            <a:ext cx="4237224" cy="646331"/>
          </a:xfrm>
          <a:prstGeom prst="rect">
            <a:avLst/>
          </a:prstGeom>
          <a:noFill/>
        </p:spPr>
        <p:txBody>
          <a:bodyPr wrap="square" rtlCol="0">
            <a:spAutoFit/>
          </a:bodyPr>
          <a:lstStyle/>
          <a:p>
            <a:r>
              <a:rPr lang="en-US" sz="3600">
                <a:solidFill>
                  <a:schemeClr val="tx1">
                    <a:lumMod val="75000"/>
                    <a:lumOff val="25000"/>
                  </a:schemeClr>
                </a:solidFill>
                <a:latin typeface="+mj-lt"/>
              </a:rPr>
              <a:t>Ariana Grandson</a:t>
            </a:r>
            <a:endParaRPr lang="id-ID" sz="4400" b="1">
              <a:solidFill>
                <a:schemeClr val="tx1">
                  <a:lumMod val="75000"/>
                  <a:lumOff val="25000"/>
                </a:schemeClr>
              </a:solidFill>
              <a:latin typeface="+mj-lt"/>
            </a:endParaRPr>
          </a:p>
        </p:txBody>
      </p:sp>
      <p:cxnSp>
        <p:nvCxnSpPr>
          <p:cNvPr id="8" name="Straight Connector 7">
            <a:extLst>
              <a:ext uri="{FF2B5EF4-FFF2-40B4-BE49-F238E27FC236}">
                <a16:creationId xmlns:a16="http://schemas.microsoft.com/office/drawing/2014/main" id="{BE098144-FEE5-4ACF-8262-6D07E65313E8}"/>
              </a:ext>
            </a:extLst>
          </p:cNvPr>
          <p:cNvCxnSpPr>
            <a:cxnSpLocks/>
          </p:cNvCxnSpPr>
          <p:nvPr/>
        </p:nvCxnSpPr>
        <p:spPr>
          <a:xfrm>
            <a:off x="949371" y="4347148"/>
            <a:ext cx="3038012" cy="0"/>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5F3B82-532C-46EA-A10D-17AE999B1132}"/>
              </a:ext>
            </a:extLst>
          </p:cNvPr>
          <p:cNvSpPr txBox="1"/>
          <p:nvPr/>
        </p:nvSpPr>
        <p:spPr>
          <a:xfrm>
            <a:off x="874421" y="3980543"/>
            <a:ext cx="2498366" cy="276999"/>
          </a:xfrm>
          <a:prstGeom prst="rect">
            <a:avLst/>
          </a:prstGeom>
          <a:noFill/>
        </p:spPr>
        <p:txBody>
          <a:bodyPr wrap="square" rtlCol="0">
            <a:spAutoFit/>
          </a:bodyPr>
          <a:lstStyle/>
          <a:p>
            <a:r>
              <a:rPr lang="en-US" sz="1200">
                <a:solidFill>
                  <a:schemeClr val="tx1">
                    <a:lumMod val="75000"/>
                    <a:lumOff val="25000"/>
                  </a:schemeClr>
                </a:solidFill>
              </a:rPr>
              <a:t>Some text is here</a:t>
            </a:r>
            <a:endParaRPr lang="id-ID" sz="1600" b="1">
              <a:solidFill>
                <a:schemeClr val="tx1">
                  <a:lumMod val="75000"/>
                  <a:lumOff val="25000"/>
                </a:schemeClr>
              </a:solidFill>
            </a:endParaRPr>
          </a:p>
        </p:txBody>
      </p:sp>
      <p:cxnSp>
        <p:nvCxnSpPr>
          <p:cNvPr id="15" name="Straight Connector 14">
            <a:extLst>
              <a:ext uri="{FF2B5EF4-FFF2-40B4-BE49-F238E27FC236}">
                <a16:creationId xmlns:a16="http://schemas.microsoft.com/office/drawing/2014/main" id="{D9CBB307-D080-42AD-B0C4-6890E2F9FB2C}"/>
              </a:ext>
            </a:extLst>
          </p:cNvPr>
          <p:cNvCxnSpPr>
            <a:cxnSpLocks/>
          </p:cNvCxnSpPr>
          <p:nvPr/>
        </p:nvCxnSpPr>
        <p:spPr>
          <a:xfrm>
            <a:off x="949371" y="5006716"/>
            <a:ext cx="3847481" cy="0"/>
          </a:xfrm>
          <a:prstGeom prst="line">
            <a:avLst/>
          </a:prstGeom>
          <a:ln w="1016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D95BC92-C73F-4872-8959-D2F3469CD115}"/>
              </a:ext>
            </a:extLst>
          </p:cNvPr>
          <p:cNvCxnSpPr>
            <a:cxnSpLocks/>
          </p:cNvCxnSpPr>
          <p:nvPr/>
        </p:nvCxnSpPr>
        <p:spPr>
          <a:xfrm>
            <a:off x="949371" y="5006716"/>
            <a:ext cx="3038012" cy="0"/>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3F6CDCB-67F3-4AD1-A6D0-1A66A6752755}"/>
              </a:ext>
            </a:extLst>
          </p:cNvPr>
          <p:cNvSpPr txBox="1"/>
          <p:nvPr/>
        </p:nvSpPr>
        <p:spPr>
          <a:xfrm>
            <a:off x="874421" y="4640111"/>
            <a:ext cx="2498366" cy="276999"/>
          </a:xfrm>
          <a:prstGeom prst="rect">
            <a:avLst/>
          </a:prstGeom>
          <a:noFill/>
        </p:spPr>
        <p:txBody>
          <a:bodyPr wrap="square" rtlCol="0">
            <a:spAutoFit/>
          </a:bodyPr>
          <a:lstStyle/>
          <a:p>
            <a:r>
              <a:rPr lang="en-US" sz="1200">
                <a:solidFill>
                  <a:schemeClr val="tx1">
                    <a:lumMod val="75000"/>
                    <a:lumOff val="25000"/>
                  </a:schemeClr>
                </a:solidFill>
              </a:rPr>
              <a:t>Some text is here</a:t>
            </a:r>
            <a:endParaRPr lang="id-ID" sz="1600" b="1">
              <a:solidFill>
                <a:schemeClr val="tx1">
                  <a:lumMod val="75000"/>
                  <a:lumOff val="25000"/>
                </a:schemeClr>
              </a:solidFill>
            </a:endParaRPr>
          </a:p>
        </p:txBody>
      </p:sp>
      <p:cxnSp>
        <p:nvCxnSpPr>
          <p:cNvPr id="18" name="Straight Connector 17">
            <a:extLst>
              <a:ext uri="{FF2B5EF4-FFF2-40B4-BE49-F238E27FC236}">
                <a16:creationId xmlns:a16="http://schemas.microsoft.com/office/drawing/2014/main" id="{1717C15C-C780-4405-A103-4C9D9B6AC7FD}"/>
              </a:ext>
            </a:extLst>
          </p:cNvPr>
          <p:cNvCxnSpPr>
            <a:cxnSpLocks/>
          </p:cNvCxnSpPr>
          <p:nvPr/>
        </p:nvCxnSpPr>
        <p:spPr>
          <a:xfrm>
            <a:off x="949371" y="5666284"/>
            <a:ext cx="3847481" cy="0"/>
          </a:xfrm>
          <a:prstGeom prst="line">
            <a:avLst/>
          </a:prstGeom>
          <a:ln w="1016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B33F214-28A8-4831-8957-B48BA946B21A}"/>
              </a:ext>
            </a:extLst>
          </p:cNvPr>
          <p:cNvCxnSpPr>
            <a:cxnSpLocks/>
          </p:cNvCxnSpPr>
          <p:nvPr/>
        </p:nvCxnSpPr>
        <p:spPr>
          <a:xfrm>
            <a:off x="949371" y="5666284"/>
            <a:ext cx="3038012" cy="0"/>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3208BE2-C4CD-4DFE-B71E-EFB4E5806A82}"/>
              </a:ext>
            </a:extLst>
          </p:cNvPr>
          <p:cNvSpPr txBox="1"/>
          <p:nvPr/>
        </p:nvSpPr>
        <p:spPr>
          <a:xfrm>
            <a:off x="874421" y="5299679"/>
            <a:ext cx="2498366" cy="276999"/>
          </a:xfrm>
          <a:prstGeom prst="rect">
            <a:avLst/>
          </a:prstGeom>
          <a:noFill/>
        </p:spPr>
        <p:txBody>
          <a:bodyPr wrap="square" rtlCol="0">
            <a:spAutoFit/>
          </a:bodyPr>
          <a:lstStyle/>
          <a:p>
            <a:r>
              <a:rPr lang="en-US" sz="1200">
                <a:solidFill>
                  <a:schemeClr val="tx1">
                    <a:lumMod val="75000"/>
                    <a:lumOff val="25000"/>
                  </a:schemeClr>
                </a:solidFill>
              </a:rPr>
              <a:t>Some text is here</a:t>
            </a:r>
            <a:endParaRPr lang="id-ID" sz="1600" b="1">
              <a:solidFill>
                <a:schemeClr val="tx1">
                  <a:lumMod val="75000"/>
                  <a:lumOff val="25000"/>
                </a:schemeClr>
              </a:solidFill>
            </a:endParaRPr>
          </a:p>
        </p:txBody>
      </p:sp>
      <p:sp>
        <p:nvSpPr>
          <p:cNvPr id="4" name="Picture Placeholder 3">
            <a:extLst>
              <a:ext uri="{FF2B5EF4-FFF2-40B4-BE49-F238E27FC236}">
                <a16:creationId xmlns:a16="http://schemas.microsoft.com/office/drawing/2014/main" id="{CA060C5C-7D36-42C4-A231-53BB38FCF044}"/>
              </a:ext>
            </a:extLst>
          </p:cNvPr>
          <p:cNvSpPr>
            <a:spLocks noGrp="1"/>
          </p:cNvSpPr>
          <p:nvPr>
            <p:ph type="pic" sz="quarter" idx="18"/>
          </p:nvPr>
        </p:nvSpPr>
        <p:spPr/>
      </p:sp>
    </p:spTree>
    <p:extLst>
      <p:ext uri="{BB962C8B-B14F-4D97-AF65-F5344CB8AC3E}">
        <p14:creationId xmlns:p14="http://schemas.microsoft.com/office/powerpoint/2010/main" val="35813862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anim calcmode="lin" valueType="num">
                                      <p:cBhvr>
                                        <p:cTn id="8" dur="750" fill="hold"/>
                                        <p:tgtEl>
                                          <p:spTgt spid="6"/>
                                        </p:tgtEl>
                                        <p:attrNameLst>
                                          <p:attrName>ppt_x</p:attrName>
                                        </p:attrNameLst>
                                      </p:cBhvr>
                                      <p:tavLst>
                                        <p:tav tm="0">
                                          <p:val>
                                            <p:strVal val="#ppt_x"/>
                                          </p:val>
                                        </p:tav>
                                        <p:tav tm="100000">
                                          <p:val>
                                            <p:strVal val="#ppt_x"/>
                                          </p:val>
                                        </p:tav>
                                      </p:tavLst>
                                    </p:anim>
                                    <p:anim calcmode="lin" valueType="num">
                                      <p:cBhvr>
                                        <p:cTn id="9" dur="75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anim calcmode="lin" valueType="num">
                                      <p:cBhvr>
                                        <p:cTn id="13" dur="750" fill="hold"/>
                                        <p:tgtEl>
                                          <p:spTgt spid="5"/>
                                        </p:tgtEl>
                                        <p:attrNameLst>
                                          <p:attrName>ppt_x</p:attrName>
                                        </p:attrNameLst>
                                      </p:cBhvr>
                                      <p:tavLst>
                                        <p:tav tm="0">
                                          <p:val>
                                            <p:strVal val="#ppt_x"/>
                                          </p:val>
                                        </p:tav>
                                        <p:tav tm="100000">
                                          <p:val>
                                            <p:strVal val="#ppt_x"/>
                                          </p:val>
                                        </p:tav>
                                      </p:tavLst>
                                    </p:anim>
                                    <p:anim calcmode="lin" valueType="num">
                                      <p:cBhvr>
                                        <p:cTn id="14" dur="75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750"/>
                                        <p:tgtEl>
                                          <p:spTgt spid="14"/>
                                        </p:tgtEl>
                                      </p:cBhvr>
                                    </p:animEffect>
                                    <p:anim calcmode="lin" valueType="num">
                                      <p:cBhvr>
                                        <p:cTn id="18" dur="750" fill="hold"/>
                                        <p:tgtEl>
                                          <p:spTgt spid="14"/>
                                        </p:tgtEl>
                                        <p:attrNameLst>
                                          <p:attrName>ppt_x</p:attrName>
                                        </p:attrNameLst>
                                      </p:cBhvr>
                                      <p:tavLst>
                                        <p:tav tm="0">
                                          <p:val>
                                            <p:strVal val="#ppt_x"/>
                                          </p:val>
                                        </p:tav>
                                        <p:tav tm="100000">
                                          <p:val>
                                            <p:strVal val="#ppt_x"/>
                                          </p:val>
                                        </p:tav>
                                      </p:tavLst>
                                    </p:anim>
                                    <p:anim calcmode="lin" valueType="num">
                                      <p:cBhvr>
                                        <p:cTn id="19" dur="750" fill="hold"/>
                                        <p:tgtEl>
                                          <p:spTgt spid="14"/>
                                        </p:tgtEl>
                                        <p:attrNameLst>
                                          <p:attrName>ppt_y</p:attrName>
                                        </p:attrNameLst>
                                      </p:cBhvr>
                                      <p:tavLst>
                                        <p:tav tm="0">
                                          <p:val>
                                            <p:strVal val="#ppt_y+.1"/>
                                          </p:val>
                                        </p:tav>
                                        <p:tav tm="100000">
                                          <p:val>
                                            <p:strVal val="#ppt_y"/>
                                          </p:val>
                                        </p:tav>
                                      </p:tavLst>
                                    </p:anim>
                                  </p:childTnLst>
                                </p:cTn>
                              </p:par>
                              <p:par>
                                <p:cTn id="20" presetID="22" presetClass="entr" presetSubtype="8" fill="hold" nodeType="withEffect">
                                  <p:stCondLst>
                                    <p:cond delay="125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42" presetClass="entr" presetSubtype="0" fill="hold" nodeType="withEffect">
                                  <p:stCondLst>
                                    <p:cond delay="5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750"/>
                                        <p:tgtEl>
                                          <p:spTgt spid="12"/>
                                        </p:tgtEl>
                                      </p:cBhvr>
                                    </p:animEffect>
                                    <p:anim calcmode="lin" valueType="num">
                                      <p:cBhvr>
                                        <p:cTn id="26" dur="750" fill="hold"/>
                                        <p:tgtEl>
                                          <p:spTgt spid="12"/>
                                        </p:tgtEl>
                                        <p:attrNameLst>
                                          <p:attrName>ppt_x</p:attrName>
                                        </p:attrNameLst>
                                      </p:cBhvr>
                                      <p:tavLst>
                                        <p:tav tm="0">
                                          <p:val>
                                            <p:strVal val="#ppt_x"/>
                                          </p:val>
                                        </p:tav>
                                        <p:tav tm="100000">
                                          <p:val>
                                            <p:strVal val="#ppt_x"/>
                                          </p:val>
                                        </p:tav>
                                      </p:tavLst>
                                    </p:anim>
                                    <p:anim calcmode="lin" valueType="num">
                                      <p:cBhvr>
                                        <p:cTn id="27" dur="75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750"/>
                                        <p:tgtEl>
                                          <p:spTgt spid="17"/>
                                        </p:tgtEl>
                                      </p:cBhvr>
                                    </p:animEffect>
                                    <p:anim calcmode="lin" valueType="num">
                                      <p:cBhvr>
                                        <p:cTn id="31" dur="750" fill="hold"/>
                                        <p:tgtEl>
                                          <p:spTgt spid="17"/>
                                        </p:tgtEl>
                                        <p:attrNameLst>
                                          <p:attrName>ppt_x</p:attrName>
                                        </p:attrNameLst>
                                      </p:cBhvr>
                                      <p:tavLst>
                                        <p:tav tm="0">
                                          <p:val>
                                            <p:strVal val="#ppt_x"/>
                                          </p:val>
                                        </p:tav>
                                        <p:tav tm="100000">
                                          <p:val>
                                            <p:strVal val="#ppt_x"/>
                                          </p:val>
                                        </p:tav>
                                      </p:tavLst>
                                    </p:anim>
                                    <p:anim calcmode="lin" valueType="num">
                                      <p:cBhvr>
                                        <p:cTn id="32" dur="750" fill="hold"/>
                                        <p:tgtEl>
                                          <p:spTgt spid="17"/>
                                        </p:tgtEl>
                                        <p:attrNameLst>
                                          <p:attrName>ppt_y</p:attrName>
                                        </p:attrNameLst>
                                      </p:cBhvr>
                                      <p:tavLst>
                                        <p:tav tm="0">
                                          <p:val>
                                            <p:strVal val="#ppt_y+.1"/>
                                          </p:val>
                                        </p:tav>
                                        <p:tav tm="100000">
                                          <p:val>
                                            <p:strVal val="#ppt_y"/>
                                          </p:val>
                                        </p:tav>
                                      </p:tavLst>
                                    </p:anim>
                                  </p:childTnLst>
                                </p:cTn>
                              </p:par>
                              <p:par>
                                <p:cTn id="33" presetID="22" presetClass="entr" presetSubtype="8" fill="hold" nodeType="withEffect">
                                  <p:stCondLst>
                                    <p:cond delay="125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par>
                                <p:cTn id="36" presetID="42" presetClass="entr" presetSubtype="0" fill="hold" nodeType="withEffect">
                                  <p:stCondLst>
                                    <p:cond delay="50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750"/>
                                        <p:tgtEl>
                                          <p:spTgt spid="15"/>
                                        </p:tgtEl>
                                      </p:cBhvr>
                                    </p:animEffect>
                                    <p:anim calcmode="lin" valueType="num">
                                      <p:cBhvr>
                                        <p:cTn id="39" dur="750" fill="hold"/>
                                        <p:tgtEl>
                                          <p:spTgt spid="15"/>
                                        </p:tgtEl>
                                        <p:attrNameLst>
                                          <p:attrName>ppt_x</p:attrName>
                                        </p:attrNameLst>
                                      </p:cBhvr>
                                      <p:tavLst>
                                        <p:tav tm="0">
                                          <p:val>
                                            <p:strVal val="#ppt_x"/>
                                          </p:val>
                                        </p:tav>
                                        <p:tav tm="100000">
                                          <p:val>
                                            <p:strVal val="#ppt_x"/>
                                          </p:val>
                                        </p:tav>
                                      </p:tavLst>
                                    </p:anim>
                                    <p:anim calcmode="lin" valueType="num">
                                      <p:cBhvr>
                                        <p:cTn id="40" dur="750" fill="hold"/>
                                        <p:tgtEl>
                                          <p:spTgt spid="1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50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750"/>
                                        <p:tgtEl>
                                          <p:spTgt spid="20"/>
                                        </p:tgtEl>
                                      </p:cBhvr>
                                    </p:animEffect>
                                    <p:anim calcmode="lin" valueType="num">
                                      <p:cBhvr>
                                        <p:cTn id="44" dur="750" fill="hold"/>
                                        <p:tgtEl>
                                          <p:spTgt spid="20"/>
                                        </p:tgtEl>
                                        <p:attrNameLst>
                                          <p:attrName>ppt_x</p:attrName>
                                        </p:attrNameLst>
                                      </p:cBhvr>
                                      <p:tavLst>
                                        <p:tav tm="0">
                                          <p:val>
                                            <p:strVal val="#ppt_x"/>
                                          </p:val>
                                        </p:tav>
                                        <p:tav tm="100000">
                                          <p:val>
                                            <p:strVal val="#ppt_x"/>
                                          </p:val>
                                        </p:tav>
                                      </p:tavLst>
                                    </p:anim>
                                    <p:anim calcmode="lin" valueType="num">
                                      <p:cBhvr>
                                        <p:cTn id="45" dur="750" fill="hold"/>
                                        <p:tgtEl>
                                          <p:spTgt spid="20"/>
                                        </p:tgtEl>
                                        <p:attrNameLst>
                                          <p:attrName>ppt_y</p:attrName>
                                        </p:attrNameLst>
                                      </p:cBhvr>
                                      <p:tavLst>
                                        <p:tav tm="0">
                                          <p:val>
                                            <p:strVal val="#ppt_y+.1"/>
                                          </p:val>
                                        </p:tav>
                                        <p:tav tm="100000">
                                          <p:val>
                                            <p:strVal val="#ppt_y"/>
                                          </p:val>
                                        </p:tav>
                                      </p:tavLst>
                                    </p:anim>
                                  </p:childTnLst>
                                </p:cTn>
                              </p:par>
                              <p:par>
                                <p:cTn id="46" presetID="22" presetClass="entr" presetSubtype="8" fill="hold" nodeType="withEffect">
                                  <p:stCondLst>
                                    <p:cond delay="1250"/>
                                  </p:stCondLst>
                                  <p:childTnLst>
                                    <p:set>
                                      <p:cBhvr>
                                        <p:cTn id="47" dur="1" fill="hold">
                                          <p:stCondLst>
                                            <p:cond delay="0"/>
                                          </p:stCondLst>
                                        </p:cTn>
                                        <p:tgtEl>
                                          <p:spTgt spid="19"/>
                                        </p:tgtEl>
                                        <p:attrNameLst>
                                          <p:attrName>style.visibility</p:attrName>
                                        </p:attrNameLst>
                                      </p:cBhvr>
                                      <p:to>
                                        <p:strVal val="visible"/>
                                      </p:to>
                                    </p:set>
                                    <p:animEffect transition="in" filter="wipe(left)">
                                      <p:cBhvr>
                                        <p:cTn id="48" dur="500"/>
                                        <p:tgtEl>
                                          <p:spTgt spid="19"/>
                                        </p:tgtEl>
                                      </p:cBhvr>
                                    </p:animEffect>
                                  </p:childTnLst>
                                </p:cTn>
                              </p:par>
                              <p:par>
                                <p:cTn id="49" presetID="42" presetClass="entr" presetSubtype="0" fill="hold" nodeType="withEffect">
                                  <p:stCondLst>
                                    <p:cond delay="50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750"/>
                                        <p:tgtEl>
                                          <p:spTgt spid="18"/>
                                        </p:tgtEl>
                                      </p:cBhvr>
                                    </p:animEffect>
                                    <p:anim calcmode="lin" valueType="num">
                                      <p:cBhvr>
                                        <p:cTn id="52" dur="750" fill="hold"/>
                                        <p:tgtEl>
                                          <p:spTgt spid="18"/>
                                        </p:tgtEl>
                                        <p:attrNameLst>
                                          <p:attrName>ppt_x</p:attrName>
                                        </p:attrNameLst>
                                      </p:cBhvr>
                                      <p:tavLst>
                                        <p:tav tm="0">
                                          <p:val>
                                            <p:strVal val="#ppt_x"/>
                                          </p:val>
                                        </p:tav>
                                        <p:tav tm="100000">
                                          <p:val>
                                            <p:strVal val="#ppt_x"/>
                                          </p:val>
                                        </p:tav>
                                      </p:tavLst>
                                    </p:anim>
                                    <p:anim calcmode="lin" valueType="num">
                                      <p:cBhvr>
                                        <p:cTn id="53" dur="75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4" grpId="0"/>
      <p:bldP spid="17" grpId="0"/>
      <p:bldP spid="2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F70CD913-7147-478B-9991-BD81D84094E1}"/>
              </a:ext>
            </a:extLst>
          </p:cNvPr>
          <p:cNvGrpSpPr/>
          <p:nvPr/>
        </p:nvGrpSpPr>
        <p:grpSpPr>
          <a:xfrm>
            <a:off x="0" y="1991353"/>
            <a:ext cx="2483378" cy="2483378"/>
            <a:chOff x="684358" y="2902022"/>
            <a:chExt cx="3364308" cy="3364307"/>
          </a:xfrm>
          <a:solidFill>
            <a:schemeClr val="bg1">
              <a:lumMod val="95000"/>
            </a:schemeClr>
          </a:solidFill>
        </p:grpSpPr>
        <p:sp>
          <p:nvSpPr>
            <p:cNvPr id="24" name="Freeform 6">
              <a:extLst>
                <a:ext uri="{FF2B5EF4-FFF2-40B4-BE49-F238E27FC236}">
                  <a16:creationId xmlns:a16="http://schemas.microsoft.com/office/drawing/2014/main" id="{5FCCAB36-7BA6-469A-9B16-D6DAD3F20F34}"/>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7">
              <a:extLst>
                <a:ext uri="{FF2B5EF4-FFF2-40B4-BE49-F238E27FC236}">
                  <a16:creationId xmlns:a16="http://schemas.microsoft.com/office/drawing/2014/main" id="{2929D725-4B8A-42C7-A7F1-2C73EE0CCDDB}"/>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8">
              <a:extLst>
                <a:ext uri="{FF2B5EF4-FFF2-40B4-BE49-F238E27FC236}">
                  <a16:creationId xmlns:a16="http://schemas.microsoft.com/office/drawing/2014/main" id="{09E13BC2-8DC7-41CD-8330-20EBDACC3287}"/>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9">
              <a:extLst>
                <a:ext uri="{FF2B5EF4-FFF2-40B4-BE49-F238E27FC236}">
                  <a16:creationId xmlns:a16="http://schemas.microsoft.com/office/drawing/2014/main" id="{93565479-B41E-4522-9619-3CCDCA2985F4}"/>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10">
              <a:extLst>
                <a:ext uri="{FF2B5EF4-FFF2-40B4-BE49-F238E27FC236}">
                  <a16:creationId xmlns:a16="http://schemas.microsoft.com/office/drawing/2014/main" id="{988291BF-8438-4CF5-8C46-4FB76861A16C}"/>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11">
              <a:extLst>
                <a:ext uri="{FF2B5EF4-FFF2-40B4-BE49-F238E27FC236}">
                  <a16:creationId xmlns:a16="http://schemas.microsoft.com/office/drawing/2014/main" id="{BA6E8FE6-C3B7-484E-8767-0669289942A1}"/>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12">
              <a:extLst>
                <a:ext uri="{FF2B5EF4-FFF2-40B4-BE49-F238E27FC236}">
                  <a16:creationId xmlns:a16="http://schemas.microsoft.com/office/drawing/2014/main" id="{F3A9F02D-56FE-4A4E-BA67-CD2773FCF94B}"/>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13">
              <a:extLst>
                <a:ext uri="{FF2B5EF4-FFF2-40B4-BE49-F238E27FC236}">
                  <a16:creationId xmlns:a16="http://schemas.microsoft.com/office/drawing/2014/main" id="{000B19BF-F2BA-4A70-89B5-14D43955AF83}"/>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14">
              <a:extLst>
                <a:ext uri="{FF2B5EF4-FFF2-40B4-BE49-F238E27FC236}">
                  <a16:creationId xmlns:a16="http://schemas.microsoft.com/office/drawing/2014/main" id="{786F6D79-9C1D-42DC-A6ED-9B3CD35AEA62}"/>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15">
              <a:extLst>
                <a:ext uri="{FF2B5EF4-FFF2-40B4-BE49-F238E27FC236}">
                  <a16:creationId xmlns:a16="http://schemas.microsoft.com/office/drawing/2014/main" id="{9ED518AA-D2A9-4036-B648-08F138AF73DC}"/>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16">
              <a:extLst>
                <a:ext uri="{FF2B5EF4-FFF2-40B4-BE49-F238E27FC236}">
                  <a16:creationId xmlns:a16="http://schemas.microsoft.com/office/drawing/2014/main" id="{1B4026C4-58AA-4A62-ADCB-7E8529A65EB6}"/>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17">
              <a:extLst>
                <a:ext uri="{FF2B5EF4-FFF2-40B4-BE49-F238E27FC236}">
                  <a16:creationId xmlns:a16="http://schemas.microsoft.com/office/drawing/2014/main" id="{210ACE24-95E1-48B7-B960-318D7F456F1A}"/>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18">
              <a:extLst>
                <a:ext uri="{FF2B5EF4-FFF2-40B4-BE49-F238E27FC236}">
                  <a16:creationId xmlns:a16="http://schemas.microsoft.com/office/drawing/2014/main" id="{3AAEB8BE-DD17-4ACD-ADC5-D730A01C24FB}"/>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19">
              <a:extLst>
                <a:ext uri="{FF2B5EF4-FFF2-40B4-BE49-F238E27FC236}">
                  <a16:creationId xmlns:a16="http://schemas.microsoft.com/office/drawing/2014/main" id="{6D23DADD-9E79-4757-8211-2FCC2B62E8AB}"/>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20">
              <a:extLst>
                <a:ext uri="{FF2B5EF4-FFF2-40B4-BE49-F238E27FC236}">
                  <a16:creationId xmlns:a16="http://schemas.microsoft.com/office/drawing/2014/main" id="{D449A8EE-5A96-4198-9E1C-300454FF1825}"/>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21">
              <a:extLst>
                <a:ext uri="{FF2B5EF4-FFF2-40B4-BE49-F238E27FC236}">
                  <a16:creationId xmlns:a16="http://schemas.microsoft.com/office/drawing/2014/main" id="{B711A131-1B3D-4A88-9E94-D3F91D342FE8}"/>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22">
              <a:extLst>
                <a:ext uri="{FF2B5EF4-FFF2-40B4-BE49-F238E27FC236}">
                  <a16:creationId xmlns:a16="http://schemas.microsoft.com/office/drawing/2014/main" id="{7F194432-7106-4F2F-BE70-E28077B8FC86}"/>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23">
              <a:extLst>
                <a:ext uri="{FF2B5EF4-FFF2-40B4-BE49-F238E27FC236}">
                  <a16:creationId xmlns:a16="http://schemas.microsoft.com/office/drawing/2014/main" id="{7CCF1E59-93C6-4DA0-89E0-FD76B9AE3B13}"/>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24">
              <a:extLst>
                <a:ext uri="{FF2B5EF4-FFF2-40B4-BE49-F238E27FC236}">
                  <a16:creationId xmlns:a16="http://schemas.microsoft.com/office/drawing/2014/main" id="{1290DB51-7E2E-473F-840C-6751BF75478A}"/>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25">
              <a:extLst>
                <a:ext uri="{FF2B5EF4-FFF2-40B4-BE49-F238E27FC236}">
                  <a16:creationId xmlns:a16="http://schemas.microsoft.com/office/drawing/2014/main" id="{3BFB6D9C-1634-41A1-A18B-1D2A34931ACD}"/>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26">
              <a:extLst>
                <a:ext uri="{FF2B5EF4-FFF2-40B4-BE49-F238E27FC236}">
                  <a16:creationId xmlns:a16="http://schemas.microsoft.com/office/drawing/2014/main" id="{3255FF3B-2BA0-4C66-BD93-654E6B288007}"/>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27">
              <a:extLst>
                <a:ext uri="{FF2B5EF4-FFF2-40B4-BE49-F238E27FC236}">
                  <a16:creationId xmlns:a16="http://schemas.microsoft.com/office/drawing/2014/main" id="{74D7A419-EE90-43E4-B522-1173674C8890}"/>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28">
              <a:extLst>
                <a:ext uri="{FF2B5EF4-FFF2-40B4-BE49-F238E27FC236}">
                  <a16:creationId xmlns:a16="http://schemas.microsoft.com/office/drawing/2014/main" id="{F471D9E1-6FC5-41D7-ACB4-16A5513F5316}"/>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29">
              <a:extLst>
                <a:ext uri="{FF2B5EF4-FFF2-40B4-BE49-F238E27FC236}">
                  <a16:creationId xmlns:a16="http://schemas.microsoft.com/office/drawing/2014/main" id="{9D2B2CEE-DA45-4523-80A0-12A542701994}"/>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30">
              <a:extLst>
                <a:ext uri="{FF2B5EF4-FFF2-40B4-BE49-F238E27FC236}">
                  <a16:creationId xmlns:a16="http://schemas.microsoft.com/office/drawing/2014/main" id="{4429F803-B1E3-448D-910E-60AE5DB6290A}"/>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2" name="Rectangle 21">
            <a:extLst>
              <a:ext uri="{FF2B5EF4-FFF2-40B4-BE49-F238E27FC236}">
                <a16:creationId xmlns:a16="http://schemas.microsoft.com/office/drawing/2014/main" id="{95CBA8AF-5019-4DD8-9EC3-FC08B84E5C83}"/>
              </a:ext>
            </a:extLst>
          </p:cNvPr>
          <p:cNvSpPr/>
          <p:nvPr/>
        </p:nvSpPr>
        <p:spPr>
          <a:xfrm flipH="1">
            <a:off x="6955436" y="0"/>
            <a:ext cx="3378628" cy="6858000"/>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a:extLst>
              <a:ext uri="{FF2B5EF4-FFF2-40B4-BE49-F238E27FC236}">
                <a16:creationId xmlns:a16="http://schemas.microsoft.com/office/drawing/2014/main" id="{16E0275F-1FB5-45C8-9ED5-319E7942ED8D}"/>
              </a:ext>
            </a:extLst>
          </p:cNvPr>
          <p:cNvSpPr txBox="1"/>
          <p:nvPr/>
        </p:nvSpPr>
        <p:spPr>
          <a:xfrm>
            <a:off x="703016" y="3493361"/>
            <a:ext cx="2498366" cy="276999"/>
          </a:xfrm>
          <a:prstGeom prst="rect">
            <a:avLst/>
          </a:prstGeom>
          <a:noFill/>
        </p:spPr>
        <p:txBody>
          <a:bodyPr wrap="square" rtlCol="0">
            <a:spAutoFit/>
          </a:bodyPr>
          <a:lstStyle/>
          <a:p>
            <a:r>
              <a:rPr lang="en-US" sz="1200">
                <a:solidFill>
                  <a:schemeClr val="tx1">
                    <a:lumMod val="75000"/>
                    <a:lumOff val="25000"/>
                  </a:schemeClr>
                </a:solidFill>
              </a:rPr>
              <a:t>Some text is here</a:t>
            </a:r>
            <a:endParaRPr lang="id-ID" sz="1600" b="1">
              <a:solidFill>
                <a:schemeClr val="tx1">
                  <a:lumMod val="75000"/>
                  <a:lumOff val="25000"/>
                </a:schemeClr>
              </a:solidFill>
            </a:endParaRPr>
          </a:p>
        </p:txBody>
      </p:sp>
      <p:sp>
        <p:nvSpPr>
          <p:cNvPr id="8" name="TextBox 7">
            <a:extLst>
              <a:ext uri="{FF2B5EF4-FFF2-40B4-BE49-F238E27FC236}">
                <a16:creationId xmlns:a16="http://schemas.microsoft.com/office/drawing/2014/main" id="{C648C9C3-BA54-4804-9A1F-8A3BF7FFC39E}"/>
              </a:ext>
            </a:extLst>
          </p:cNvPr>
          <p:cNvSpPr txBox="1"/>
          <p:nvPr/>
        </p:nvSpPr>
        <p:spPr>
          <a:xfrm>
            <a:off x="703016" y="4152929"/>
            <a:ext cx="2498366" cy="276999"/>
          </a:xfrm>
          <a:prstGeom prst="rect">
            <a:avLst/>
          </a:prstGeom>
          <a:noFill/>
        </p:spPr>
        <p:txBody>
          <a:bodyPr wrap="square" rtlCol="0">
            <a:spAutoFit/>
          </a:bodyPr>
          <a:lstStyle/>
          <a:p>
            <a:r>
              <a:rPr lang="en-US" sz="1200">
                <a:solidFill>
                  <a:schemeClr val="tx1">
                    <a:lumMod val="75000"/>
                    <a:lumOff val="25000"/>
                  </a:schemeClr>
                </a:solidFill>
              </a:rPr>
              <a:t>Some text is here</a:t>
            </a:r>
            <a:endParaRPr lang="id-ID" sz="1600" b="1">
              <a:solidFill>
                <a:schemeClr val="tx1">
                  <a:lumMod val="75000"/>
                  <a:lumOff val="25000"/>
                </a:schemeClr>
              </a:solidFill>
            </a:endParaRPr>
          </a:p>
        </p:txBody>
      </p:sp>
      <p:cxnSp>
        <p:nvCxnSpPr>
          <p:cNvPr id="3" name="Straight Connector 2">
            <a:extLst>
              <a:ext uri="{FF2B5EF4-FFF2-40B4-BE49-F238E27FC236}">
                <a16:creationId xmlns:a16="http://schemas.microsoft.com/office/drawing/2014/main" id="{580E7FBA-1A96-430B-BADC-75CF691439B3}"/>
              </a:ext>
            </a:extLst>
          </p:cNvPr>
          <p:cNvCxnSpPr>
            <a:cxnSpLocks/>
          </p:cNvCxnSpPr>
          <p:nvPr/>
        </p:nvCxnSpPr>
        <p:spPr>
          <a:xfrm>
            <a:off x="777966" y="3859966"/>
            <a:ext cx="3464250" cy="0"/>
          </a:xfrm>
          <a:prstGeom prst="line">
            <a:avLst/>
          </a:prstGeom>
          <a:ln w="1016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2714C69B-B7C8-45E9-A68C-D879CDBB47C1}"/>
              </a:ext>
            </a:extLst>
          </p:cNvPr>
          <p:cNvCxnSpPr>
            <a:cxnSpLocks/>
          </p:cNvCxnSpPr>
          <p:nvPr/>
        </p:nvCxnSpPr>
        <p:spPr>
          <a:xfrm>
            <a:off x="777966" y="3859966"/>
            <a:ext cx="2735409" cy="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1F3D376-678F-4D46-B6EE-025162A6EB36}"/>
              </a:ext>
            </a:extLst>
          </p:cNvPr>
          <p:cNvCxnSpPr>
            <a:cxnSpLocks/>
          </p:cNvCxnSpPr>
          <p:nvPr/>
        </p:nvCxnSpPr>
        <p:spPr>
          <a:xfrm>
            <a:off x="777966" y="4519534"/>
            <a:ext cx="3464250" cy="0"/>
          </a:xfrm>
          <a:prstGeom prst="line">
            <a:avLst/>
          </a:prstGeom>
          <a:ln w="1016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DDE33F5-4F67-4A79-9444-9C90C13F7D0B}"/>
              </a:ext>
            </a:extLst>
          </p:cNvPr>
          <p:cNvCxnSpPr>
            <a:cxnSpLocks/>
          </p:cNvCxnSpPr>
          <p:nvPr/>
        </p:nvCxnSpPr>
        <p:spPr>
          <a:xfrm>
            <a:off x="777966" y="4519534"/>
            <a:ext cx="2735409" cy="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27BA4E1-9238-43E6-A466-C25B1ADD549A}"/>
              </a:ext>
            </a:extLst>
          </p:cNvPr>
          <p:cNvCxnSpPr>
            <a:cxnSpLocks/>
          </p:cNvCxnSpPr>
          <p:nvPr/>
        </p:nvCxnSpPr>
        <p:spPr>
          <a:xfrm>
            <a:off x="777966" y="5179102"/>
            <a:ext cx="3464250" cy="0"/>
          </a:xfrm>
          <a:prstGeom prst="line">
            <a:avLst/>
          </a:prstGeom>
          <a:ln w="1016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B9A0914-089D-48F2-8E16-8892A84BE49D}"/>
              </a:ext>
            </a:extLst>
          </p:cNvPr>
          <p:cNvCxnSpPr>
            <a:cxnSpLocks/>
          </p:cNvCxnSpPr>
          <p:nvPr/>
        </p:nvCxnSpPr>
        <p:spPr>
          <a:xfrm>
            <a:off x="777966" y="5179102"/>
            <a:ext cx="2735409" cy="0"/>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0E2440E-14FE-4433-9FBF-0834E6D7D687}"/>
              </a:ext>
            </a:extLst>
          </p:cNvPr>
          <p:cNvSpPr txBox="1"/>
          <p:nvPr/>
        </p:nvSpPr>
        <p:spPr>
          <a:xfrm>
            <a:off x="703016" y="4812497"/>
            <a:ext cx="2498366" cy="276999"/>
          </a:xfrm>
          <a:prstGeom prst="rect">
            <a:avLst/>
          </a:prstGeom>
          <a:noFill/>
        </p:spPr>
        <p:txBody>
          <a:bodyPr wrap="square" rtlCol="0">
            <a:spAutoFit/>
          </a:bodyPr>
          <a:lstStyle/>
          <a:p>
            <a:r>
              <a:rPr lang="en-US" sz="1200">
                <a:solidFill>
                  <a:schemeClr val="tx1">
                    <a:lumMod val="75000"/>
                    <a:lumOff val="25000"/>
                  </a:schemeClr>
                </a:solidFill>
              </a:rPr>
              <a:t>Some text is here</a:t>
            </a:r>
            <a:endParaRPr lang="id-ID" sz="1600" b="1">
              <a:solidFill>
                <a:schemeClr val="tx1">
                  <a:lumMod val="75000"/>
                  <a:lumOff val="25000"/>
                </a:schemeClr>
              </a:solidFill>
            </a:endParaRPr>
          </a:p>
        </p:txBody>
      </p:sp>
      <p:sp>
        <p:nvSpPr>
          <p:cNvPr id="20" name="TextBox 19">
            <a:extLst>
              <a:ext uri="{FF2B5EF4-FFF2-40B4-BE49-F238E27FC236}">
                <a16:creationId xmlns:a16="http://schemas.microsoft.com/office/drawing/2014/main" id="{D076F9C1-37A8-4652-8622-CC6341E1D32D}"/>
              </a:ext>
            </a:extLst>
          </p:cNvPr>
          <p:cNvSpPr txBox="1"/>
          <p:nvPr/>
        </p:nvSpPr>
        <p:spPr>
          <a:xfrm>
            <a:off x="777966" y="1588958"/>
            <a:ext cx="2954585" cy="1200329"/>
          </a:xfrm>
          <a:prstGeom prst="rect">
            <a:avLst/>
          </a:prstGeom>
          <a:noFill/>
        </p:spPr>
        <p:txBody>
          <a:bodyPr wrap="square" rtlCol="0">
            <a:spAutoFit/>
          </a:bodyPr>
          <a:lstStyle/>
          <a:p>
            <a:r>
              <a:rPr lang="en-US" sz="3600">
                <a:solidFill>
                  <a:schemeClr val="tx1">
                    <a:lumMod val="75000"/>
                    <a:lumOff val="25000"/>
                  </a:schemeClr>
                </a:solidFill>
                <a:latin typeface="+mj-lt"/>
              </a:rPr>
              <a:t>Ariana Grandson</a:t>
            </a:r>
            <a:endParaRPr lang="id-ID" sz="4400" b="1">
              <a:solidFill>
                <a:schemeClr val="tx1">
                  <a:lumMod val="75000"/>
                  <a:lumOff val="25000"/>
                </a:schemeClr>
              </a:solidFill>
              <a:latin typeface="+mj-lt"/>
            </a:endParaRPr>
          </a:p>
        </p:txBody>
      </p:sp>
      <p:sp>
        <p:nvSpPr>
          <p:cNvPr id="21" name="TextBox 20">
            <a:extLst>
              <a:ext uri="{FF2B5EF4-FFF2-40B4-BE49-F238E27FC236}">
                <a16:creationId xmlns:a16="http://schemas.microsoft.com/office/drawing/2014/main" id="{F04B5ECE-D8DA-44CA-9760-B6B0A1902B23}"/>
              </a:ext>
            </a:extLst>
          </p:cNvPr>
          <p:cNvSpPr txBox="1"/>
          <p:nvPr/>
        </p:nvSpPr>
        <p:spPr>
          <a:xfrm>
            <a:off x="9084881" y="2637552"/>
            <a:ext cx="2329153" cy="263149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
        <p:nvSpPr>
          <p:cNvPr id="12" name="Picture Placeholder 11">
            <a:extLst>
              <a:ext uri="{FF2B5EF4-FFF2-40B4-BE49-F238E27FC236}">
                <a16:creationId xmlns:a16="http://schemas.microsoft.com/office/drawing/2014/main" id="{643FAB15-DE20-409E-8697-5388C27B13B7}"/>
              </a:ext>
            </a:extLst>
          </p:cNvPr>
          <p:cNvSpPr>
            <a:spLocks noGrp="1"/>
          </p:cNvSpPr>
          <p:nvPr>
            <p:ph type="pic" sz="quarter" idx="18"/>
          </p:nvPr>
        </p:nvSpPr>
        <p:spPr/>
      </p:sp>
    </p:spTree>
    <p:extLst>
      <p:ext uri="{BB962C8B-B14F-4D97-AF65-F5344CB8AC3E}">
        <p14:creationId xmlns:p14="http://schemas.microsoft.com/office/powerpoint/2010/main" val="203577869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750"/>
                                        <p:tgtEl>
                                          <p:spTgt spid="20"/>
                                        </p:tgtEl>
                                      </p:cBhvr>
                                    </p:animEffect>
                                    <p:anim calcmode="lin" valueType="num">
                                      <p:cBhvr>
                                        <p:cTn id="8" dur="750" fill="hold"/>
                                        <p:tgtEl>
                                          <p:spTgt spid="20"/>
                                        </p:tgtEl>
                                        <p:attrNameLst>
                                          <p:attrName>ppt_x</p:attrName>
                                        </p:attrNameLst>
                                      </p:cBhvr>
                                      <p:tavLst>
                                        <p:tav tm="0">
                                          <p:val>
                                            <p:strVal val="#ppt_x"/>
                                          </p:val>
                                        </p:tav>
                                        <p:tav tm="100000">
                                          <p:val>
                                            <p:strVal val="#ppt_x"/>
                                          </p:val>
                                        </p:tav>
                                      </p:tavLst>
                                    </p:anim>
                                    <p:anim calcmode="lin" valueType="num">
                                      <p:cBhvr>
                                        <p:cTn id="9" dur="75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anim calcmode="lin" valueType="num">
                                      <p:cBhvr>
                                        <p:cTn id="13" dur="750" fill="hold"/>
                                        <p:tgtEl>
                                          <p:spTgt spid="5"/>
                                        </p:tgtEl>
                                        <p:attrNameLst>
                                          <p:attrName>ppt_x</p:attrName>
                                        </p:attrNameLst>
                                      </p:cBhvr>
                                      <p:tavLst>
                                        <p:tav tm="0">
                                          <p:val>
                                            <p:strVal val="#ppt_x"/>
                                          </p:val>
                                        </p:tav>
                                        <p:tav tm="100000">
                                          <p:val>
                                            <p:strVal val="#ppt_x"/>
                                          </p:val>
                                        </p:tav>
                                      </p:tavLst>
                                    </p:anim>
                                    <p:anim calcmode="lin" valueType="num">
                                      <p:cBhvr>
                                        <p:cTn id="14" dur="75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750"/>
                                        <p:tgtEl>
                                          <p:spTgt spid="8"/>
                                        </p:tgtEl>
                                      </p:cBhvr>
                                    </p:animEffect>
                                    <p:anim calcmode="lin" valueType="num">
                                      <p:cBhvr>
                                        <p:cTn id="18" dur="750" fill="hold"/>
                                        <p:tgtEl>
                                          <p:spTgt spid="8"/>
                                        </p:tgtEl>
                                        <p:attrNameLst>
                                          <p:attrName>ppt_x</p:attrName>
                                        </p:attrNameLst>
                                      </p:cBhvr>
                                      <p:tavLst>
                                        <p:tav tm="0">
                                          <p:val>
                                            <p:strVal val="#ppt_x"/>
                                          </p:val>
                                        </p:tav>
                                        <p:tav tm="100000">
                                          <p:val>
                                            <p:strVal val="#ppt_x"/>
                                          </p:val>
                                        </p:tav>
                                      </p:tavLst>
                                    </p:anim>
                                    <p:anim calcmode="lin" valueType="num">
                                      <p:cBhvr>
                                        <p:cTn id="19" dur="75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50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750"/>
                                        <p:tgtEl>
                                          <p:spTgt spid="3"/>
                                        </p:tgtEl>
                                      </p:cBhvr>
                                    </p:animEffect>
                                    <p:anim calcmode="lin" valueType="num">
                                      <p:cBhvr>
                                        <p:cTn id="23" dur="750" fill="hold"/>
                                        <p:tgtEl>
                                          <p:spTgt spid="3"/>
                                        </p:tgtEl>
                                        <p:attrNameLst>
                                          <p:attrName>ppt_x</p:attrName>
                                        </p:attrNameLst>
                                      </p:cBhvr>
                                      <p:tavLst>
                                        <p:tav tm="0">
                                          <p:val>
                                            <p:strVal val="#ppt_x"/>
                                          </p:val>
                                        </p:tav>
                                        <p:tav tm="100000">
                                          <p:val>
                                            <p:strVal val="#ppt_x"/>
                                          </p:val>
                                        </p:tav>
                                      </p:tavLst>
                                    </p:anim>
                                    <p:anim calcmode="lin" valueType="num">
                                      <p:cBhvr>
                                        <p:cTn id="24" dur="750" fill="hold"/>
                                        <p:tgtEl>
                                          <p:spTgt spid="3"/>
                                        </p:tgtEl>
                                        <p:attrNameLst>
                                          <p:attrName>ppt_y</p:attrName>
                                        </p:attrNameLst>
                                      </p:cBhvr>
                                      <p:tavLst>
                                        <p:tav tm="0">
                                          <p:val>
                                            <p:strVal val="#ppt_y+.1"/>
                                          </p:val>
                                        </p:tav>
                                        <p:tav tm="100000">
                                          <p:val>
                                            <p:strVal val="#ppt_y"/>
                                          </p:val>
                                        </p:tav>
                                      </p:tavLst>
                                    </p:anim>
                                  </p:childTnLst>
                                </p:cTn>
                              </p:par>
                              <p:par>
                                <p:cTn id="25" presetID="22" presetClass="entr" presetSubtype="8" fill="hold" nodeType="withEffect">
                                  <p:stCondLst>
                                    <p:cond delay="125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par>
                                <p:cTn id="28" presetID="42" presetClass="entr" presetSubtype="0" fill="hold" nodeType="withEffect">
                                  <p:stCondLst>
                                    <p:cond delay="50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750"/>
                                        <p:tgtEl>
                                          <p:spTgt spid="6"/>
                                        </p:tgtEl>
                                      </p:cBhvr>
                                    </p:animEffect>
                                    <p:anim calcmode="lin" valueType="num">
                                      <p:cBhvr>
                                        <p:cTn id="31" dur="750" fill="hold"/>
                                        <p:tgtEl>
                                          <p:spTgt spid="6"/>
                                        </p:tgtEl>
                                        <p:attrNameLst>
                                          <p:attrName>ppt_x</p:attrName>
                                        </p:attrNameLst>
                                      </p:cBhvr>
                                      <p:tavLst>
                                        <p:tav tm="0">
                                          <p:val>
                                            <p:strVal val="#ppt_x"/>
                                          </p:val>
                                        </p:tav>
                                        <p:tav tm="100000">
                                          <p:val>
                                            <p:strVal val="#ppt_x"/>
                                          </p:val>
                                        </p:tav>
                                      </p:tavLst>
                                    </p:anim>
                                    <p:anim calcmode="lin" valueType="num">
                                      <p:cBhvr>
                                        <p:cTn id="32" dur="750" fill="hold"/>
                                        <p:tgtEl>
                                          <p:spTgt spid="6"/>
                                        </p:tgtEl>
                                        <p:attrNameLst>
                                          <p:attrName>ppt_y</p:attrName>
                                        </p:attrNameLst>
                                      </p:cBhvr>
                                      <p:tavLst>
                                        <p:tav tm="0">
                                          <p:val>
                                            <p:strVal val="#ppt_y+.1"/>
                                          </p:val>
                                        </p:tav>
                                        <p:tav tm="100000">
                                          <p:val>
                                            <p:strVal val="#ppt_y"/>
                                          </p:val>
                                        </p:tav>
                                      </p:tavLst>
                                    </p:anim>
                                  </p:childTnLst>
                                </p:cTn>
                              </p:par>
                              <p:par>
                                <p:cTn id="33" presetID="22" presetClass="entr" presetSubtype="8" fill="hold" nodeType="withEffect">
                                  <p:stCondLst>
                                    <p:cond delay="125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par>
                                <p:cTn id="36" presetID="42" presetClass="entr" presetSubtype="0" fill="hold" nodeType="withEffect">
                                  <p:stCondLst>
                                    <p:cond delay="50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750"/>
                                        <p:tgtEl>
                                          <p:spTgt spid="9"/>
                                        </p:tgtEl>
                                      </p:cBhvr>
                                    </p:animEffect>
                                    <p:anim calcmode="lin" valueType="num">
                                      <p:cBhvr>
                                        <p:cTn id="39" dur="750" fill="hold"/>
                                        <p:tgtEl>
                                          <p:spTgt spid="9"/>
                                        </p:tgtEl>
                                        <p:attrNameLst>
                                          <p:attrName>ppt_x</p:attrName>
                                        </p:attrNameLst>
                                      </p:cBhvr>
                                      <p:tavLst>
                                        <p:tav tm="0">
                                          <p:val>
                                            <p:strVal val="#ppt_x"/>
                                          </p:val>
                                        </p:tav>
                                        <p:tav tm="100000">
                                          <p:val>
                                            <p:strVal val="#ppt_x"/>
                                          </p:val>
                                        </p:tav>
                                      </p:tavLst>
                                    </p:anim>
                                    <p:anim calcmode="lin" valueType="num">
                                      <p:cBhvr>
                                        <p:cTn id="40" dur="750" fill="hold"/>
                                        <p:tgtEl>
                                          <p:spTgt spid="9"/>
                                        </p:tgtEl>
                                        <p:attrNameLst>
                                          <p:attrName>ppt_y</p:attrName>
                                        </p:attrNameLst>
                                      </p:cBhvr>
                                      <p:tavLst>
                                        <p:tav tm="0">
                                          <p:val>
                                            <p:strVal val="#ppt_y+.1"/>
                                          </p:val>
                                        </p:tav>
                                        <p:tav tm="100000">
                                          <p:val>
                                            <p:strVal val="#ppt_y"/>
                                          </p:val>
                                        </p:tav>
                                      </p:tavLst>
                                    </p:anim>
                                  </p:childTnLst>
                                </p:cTn>
                              </p:par>
                              <p:par>
                                <p:cTn id="41" presetID="22" presetClass="entr" presetSubtype="8" fill="hold" nodeType="withEffect">
                                  <p:stCondLst>
                                    <p:cond delay="125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par>
                                <p:cTn id="44" presetID="42" presetClass="entr" presetSubtype="0" fill="hold" grpId="0" nodeType="withEffect">
                                  <p:stCondLst>
                                    <p:cond delay="50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750"/>
                                        <p:tgtEl>
                                          <p:spTgt spid="11"/>
                                        </p:tgtEl>
                                      </p:cBhvr>
                                    </p:animEffect>
                                    <p:anim calcmode="lin" valueType="num">
                                      <p:cBhvr>
                                        <p:cTn id="47" dur="750" fill="hold"/>
                                        <p:tgtEl>
                                          <p:spTgt spid="11"/>
                                        </p:tgtEl>
                                        <p:attrNameLst>
                                          <p:attrName>ppt_x</p:attrName>
                                        </p:attrNameLst>
                                      </p:cBhvr>
                                      <p:tavLst>
                                        <p:tav tm="0">
                                          <p:val>
                                            <p:strVal val="#ppt_x"/>
                                          </p:val>
                                        </p:tav>
                                        <p:tav tm="100000">
                                          <p:val>
                                            <p:strVal val="#ppt_x"/>
                                          </p:val>
                                        </p:tav>
                                      </p:tavLst>
                                    </p:anim>
                                    <p:anim calcmode="lin" valueType="num">
                                      <p:cBhvr>
                                        <p:cTn id="48" dur="750" fill="hold"/>
                                        <p:tgtEl>
                                          <p:spTgt spid="1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50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750"/>
                                        <p:tgtEl>
                                          <p:spTgt spid="21"/>
                                        </p:tgtEl>
                                      </p:cBhvr>
                                    </p:animEffect>
                                    <p:anim calcmode="lin" valueType="num">
                                      <p:cBhvr>
                                        <p:cTn id="52" dur="750" fill="hold"/>
                                        <p:tgtEl>
                                          <p:spTgt spid="21"/>
                                        </p:tgtEl>
                                        <p:attrNameLst>
                                          <p:attrName>ppt_x</p:attrName>
                                        </p:attrNameLst>
                                      </p:cBhvr>
                                      <p:tavLst>
                                        <p:tav tm="0">
                                          <p:val>
                                            <p:strVal val="#ppt_x"/>
                                          </p:val>
                                        </p:tav>
                                        <p:tav tm="100000">
                                          <p:val>
                                            <p:strVal val="#ppt_x"/>
                                          </p:val>
                                        </p:tav>
                                      </p:tavLst>
                                    </p:anim>
                                    <p:anim calcmode="lin" valueType="num">
                                      <p:cBhvr>
                                        <p:cTn id="53" dur="75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P spid="20" grpId="0"/>
      <p:bldP spid="2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F78F59-8F34-4C04-A728-32228DE51CE3}"/>
              </a:ext>
            </a:extLst>
          </p:cNvPr>
          <p:cNvSpPr/>
          <p:nvPr/>
        </p:nvSpPr>
        <p:spPr>
          <a:xfrm>
            <a:off x="0" y="0"/>
            <a:ext cx="3912433" cy="6858000"/>
          </a:xfrm>
          <a:prstGeom prst="rect">
            <a:avLst/>
          </a:prstGeom>
          <a:solidFill>
            <a:schemeClr val="tx1">
              <a:lumMod val="75000"/>
              <a:lumOff val="2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FBC11292-BCB0-4DE7-AB6A-B85D019A8879}"/>
              </a:ext>
            </a:extLst>
          </p:cNvPr>
          <p:cNvSpPr txBox="1"/>
          <p:nvPr/>
        </p:nvSpPr>
        <p:spPr>
          <a:xfrm>
            <a:off x="334386" y="668894"/>
            <a:ext cx="3233274" cy="1938992"/>
          </a:xfrm>
          <a:prstGeom prst="rect">
            <a:avLst/>
          </a:prstGeom>
          <a:noFill/>
        </p:spPr>
        <p:txBody>
          <a:bodyPr wrap="square" rtlCol="0">
            <a:spAutoFit/>
          </a:bodyPr>
          <a:lstStyle/>
          <a:p>
            <a:r>
              <a:rPr lang="en-US" sz="4000">
                <a:solidFill>
                  <a:schemeClr val="bg1"/>
                </a:solidFill>
                <a:latin typeface="+mj-lt"/>
              </a:rPr>
              <a:t>Exploring Different Design Style</a:t>
            </a:r>
            <a:endParaRPr lang="id-ID" sz="4800" b="1">
              <a:solidFill>
                <a:schemeClr val="bg1"/>
              </a:solidFill>
              <a:latin typeface="+mj-lt"/>
            </a:endParaRPr>
          </a:p>
        </p:txBody>
      </p:sp>
      <p:sp>
        <p:nvSpPr>
          <p:cNvPr id="5" name="TextBox 4">
            <a:extLst>
              <a:ext uri="{FF2B5EF4-FFF2-40B4-BE49-F238E27FC236}">
                <a16:creationId xmlns:a16="http://schemas.microsoft.com/office/drawing/2014/main" id="{2895E744-1593-4FDA-8A85-1D211DA70BFB}"/>
              </a:ext>
            </a:extLst>
          </p:cNvPr>
          <p:cNvSpPr txBox="1"/>
          <p:nvPr/>
        </p:nvSpPr>
        <p:spPr>
          <a:xfrm>
            <a:off x="334386" y="5194836"/>
            <a:ext cx="2194024" cy="854080"/>
          </a:xfrm>
          <a:prstGeom prst="rect">
            <a:avLst/>
          </a:prstGeom>
          <a:noFill/>
        </p:spPr>
        <p:txBody>
          <a:bodyPr wrap="square" rtlCol="0">
            <a:spAutoFit/>
          </a:bodyPr>
          <a:lstStyle/>
          <a:p>
            <a:pPr>
              <a:lnSpc>
                <a:spcPct val="150000"/>
              </a:lnSpc>
            </a:pPr>
            <a:r>
              <a:rPr lang="en-US" sz="1100">
                <a:solidFill>
                  <a:schemeClr val="bg1"/>
                </a:solidFill>
              </a:rPr>
              <a:t>Augue in mollis condim</a:t>
            </a:r>
          </a:p>
          <a:p>
            <a:pPr>
              <a:lnSpc>
                <a:spcPct val="150000"/>
              </a:lnSpc>
            </a:pPr>
            <a:r>
              <a:rPr lang="en-US" sz="1100">
                <a:solidFill>
                  <a:schemeClr val="bg1"/>
                </a:solidFill>
              </a:rPr>
              <a:t>entum, augue lectus scelerisque lorem, </a:t>
            </a:r>
          </a:p>
        </p:txBody>
      </p:sp>
      <p:sp>
        <p:nvSpPr>
          <p:cNvPr id="6" name="TextBox 5">
            <a:extLst>
              <a:ext uri="{FF2B5EF4-FFF2-40B4-BE49-F238E27FC236}">
                <a16:creationId xmlns:a16="http://schemas.microsoft.com/office/drawing/2014/main" id="{06BF4F54-FDB3-4252-8760-5F54E4E52E5A}"/>
              </a:ext>
            </a:extLst>
          </p:cNvPr>
          <p:cNvSpPr txBox="1"/>
          <p:nvPr/>
        </p:nvSpPr>
        <p:spPr>
          <a:xfrm>
            <a:off x="334385" y="3647142"/>
            <a:ext cx="1527271" cy="1200329"/>
          </a:xfrm>
          <a:prstGeom prst="rect">
            <a:avLst/>
          </a:prstGeom>
          <a:noFill/>
        </p:spPr>
        <p:txBody>
          <a:bodyPr wrap="square" rtlCol="0">
            <a:spAutoFit/>
          </a:bodyPr>
          <a:lstStyle/>
          <a:p>
            <a:r>
              <a:rPr lang="en-US" sz="7200">
                <a:solidFill>
                  <a:schemeClr val="bg1"/>
                </a:solidFill>
                <a:latin typeface="+mj-lt"/>
              </a:rPr>
              <a:t>01</a:t>
            </a:r>
            <a:endParaRPr lang="id-ID" sz="8800" b="1">
              <a:solidFill>
                <a:schemeClr val="bg1"/>
              </a:solidFill>
              <a:latin typeface="+mj-lt"/>
            </a:endParaRPr>
          </a:p>
        </p:txBody>
      </p:sp>
      <p:sp>
        <p:nvSpPr>
          <p:cNvPr id="7" name="Rectangle 6">
            <a:extLst>
              <a:ext uri="{FF2B5EF4-FFF2-40B4-BE49-F238E27FC236}">
                <a16:creationId xmlns:a16="http://schemas.microsoft.com/office/drawing/2014/main" id="{79D33A43-E591-40BA-B0D8-4A9A55662340}"/>
              </a:ext>
            </a:extLst>
          </p:cNvPr>
          <p:cNvSpPr/>
          <p:nvPr/>
        </p:nvSpPr>
        <p:spPr>
          <a:xfrm>
            <a:off x="334385" y="4639625"/>
            <a:ext cx="2194025" cy="415691"/>
          </a:xfrm>
          <a:prstGeom prst="rect">
            <a:avLst/>
          </a:prstGeom>
        </p:spPr>
        <p:txBody>
          <a:bodyPr wrap="square">
            <a:spAutoFit/>
          </a:bodyPr>
          <a:lstStyle/>
          <a:p>
            <a:pPr>
              <a:lnSpc>
                <a:spcPct val="150000"/>
              </a:lnSpc>
            </a:pPr>
            <a:r>
              <a:rPr lang="en-US" sz="1600">
                <a:solidFill>
                  <a:schemeClr val="bg1"/>
                </a:solidFill>
                <a:latin typeface="+mj-lt"/>
                <a:cs typeface="Poppins" panose="02000000000000000000" pitchFamily="2" charset="0"/>
              </a:rPr>
              <a:t>Some Title Here</a:t>
            </a:r>
          </a:p>
        </p:txBody>
      </p:sp>
      <p:sp>
        <p:nvSpPr>
          <p:cNvPr id="8" name="TextBox 7">
            <a:extLst>
              <a:ext uri="{FF2B5EF4-FFF2-40B4-BE49-F238E27FC236}">
                <a16:creationId xmlns:a16="http://schemas.microsoft.com/office/drawing/2014/main" id="{DEA3F20E-5BE7-4160-A86F-1D82ACAB6D8D}"/>
              </a:ext>
            </a:extLst>
          </p:cNvPr>
          <p:cNvSpPr txBox="1"/>
          <p:nvPr/>
        </p:nvSpPr>
        <p:spPr>
          <a:xfrm>
            <a:off x="7365162" y="3205726"/>
            <a:ext cx="4117302" cy="1361911"/>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
        <p:nvSpPr>
          <p:cNvPr id="9" name="TextBox 8">
            <a:extLst>
              <a:ext uri="{FF2B5EF4-FFF2-40B4-BE49-F238E27FC236}">
                <a16:creationId xmlns:a16="http://schemas.microsoft.com/office/drawing/2014/main" id="{58D991D7-29F1-4449-A0FE-DA05C41A8514}"/>
              </a:ext>
            </a:extLst>
          </p:cNvPr>
          <p:cNvSpPr txBox="1"/>
          <p:nvPr/>
        </p:nvSpPr>
        <p:spPr>
          <a:xfrm>
            <a:off x="7365162" y="2278969"/>
            <a:ext cx="4237224" cy="646331"/>
          </a:xfrm>
          <a:prstGeom prst="rect">
            <a:avLst/>
          </a:prstGeom>
          <a:noFill/>
        </p:spPr>
        <p:txBody>
          <a:bodyPr wrap="square" rtlCol="0">
            <a:spAutoFit/>
          </a:bodyPr>
          <a:lstStyle/>
          <a:p>
            <a:r>
              <a:rPr lang="en-US" sz="3600">
                <a:solidFill>
                  <a:schemeClr val="tx1">
                    <a:lumMod val="75000"/>
                    <a:lumOff val="25000"/>
                  </a:schemeClr>
                </a:solidFill>
                <a:latin typeface="+mj-lt"/>
              </a:rPr>
              <a:t>Joanna Pamela</a:t>
            </a:r>
            <a:endParaRPr lang="id-ID" sz="4400" b="1">
              <a:solidFill>
                <a:schemeClr val="tx1">
                  <a:lumMod val="75000"/>
                  <a:lumOff val="25000"/>
                </a:schemeClr>
              </a:solidFill>
              <a:latin typeface="+mj-lt"/>
            </a:endParaRPr>
          </a:p>
        </p:txBody>
      </p:sp>
      <p:sp>
        <p:nvSpPr>
          <p:cNvPr id="10" name="Freeform 122">
            <a:extLst>
              <a:ext uri="{FF2B5EF4-FFF2-40B4-BE49-F238E27FC236}">
                <a16:creationId xmlns:a16="http://schemas.microsoft.com/office/drawing/2014/main" id="{1181F637-92C8-4404-9590-F8A0549F9314}"/>
              </a:ext>
            </a:extLst>
          </p:cNvPr>
          <p:cNvSpPr>
            <a:spLocks noEditPoints="1"/>
          </p:cNvSpPr>
          <p:nvPr/>
        </p:nvSpPr>
        <p:spPr bwMode="auto">
          <a:xfrm>
            <a:off x="7989429" y="4913669"/>
            <a:ext cx="244126" cy="246296"/>
          </a:xfrm>
          <a:custGeom>
            <a:avLst/>
            <a:gdLst>
              <a:gd name="T0" fmla="*/ 95 w 95"/>
              <a:gd name="T1" fmla="*/ 78 h 96"/>
              <a:gd name="T2" fmla="*/ 77 w 95"/>
              <a:gd name="T3" fmla="*/ 96 h 96"/>
              <a:gd name="T4" fmla="*/ 18 w 95"/>
              <a:gd name="T5" fmla="*/ 96 h 96"/>
              <a:gd name="T6" fmla="*/ 0 w 95"/>
              <a:gd name="T7" fmla="*/ 78 h 96"/>
              <a:gd name="T8" fmla="*/ 0 w 95"/>
              <a:gd name="T9" fmla="*/ 18 h 96"/>
              <a:gd name="T10" fmla="*/ 18 w 95"/>
              <a:gd name="T11" fmla="*/ 0 h 96"/>
              <a:gd name="T12" fmla="*/ 77 w 95"/>
              <a:gd name="T13" fmla="*/ 0 h 96"/>
              <a:gd name="T14" fmla="*/ 95 w 95"/>
              <a:gd name="T15" fmla="*/ 18 h 96"/>
              <a:gd name="T16" fmla="*/ 95 w 95"/>
              <a:gd name="T17" fmla="*/ 78 h 96"/>
              <a:gd name="T18" fmla="*/ 72 w 95"/>
              <a:gd name="T19" fmla="*/ 32 h 96"/>
              <a:gd name="T20" fmla="*/ 78 w 95"/>
              <a:gd name="T21" fmla="*/ 25 h 96"/>
              <a:gd name="T22" fmla="*/ 69 w 95"/>
              <a:gd name="T23" fmla="*/ 28 h 96"/>
              <a:gd name="T24" fmla="*/ 60 w 95"/>
              <a:gd name="T25" fmla="*/ 24 h 96"/>
              <a:gd name="T26" fmla="*/ 47 w 95"/>
              <a:gd name="T27" fmla="*/ 37 h 96"/>
              <a:gd name="T28" fmla="*/ 47 w 95"/>
              <a:gd name="T29" fmla="*/ 40 h 96"/>
              <a:gd name="T30" fmla="*/ 20 w 95"/>
              <a:gd name="T31" fmla="*/ 26 h 96"/>
              <a:gd name="T32" fmla="*/ 18 w 95"/>
              <a:gd name="T33" fmla="*/ 33 h 96"/>
              <a:gd name="T34" fmla="*/ 24 w 95"/>
              <a:gd name="T35" fmla="*/ 44 h 96"/>
              <a:gd name="T36" fmla="*/ 18 w 95"/>
              <a:gd name="T37" fmla="*/ 42 h 96"/>
              <a:gd name="T38" fmla="*/ 18 w 95"/>
              <a:gd name="T39" fmla="*/ 42 h 96"/>
              <a:gd name="T40" fmla="*/ 28 w 95"/>
              <a:gd name="T41" fmla="*/ 55 h 96"/>
              <a:gd name="T42" fmla="*/ 25 w 95"/>
              <a:gd name="T43" fmla="*/ 56 h 96"/>
              <a:gd name="T44" fmla="*/ 23 w 95"/>
              <a:gd name="T45" fmla="*/ 56 h 96"/>
              <a:gd name="T46" fmla="*/ 35 w 95"/>
              <a:gd name="T47" fmla="*/ 65 h 96"/>
              <a:gd name="T48" fmla="*/ 19 w 95"/>
              <a:gd name="T49" fmla="*/ 70 h 96"/>
              <a:gd name="T50" fmla="*/ 16 w 95"/>
              <a:gd name="T51" fmla="*/ 70 h 96"/>
              <a:gd name="T52" fmla="*/ 36 w 95"/>
              <a:gd name="T53" fmla="*/ 76 h 96"/>
              <a:gd name="T54" fmla="*/ 73 w 95"/>
              <a:gd name="T55" fmla="*/ 39 h 96"/>
              <a:gd name="T56" fmla="*/ 73 w 95"/>
              <a:gd name="T57" fmla="*/ 37 h 96"/>
              <a:gd name="T58" fmla="*/ 79 w 95"/>
              <a:gd name="T59" fmla="*/ 30 h 96"/>
              <a:gd name="T60" fmla="*/ 72 w 95"/>
              <a:gd name="T61" fmla="*/ 3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96">
                <a:moveTo>
                  <a:pt x="95" y="78"/>
                </a:moveTo>
                <a:cubicBezTo>
                  <a:pt x="95" y="88"/>
                  <a:pt x="87" y="96"/>
                  <a:pt x="77" y="96"/>
                </a:cubicBezTo>
                <a:cubicBezTo>
                  <a:pt x="18" y="96"/>
                  <a:pt x="18" y="96"/>
                  <a:pt x="18" y="96"/>
                </a:cubicBezTo>
                <a:cubicBezTo>
                  <a:pt x="8" y="96"/>
                  <a:pt x="0" y="88"/>
                  <a:pt x="0" y="78"/>
                </a:cubicBezTo>
                <a:cubicBezTo>
                  <a:pt x="0" y="18"/>
                  <a:pt x="0" y="18"/>
                  <a:pt x="0" y="18"/>
                </a:cubicBezTo>
                <a:cubicBezTo>
                  <a:pt x="0" y="8"/>
                  <a:pt x="8" y="0"/>
                  <a:pt x="18" y="0"/>
                </a:cubicBezTo>
                <a:cubicBezTo>
                  <a:pt x="77" y="0"/>
                  <a:pt x="77" y="0"/>
                  <a:pt x="77" y="0"/>
                </a:cubicBezTo>
                <a:cubicBezTo>
                  <a:pt x="87" y="0"/>
                  <a:pt x="95" y="8"/>
                  <a:pt x="95" y="18"/>
                </a:cubicBezTo>
                <a:lnTo>
                  <a:pt x="95" y="78"/>
                </a:lnTo>
                <a:close/>
                <a:moveTo>
                  <a:pt x="72" y="32"/>
                </a:moveTo>
                <a:cubicBezTo>
                  <a:pt x="75" y="31"/>
                  <a:pt x="77" y="28"/>
                  <a:pt x="78" y="25"/>
                </a:cubicBezTo>
                <a:cubicBezTo>
                  <a:pt x="75" y="26"/>
                  <a:pt x="72" y="28"/>
                  <a:pt x="69" y="28"/>
                </a:cubicBezTo>
                <a:cubicBezTo>
                  <a:pt x="67" y="26"/>
                  <a:pt x="64" y="24"/>
                  <a:pt x="60" y="24"/>
                </a:cubicBezTo>
                <a:cubicBezTo>
                  <a:pt x="53" y="24"/>
                  <a:pt x="47" y="30"/>
                  <a:pt x="47" y="37"/>
                </a:cubicBezTo>
                <a:cubicBezTo>
                  <a:pt x="47" y="38"/>
                  <a:pt x="47" y="39"/>
                  <a:pt x="47" y="40"/>
                </a:cubicBezTo>
                <a:cubicBezTo>
                  <a:pt x="36" y="40"/>
                  <a:pt x="26" y="34"/>
                  <a:pt x="20" y="26"/>
                </a:cubicBezTo>
                <a:cubicBezTo>
                  <a:pt x="19" y="28"/>
                  <a:pt x="18" y="31"/>
                  <a:pt x="18" y="33"/>
                </a:cubicBezTo>
                <a:cubicBezTo>
                  <a:pt x="18" y="38"/>
                  <a:pt x="20" y="42"/>
                  <a:pt x="24" y="44"/>
                </a:cubicBezTo>
                <a:cubicBezTo>
                  <a:pt x="22" y="44"/>
                  <a:pt x="20" y="43"/>
                  <a:pt x="18" y="42"/>
                </a:cubicBezTo>
                <a:cubicBezTo>
                  <a:pt x="18" y="42"/>
                  <a:pt x="18" y="42"/>
                  <a:pt x="18" y="42"/>
                </a:cubicBezTo>
                <a:cubicBezTo>
                  <a:pt x="18" y="49"/>
                  <a:pt x="22" y="54"/>
                  <a:pt x="28" y="55"/>
                </a:cubicBezTo>
                <a:cubicBezTo>
                  <a:pt x="27" y="56"/>
                  <a:pt x="26" y="56"/>
                  <a:pt x="25" y="56"/>
                </a:cubicBezTo>
                <a:cubicBezTo>
                  <a:pt x="24" y="56"/>
                  <a:pt x="24" y="56"/>
                  <a:pt x="23" y="56"/>
                </a:cubicBezTo>
                <a:cubicBezTo>
                  <a:pt x="24" y="61"/>
                  <a:pt x="29" y="65"/>
                  <a:pt x="35" y="65"/>
                </a:cubicBezTo>
                <a:cubicBezTo>
                  <a:pt x="30" y="68"/>
                  <a:pt x="25" y="70"/>
                  <a:pt x="19" y="70"/>
                </a:cubicBezTo>
                <a:cubicBezTo>
                  <a:pt x="18" y="70"/>
                  <a:pt x="17" y="70"/>
                  <a:pt x="16" y="70"/>
                </a:cubicBezTo>
                <a:cubicBezTo>
                  <a:pt x="21" y="74"/>
                  <a:pt x="28" y="76"/>
                  <a:pt x="36" y="76"/>
                </a:cubicBezTo>
                <a:cubicBezTo>
                  <a:pt x="60" y="76"/>
                  <a:pt x="73" y="56"/>
                  <a:pt x="73" y="39"/>
                </a:cubicBezTo>
                <a:cubicBezTo>
                  <a:pt x="73" y="38"/>
                  <a:pt x="73" y="37"/>
                  <a:pt x="73" y="37"/>
                </a:cubicBezTo>
                <a:cubicBezTo>
                  <a:pt x="75" y="35"/>
                  <a:pt x="78" y="33"/>
                  <a:pt x="79" y="30"/>
                </a:cubicBezTo>
                <a:cubicBezTo>
                  <a:pt x="77" y="31"/>
                  <a:pt x="75" y="32"/>
                  <a:pt x="72"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23">
            <a:extLst>
              <a:ext uri="{FF2B5EF4-FFF2-40B4-BE49-F238E27FC236}">
                <a16:creationId xmlns:a16="http://schemas.microsoft.com/office/drawing/2014/main" id="{45E31649-8980-45A1-ABB5-6BE7D7DAFBC8}"/>
              </a:ext>
            </a:extLst>
          </p:cNvPr>
          <p:cNvSpPr>
            <a:spLocks/>
          </p:cNvSpPr>
          <p:nvPr/>
        </p:nvSpPr>
        <p:spPr bwMode="auto">
          <a:xfrm>
            <a:off x="7578570" y="4913669"/>
            <a:ext cx="246296" cy="246296"/>
          </a:xfrm>
          <a:custGeom>
            <a:avLst/>
            <a:gdLst>
              <a:gd name="T0" fmla="*/ 96 w 96"/>
              <a:gd name="T1" fmla="*/ 18 h 96"/>
              <a:gd name="T2" fmla="*/ 96 w 96"/>
              <a:gd name="T3" fmla="*/ 78 h 96"/>
              <a:gd name="T4" fmla="*/ 78 w 96"/>
              <a:gd name="T5" fmla="*/ 96 h 96"/>
              <a:gd name="T6" fmla="*/ 67 w 96"/>
              <a:gd name="T7" fmla="*/ 96 h 96"/>
              <a:gd name="T8" fmla="*/ 67 w 96"/>
              <a:gd name="T9" fmla="*/ 59 h 96"/>
              <a:gd name="T10" fmla="*/ 79 w 96"/>
              <a:gd name="T11" fmla="*/ 59 h 96"/>
              <a:gd name="T12" fmla="*/ 81 w 96"/>
              <a:gd name="T13" fmla="*/ 44 h 96"/>
              <a:gd name="T14" fmla="*/ 67 w 96"/>
              <a:gd name="T15" fmla="*/ 44 h 96"/>
              <a:gd name="T16" fmla="*/ 67 w 96"/>
              <a:gd name="T17" fmla="*/ 35 h 96"/>
              <a:gd name="T18" fmla="*/ 74 w 96"/>
              <a:gd name="T19" fmla="*/ 28 h 96"/>
              <a:gd name="T20" fmla="*/ 81 w 96"/>
              <a:gd name="T21" fmla="*/ 28 h 96"/>
              <a:gd name="T22" fmla="*/ 81 w 96"/>
              <a:gd name="T23" fmla="*/ 15 h 96"/>
              <a:gd name="T24" fmla="*/ 70 w 96"/>
              <a:gd name="T25" fmla="*/ 15 h 96"/>
              <a:gd name="T26" fmla="*/ 52 w 96"/>
              <a:gd name="T27" fmla="*/ 34 h 96"/>
              <a:gd name="T28" fmla="*/ 52 w 96"/>
              <a:gd name="T29" fmla="*/ 44 h 96"/>
              <a:gd name="T30" fmla="*/ 39 w 96"/>
              <a:gd name="T31" fmla="*/ 44 h 96"/>
              <a:gd name="T32" fmla="*/ 39 w 96"/>
              <a:gd name="T33" fmla="*/ 59 h 96"/>
              <a:gd name="T34" fmla="*/ 52 w 96"/>
              <a:gd name="T35" fmla="*/ 59 h 96"/>
              <a:gd name="T36" fmla="*/ 52 w 96"/>
              <a:gd name="T37" fmla="*/ 96 h 96"/>
              <a:gd name="T38" fmla="*/ 18 w 96"/>
              <a:gd name="T39" fmla="*/ 96 h 96"/>
              <a:gd name="T40" fmla="*/ 0 w 96"/>
              <a:gd name="T41" fmla="*/ 78 h 96"/>
              <a:gd name="T42" fmla="*/ 0 w 96"/>
              <a:gd name="T43" fmla="*/ 18 h 96"/>
              <a:gd name="T44" fmla="*/ 18 w 96"/>
              <a:gd name="T45" fmla="*/ 0 h 96"/>
              <a:gd name="T46" fmla="*/ 78 w 96"/>
              <a:gd name="T47" fmla="*/ 0 h 96"/>
              <a:gd name="T48" fmla="*/ 96 w 96"/>
              <a:gd name="T49" fmla="*/ 1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 h="96">
                <a:moveTo>
                  <a:pt x="96" y="18"/>
                </a:moveTo>
                <a:cubicBezTo>
                  <a:pt x="96" y="78"/>
                  <a:pt x="96" y="78"/>
                  <a:pt x="96" y="78"/>
                </a:cubicBezTo>
                <a:cubicBezTo>
                  <a:pt x="96" y="88"/>
                  <a:pt x="88" y="96"/>
                  <a:pt x="78" y="96"/>
                </a:cubicBezTo>
                <a:cubicBezTo>
                  <a:pt x="67" y="96"/>
                  <a:pt x="67" y="96"/>
                  <a:pt x="67" y="96"/>
                </a:cubicBezTo>
                <a:cubicBezTo>
                  <a:pt x="67" y="59"/>
                  <a:pt x="67" y="59"/>
                  <a:pt x="67" y="59"/>
                </a:cubicBezTo>
                <a:cubicBezTo>
                  <a:pt x="79" y="59"/>
                  <a:pt x="79" y="59"/>
                  <a:pt x="79" y="59"/>
                </a:cubicBezTo>
                <a:cubicBezTo>
                  <a:pt x="81" y="44"/>
                  <a:pt x="81" y="44"/>
                  <a:pt x="81" y="44"/>
                </a:cubicBezTo>
                <a:cubicBezTo>
                  <a:pt x="67" y="44"/>
                  <a:pt x="67" y="44"/>
                  <a:pt x="67" y="44"/>
                </a:cubicBezTo>
                <a:cubicBezTo>
                  <a:pt x="67" y="35"/>
                  <a:pt x="67" y="35"/>
                  <a:pt x="67" y="35"/>
                </a:cubicBezTo>
                <a:cubicBezTo>
                  <a:pt x="67" y="31"/>
                  <a:pt x="68" y="28"/>
                  <a:pt x="74" y="28"/>
                </a:cubicBezTo>
                <a:cubicBezTo>
                  <a:pt x="81" y="28"/>
                  <a:pt x="81" y="28"/>
                  <a:pt x="81" y="28"/>
                </a:cubicBezTo>
                <a:cubicBezTo>
                  <a:pt x="81" y="15"/>
                  <a:pt x="81" y="15"/>
                  <a:pt x="81" y="15"/>
                </a:cubicBezTo>
                <a:cubicBezTo>
                  <a:pt x="80" y="15"/>
                  <a:pt x="76" y="15"/>
                  <a:pt x="70" y="15"/>
                </a:cubicBezTo>
                <a:cubicBezTo>
                  <a:pt x="59" y="15"/>
                  <a:pt x="52" y="21"/>
                  <a:pt x="52" y="34"/>
                </a:cubicBezTo>
                <a:cubicBezTo>
                  <a:pt x="52" y="44"/>
                  <a:pt x="52" y="44"/>
                  <a:pt x="52" y="44"/>
                </a:cubicBezTo>
                <a:cubicBezTo>
                  <a:pt x="39" y="44"/>
                  <a:pt x="39" y="44"/>
                  <a:pt x="39" y="44"/>
                </a:cubicBezTo>
                <a:cubicBezTo>
                  <a:pt x="39" y="59"/>
                  <a:pt x="39" y="59"/>
                  <a:pt x="39" y="59"/>
                </a:cubicBezTo>
                <a:cubicBezTo>
                  <a:pt x="52" y="59"/>
                  <a:pt x="52" y="59"/>
                  <a:pt x="52" y="59"/>
                </a:cubicBezTo>
                <a:cubicBezTo>
                  <a:pt x="52" y="96"/>
                  <a:pt x="52" y="96"/>
                  <a:pt x="52" y="96"/>
                </a:cubicBezTo>
                <a:cubicBezTo>
                  <a:pt x="18" y="96"/>
                  <a:pt x="18" y="96"/>
                  <a:pt x="18" y="96"/>
                </a:cubicBezTo>
                <a:cubicBezTo>
                  <a:pt x="8" y="96"/>
                  <a:pt x="0" y="88"/>
                  <a:pt x="0" y="78"/>
                </a:cubicBezTo>
                <a:cubicBezTo>
                  <a:pt x="0" y="18"/>
                  <a:pt x="0" y="18"/>
                  <a:pt x="0" y="18"/>
                </a:cubicBezTo>
                <a:cubicBezTo>
                  <a:pt x="0" y="8"/>
                  <a:pt x="8" y="0"/>
                  <a:pt x="18" y="0"/>
                </a:cubicBezTo>
                <a:cubicBezTo>
                  <a:pt x="78" y="0"/>
                  <a:pt x="78" y="0"/>
                  <a:pt x="78" y="0"/>
                </a:cubicBezTo>
                <a:cubicBezTo>
                  <a:pt x="88" y="0"/>
                  <a:pt x="96" y="8"/>
                  <a:pt x="96" y="1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32">
            <a:extLst>
              <a:ext uri="{FF2B5EF4-FFF2-40B4-BE49-F238E27FC236}">
                <a16:creationId xmlns:a16="http://schemas.microsoft.com/office/drawing/2014/main" id="{0152BFE4-34C3-4DF6-AD11-833E686470B4}"/>
              </a:ext>
            </a:extLst>
          </p:cNvPr>
          <p:cNvSpPr>
            <a:spLocks noEditPoints="1"/>
          </p:cNvSpPr>
          <p:nvPr/>
        </p:nvSpPr>
        <p:spPr bwMode="auto">
          <a:xfrm>
            <a:off x="8398118" y="4913669"/>
            <a:ext cx="246296" cy="246296"/>
          </a:xfrm>
          <a:custGeom>
            <a:avLst/>
            <a:gdLst>
              <a:gd name="T0" fmla="*/ 96 w 96"/>
              <a:gd name="T1" fmla="*/ 78 h 96"/>
              <a:gd name="T2" fmla="*/ 78 w 96"/>
              <a:gd name="T3" fmla="*/ 96 h 96"/>
              <a:gd name="T4" fmla="*/ 18 w 96"/>
              <a:gd name="T5" fmla="*/ 96 h 96"/>
              <a:gd name="T6" fmla="*/ 0 w 96"/>
              <a:gd name="T7" fmla="*/ 78 h 96"/>
              <a:gd name="T8" fmla="*/ 0 w 96"/>
              <a:gd name="T9" fmla="*/ 18 h 96"/>
              <a:gd name="T10" fmla="*/ 18 w 96"/>
              <a:gd name="T11" fmla="*/ 0 h 96"/>
              <a:gd name="T12" fmla="*/ 78 w 96"/>
              <a:gd name="T13" fmla="*/ 0 h 96"/>
              <a:gd name="T14" fmla="*/ 96 w 96"/>
              <a:gd name="T15" fmla="*/ 18 h 96"/>
              <a:gd name="T16" fmla="*/ 96 w 96"/>
              <a:gd name="T17" fmla="*/ 78 h 96"/>
              <a:gd name="T18" fmla="*/ 22 w 96"/>
              <a:gd name="T19" fmla="*/ 16 h 96"/>
              <a:gd name="T20" fmla="*/ 14 w 96"/>
              <a:gd name="T21" fmla="*/ 24 h 96"/>
              <a:gd name="T22" fmla="*/ 22 w 96"/>
              <a:gd name="T23" fmla="*/ 31 h 96"/>
              <a:gd name="T24" fmla="*/ 22 w 96"/>
              <a:gd name="T25" fmla="*/ 31 h 96"/>
              <a:gd name="T26" fmla="*/ 30 w 96"/>
              <a:gd name="T27" fmla="*/ 24 h 96"/>
              <a:gd name="T28" fmla="*/ 22 w 96"/>
              <a:gd name="T29" fmla="*/ 16 h 96"/>
              <a:gd name="T30" fmla="*/ 29 w 96"/>
              <a:gd name="T31" fmla="*/ 80 h 96"/>
              <a:gd name="T32" fmla="*/ 29 w 96"/>
              <a:gd name="T33" fmla="*/ 37 h 96"/>
              <a:gd name="T34" fmla="*/ 15 w 96"/>
              <a:gd name="T35" fmla="*/ 37 h 96"/>
              <a:gd name="T36" fmla="*/ 15 w 96"/>
              <a:gd name="T37" fmla="*/ 80 h 96"/>
              <a:gd name="T38" fmla="*/ 29 w 96"/>
              <a:gd name="T39" fmla="*/ 80 h 96"/>
              <a:gd name="T40" fmla="*/ 81 w 96"/>
              <a:gd name="T41" fmla="*/ 80 h 96"/>
              <a:gd name="T42" fmla="*/ 81 w 96"/>
              <a:gd name="T43" fmla="*/ 55 h 96"/>
              <a:gd name="T44" fmla="*/ 64 w 96"/>
              <a:gd name="T45" fmla="*/ 36 h 96"/>
              <a:gd name="T46" fmla="*/ 51 w 96"/>
              <a:gd name="T47" fmla="*/ 43 h 96"/>
              <a:gd name="T48" fmla="*/ 52 w 96"/>
              <a:gd name="T49" fmla="*/ 43 h 96"/>
              <a:gd name="T50" fmla="*/ 52 w 96"/>
              <a:gd name="T51" fmla="*/ 37 h 96"/>
              <a:gd name="T52" fmla="*/ 37 w 96"/>
              <a:gd name="T53" fmla="*/ 37 h 96"/>
              <a:gd name="T54" fmla="*/ 37 w 96"/>
              <a:gd name="T55" fmla="*/ 80 h 96"/>
              <a:gd name="T56" fmla="*/ 52 w 96"/>
              <a:gd name="T57" fmla="*/ 80 h 96"/>
              <a:gd name="T58" fmla="*/ 52 w 96"/>
              <a:gd name="T59" fmla="*/ 56 h 96"/>
              <a:gd name="T60" fmla="*/ 52 w 96"/>
              <a:gd name="T61" fmla="*/ 53 h 96"/>
              <a:gd name="T62" fmla="*/ 59 w 96"/>
              <a:gd name="T63" fmla="*/ 47 h 96"/>
              <a:gd name="T64" fmla="*/ 67 w 96"/>
              <a:gd name="T65" fmla="*/ 57 h 96"/>
              <a:gd name="T66" fmla="*/ 67 w 96"/>
              <a:gd name="T67" fmla="*/ 80 h 96"/>
              <a:gd name="T68" fmla="*/ 81 w 96"/>
              <a:gd name="T69"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6" h="96">
                <a:moveTo>
                  <a:pt x="96" y="78"/>
                </a:moveTo>
                <a:cubicBezTo>
                  <a:pt x="96" y="88"/>
                  <a:pt x="88" y="96"/>
                  <a:pt x="78" y="96"/>
                </a:cubicBezTo>
                <a:cubicBezTo>
                  <a:pt x="18" y="96"/>
                  <a:pt x="18" y="96"/>
                  <a:pt x="18" y="96"/>
                </a:cubicBezTo>
                <a:cubicBezTo>
                  <a:pt x="8" y="96"/>
                  <a:pt x="0" y="88"/>
                  <a:pt x="0" y="78"/>
                </a:cubicBezTo>
                <a:cubicBezTo>
                  <a:pt x="0" y="18"/>
                  <a:pt x="0" y="18"/>
                  <a:pt x="0" y="18"/>
                </a:cubicBezTo>
                <a:cubicBezTo>
                  <a:pt x="0" y="8"/>
                  <a:pt x="8" y="0"/>
                  <a:pt x="18" y="0"/>
                </a:cubicBezTo>
                <a:cubicBezTo>
                  <a:pt x="78" y="0"/>
                  <a:pt x="78" y="0"/>
                  <a:pt x="78" y="0"/>
                </a:cubicBezTo>
                <a:cubicBezTo>
                  <a:pt x="88" y="0"/>
                  <a:pt x="96" y="8"/>
                  <a:pt x="96" y="18"/>
                </a:cubicBezTo>
                <a:lnTo>
                  <a:pt x="96" y="78"/>
                </a:lnTo>
                <a:close/>
                <a:moveTo>
                  <a:pt x="22" y="16"/>
                </a:moveTo>
                <a:cubicBezTo>
                  <a:pt x="17" y="16"/>
                  <a:pt x="14" y="19"/>
                  <a:pt x="14" y="24"/>
                </a:cubicBezTo>
                <a:cubicBezTo>
                  <a:pt x="14" y="28"/>
                  <a:pt x="17" y="31"/>
                  <a:pt x="22" y="31"/>
                </a:cubicBezTo>
                <a:cubicBezTo>
                  <a:pt x="22" y="31"/>
                  <a:pt x="22" y="31"/>
                  <a:pt x="22" y="31"/>
                </a:cubicBezTo>
                <a:cubicBezTo>
                  <a:pt x="27" y="31"/>
                  <a:pt x="30" y="28"/>
                  <a:pt x="30" y="24"/>
                </a:cubicBezTo>
                <a:cubicBezTo>
                  <a:pt x="30" y="19"/>
                  <a:pt x="27" y="16"/>
                  <a:pt x="22" y="16"/>
                </a:cubicBezTo>
                <a:close/>
                <a:moveTo>
                  <a:pt x="29" y="80"/>
                </a:moveTo>
                <a:cubicBezTo>
                  <a:pt x="29" y="37"/>
                  <a:pt x="29" y="37"/>
                  <a:pt x="29" y="37"/>
                </a:cubicBezTo>
                <a:cubicBezTo>
                  <a:pt x="15" y="37"/>
                  <a:pt x="15" y="37"/>
                  <a:pt x="15" y="37"/>
                </a:cubicBezTo>
                <a:cubicBezTo>
                  <a:pt x="15" y="80"/>
                  <a:pt x="15" y="80"/>
                  <a:pt x="15" y="80"/>
                </a:cubicBezTo>
                <a:lnTo>
                  <a:pt x="29" y="80"/>
                </a:lnTo>
                <a:close/>
                <a:moveTo>
                  <a:pt x="81" y="80"/>
                </a:moveTo>
                <a:cubicBezTo>
                  <a:pt x="81" y="55"/>
                  <a:pt x="81" y="55"/>
                  <a:pt x="81" y="55"/>
                </a:cubicBezTo>
                <a:cubicBezTo>
                  <a:pt x="81" y="42"/>
                  <a:pt x="74" y="36"/>
                  <a:pt x="64" y="36"/>
                </a:cubicBezTo>
                <a:cubicBezTo>
                  <a:pt x="57" y="36"/>
                  <a:pt x="53" y="40"/>
                  <a:pt x="51" y="43"/>
                </a:cubicBezTo>
                <a:cubicBezTo>
                  <a:pt x="52" y="43"/>
                  <a:pt x="52" y="43"/>
                  <a:pt x="52" y="43"/>
                </a:cubicBezTo>
                <a:cubicBezTo>
                  <a:pt x="52" y="37"/>
                  <a:pt x="52" y="37"/>
                  <a:pt x="52" y="37"/>
                </a:cubicBezTo>
                <a:cubicBezTo>
                  <a:pt x="37" y="37"/>
                  <a:pt x="37" y="37"/>
                  <a:pt x="37" y="37"/>
                </a:cubicBezTo>
                <a:cubicBezTo>
                  <a:pt x="37" y="37"/>
                  <a:pt x="37" y="41"/>
                  <a:pt x="37" y="80"/>
                </a:cubicBezTo>
                <a:cubicBezTo>
                  <a:pt x="52" y="80"/>
                  <a:pt x="52" y="80"/>
                  <a:pt x="52" y="80"/>
                </a:cubicBezTo>
                <a:cubicBezTo>
                  <a:pt x="52" y="56"/>
                  <a:pt x="52" y="56"/>
                  <a:pt x="52" y="56"/>
                </a:cubicBezTo>
                <a:cubicBezTo>
                  <a:pt x="52" y="55"/>
                  <a:pt x="52" y="54"/>
                  <a:pt x="52" y="53"/>
                </a:cubicBezTo>
                <a:cubicBezTo>
                  <a:pt x="53" y="50"/>
                  <a:pt x="55" y="47"/>
                  <a:pt x="59" y="47"/>
                </a:cubicBezTo>
                <a:cubicBezTo>
                  <a:pt x="65" y="47"/>
                  <a:pt x="67" y="51"/>
                  <a:pt x="67" y="57"/>
                </a:cubicBezTo>
                <a:cubicBezTo>
                  <a:pt x="67" y="80"/>
                  <a:pt x="67" y="80"/>
                  <a:pt x="67" y="80"/>
                </a:cubicBezTo>
                <a:lnTo>
                  <a:pt x="81" y="8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Picture Placeholder 12">
            <a:extLst>
              <a:ext uri="{FF2B5EF4-FFF2-40B4-BE49-F238E27FC236}">
                <a16:creationId xmlns:a16="http://schemas.microsoft.com/office/drawing/2014/main" id="{869F9E15-06BE-41FE-B391-528135F228C4}"/>
              </a:ext>
            </a:extLst>
          </p:cNvPr>
          <p:cNvSpPr>
            <a:spLocks noGrp="1"/>
          </p:cNvSpPr>
          <p:nvPr>
            <p:ph type="pic" sz="quarter" idx="18"/>
          </p:nvPr>
        </p:nvSpPr>
        <p:spPr/>
      </p:sp>
    </p:spTree>
    <p:extLst>
      <p:ext uri="{BB962C8B-B14F-4D97-AF65-F5344CB8AC3E}">
        <p14:creationId xmlns:p14="http://schemas.microsoft.com/office/powerpoint/2010/main" val="27655059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anim calcmode="lin" valueType="num">
                                      <p:cBhvr>
                                        <p:cTn id="13" dur="750" fill="hold"/>
                                        <p:tgtEl>
                                          <p:spTgt spid="5"/>
                                        </p:tgtEl>
                                        <p:attrNameLst>
                                          <p:attrName>ppt_x</p:attrName>
                                        </p:attrNameLst>
                                      </p:cBhvr>
                                      <p:tavLst>
                                        <p:tav tm="0">
                                          <p:val>
                                            <p:strVal val="#ppt_x"/>
                                          </p:val>
                                        </p:tav>
                                        <p:tav tm="100000">
                                          <p:val>
                                            <p:strVal val="#ppt_x"/>
                                          </p:val>
                                        </p:tav>
                                      </p:tavLst>
                                    </p:anim>
                                    <p:anim calcmode="lin" valueType="num">
                                      <p:cBhvr>
                                        <p:cTn id="14" dur="75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50"/>
                                        <p:tgtEl>
                                          <p:spTgt spid="6"/>
                                        </p:tgtEl>
                                      </p:cBhvr>
                                    </p:animEffect>
                                    <p:anim calcmode="lin" valueType="num">
                                      <p:cBhvr>
                                        <p:cTn id="18" dur="750" fill="hold"/>
                                        <p:tgtEl>
                                          <p:spTgt spid="6"/>
                                        </p:tgtEl>
                                        <p:attrNameLst>
                                          <p:attrName>ppt_x</p:attrName>
                                        </p:attrNameLst>
                                      </p:cBhvr>
                                      <p:tavLst>
                                        <p:tav tm="0">
                                          <p:val>
                                            <p:strVal val="#ppt_x"/>
                                          </p:val>
                                        </p:tav>
                                        <p:tav tm="100000">
                                          <p:val>
                                            <p:strVal val="#ppt_x"/>
                                          </p:val>
                                        </p:tav>
                                      </p:tavLst>
                                    </p:anim>
                                    <p:anim calcmode="lin" valueType="num">
                                      <p:cBhvr>
                                        <p:cTn id="19" dur="75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anim calcmode="lin" valueType="num">
                                      <p:cBhvr>
                                        <p:cTn id="23" dur="750" fill="hold"/>
                                        <p:tgtEl>
                                          <p:spTgt spid="7"/>
                                        </p:tgtEl>
                                        <p:attrNameLst>
                                          <p:attrName>ppt_x</p:attrName>
                                        </p:attrNameLst>
                                      </p:cBhvr>
                                      <p:tavLst>
                                        <p:tav tm="0">
                                          <p:val>
                                            <p:strVal val="#ppt_x"/>
                                          </p:val>
                                        </p:tav>
                                        <p:tav tm="100000">
                                          <p:val>
                                            <p:strVal val="#ppt_x"/>
                                          </p:val>
                                        </p:tav>
                                      </p:tavLst>
                                    </p:anim>
                                    <p:anim calcmode="lin" valueType="num">
                                      <p:cBhvr>
                                        <p:cTn id="24" dur="75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00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750"/>
                                        <p:tgtEl>
                                          <p:spTgt spid="9"/>
                                        </p:tgtEl>
                                      </p:cBhvr>
                                    </p:animEffect>
                                    <p:anim calcmode="lin" valueType="num">
                                      <p:cBhvr>
                                        <p:cTn id="28" dur="750" fill="hold"/>
                                        <p:tgtEl>
                                          <p:spTgt spid="9"/>
                                        </p:tgtEl>
                                        <p:attrNameLst>
                                          <p:attrName>ppt_x</p:attrName>
                                        </p:attrNameLst>
                                      </p:cBhvr>
                                      <p:tavLst>
                                        <p:tav tm="0">
                                          <p:val>
                                            <p:strVal val="#ppt_x"/>
                                          </p:val>
                                        </p:tav>
                                        <p:tav tm="100000">
                                          <p:val>
                                            <p:strVal val="#ppt_x"/>
                                          </p:val>
                                        </p:tav>
                                      </p:tavLst>
                                    </p:anim>
                                    <p:anim calcmode="lin" valueType="num">
                                      <p:cBhvr>
                                        <p:cTn id="29" dur="75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0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750"/>
                                        <p:tgtEl>
                                          <p:spTgt spid="8"/>
                                        </p:tgtEl>
                                      </p:cBhvr>
                                    </p:animEffect>
                                    <p:anim calcmode="lin" valueType="num">
                                      <p:cBhvr>
                                        <p:cTn id="33" dur="750" fill="hold"/>
                                        <p:tgtEl>
                                          <p:spTgt spid="8"/>
                                        </p:tgtEl>
                                        <p:attrNameLst>
                                          <p:attrName>ppt_x</p:attrName>
                                        </p:attrNameLst>
                                      </p:cBhvr>
                                      <p:tavLst>
                                        <p:tav tm="0">
                                          <p:val>
                                            <p:strVal val="#ppt_x"/>
                                          </p:val>
                                        </p:tav>
                                        <p:tav tm="100000">
                                          <p:val>
                                            <p:strVal val="#ppt_x"/>
                                          </p:val>
                                        </p:tav>
                                      </p:tavLst>
                                    </p:anim>
                                    <p:anim calcmode="lin" valueType="num">
                                      <p:cBhvr>
                                        <p:cTn id="34" dur="75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00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750"/>
                                        <p:tgtEl>
                                          <p:spTgt spid="12"/>
                                        </p:tgtEl>
                                      </p:cBhvr>
                                    </p:animEffect>
                                    <p:anim calcmode="lin" valueType="num">
                                      <p:cBhvr>
                                        <p:cTn id="38" dur="750" fill="hold"/>
                                        <p:tgtEl>
                                          <p:spTgt spid="12"/>
                                        </p:tgtEl>
                                        <p:attrNameLst>
                                          <p:attrName>ppt_x</p:attrName>
                                        </p:attrNameLst>
                                      </p:cBhvr>
                                      <p:tavLst>
                                        <p:tav tm="0">
                                          <p:val>
                                            <p:strVal val="#ppt_x"/>
                                          </p:val>
                                        </p:tav>
                                        <p:tav tm="100000">
                                          <p:val>
                                            <p:strVal val="#ppt_x"/>
                                          </p:val>
                                        </p:tav>
                                      </p:tavLst>
                                    </p:anim>
                                    <p:anim calcmode="lin" valueType="num">
                                      <p:cBhvr>
                                        <p:cTn id="39" dur="750" fill="hold"/>
                                        <p:tgtEl>
                                          <p:spTgt spid="1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00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750"/>
                                        <p:tgtEl>
                                          <p:spTgt spid="10"/>
                                        </p:tgtEl>
                                      </p:cBhvr>
                                    </p:animEffect>
                                    <p:anim calcmode="lin" valueType="num">
                                      <p:cBhvr>
                                        <p:cTn id="43" dur="750" fill="hold"/>
                                        <p:tgtEl>
                                          <p:spTgt spid="10"/>
                                        </p:tgtEl>
                                        <p:attrNameLst>
                                          <p:attrName>ppt_x</p:attrName>
                                        </p:attrNameLst>
                                      </p:cBhvr>
                                      <p:tavLst>
                                        <p:tav tm="0">
                                          <p:val>
                                            <p:strVal val="#ppt_x"/>
                                          </p:val>
                                        </p:tav>
                                        <p:tav tm="100000">
                                          <p:val>
                                            <p:strVal val="#ppt_x"/>
                                          </p:val>
                                        </p:tav>
                                      </p:tavLst>
                                    </p:anim>
                                    <p:anim calcmode="lin" valueType="num">
                                      <p:cBhvr>
                                        <p:cTn id="44" dur="750" fill="hold"/>
                                        <p:tgtEl>
                                          <p:spTgt spid="1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00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750"/>
                                        <p:tgtEl>
                                          <p:spTgt spid="11"/>
                                        </p:tgtEl>
                                      </p:cBhvr>
                                    </p:animEffect>
                                    <p:anim calcmode="lin" valueType="num">
                                      <p:cBhvr>
                                        <p:cTn id="48" dur="750" fill="hold"/>
                                        <p:tgtEl>
                                          <p:spTgt spid="11"/>
                                        </p:tgtEl>
                                        <p:attrNameLst>
                                          <p:attrName>ppt_x</p:attrName>
                                        </p:attrNameLst>
                                      </p:cBhvr>
                                      <p:tavLst>
                                        <p:tav tm="0">
                                          <p:val>
                                            <p:strVal val="#ppt_x"/>
                                          </p:val>
                                        </p:tav>
                                        <p:tav tm="100000">
                                          <p:val>
                                            <p:strVal val="#ppt_x"/>
                                          </p:val>
                                        </p:tav>
                                      </p:tavLst>
                                    </p:anim>
                                    <p:anim calcmode="lin" valueType="num">
                                      <p:cBhvr>
                                        <p:cTn id="49" dur="7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animBg="1"/>
      <p:bldP spid="11" grpId="0" animBg="1"/>
      <p:bldP spid="1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CBC68B-4219-48B5-AFD1-C99FDD3E0318}"/>
              </a:ext>
            </a:extLst>
          </p:cNvPr>
          <p:cNvSpPr/>
          <p:nvPr/>
        </p:nvSpPr>
        <p:spPr>
          <a:xfrm flipH="1">
            <a:off x="4235104" y="0"/>
            <a:ext cx="3343567" cy="6858000"/>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a:extLst>
              <a:ext uri="{FF2B5EF4-FFF2-40B4-BE49-F238E27FC236}">
                <a16:creationId xmlns:a16="http://schemas.microsoft.com/office/drawing/2014/main" id="{C20D1A83-1146-4AE5-B50A-887A5E635E5A}"/>
              </a:ext>
            </a:extLst>
          </p:cNvPr>
          <p:cNvSpPr txBox="1"/>
          <p:nvPr/>
        </p:nvSpPr>
        <p:spPr>
          <a:xfrm>
            <a:off x="8278719" y="3503950"/>
            <a:ext cx="2911057" cy="1869743"/>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
        <p:nvSpPr>
          <p:cNvPr id="11" name="TextBox 10">
            <a:extLst>
              <a:ext uri="{FF2B5EF4-FFF2-40B4-BE49-F238E27FC236}">
                <a16:creationId xmlns:a16="http://schemas.microsoft.com/office/drawing/2014/main" id="{906CC13F-FBBE-4242-A8BA-D4507D2CE871}"/>
              </a:ext>
            </a:extLst>
          </p:cNvPr>
          <p:cNvSpPr txBox="1"/>
          <p:nvPr/>
        </p:nvSpPr>
        <p:spPr>
          <a:xfrm>
            <a:off x="6490397" y="433877"/>
            <a:ext cx="3087556" cy="2585323"/>
          </a:xfrm>
          <a:prstGeom prst="rect">
            <a:avLst/>
          </a:prstGeom>
          <a:noFill/>
        </p:spPr>
        <p:txBody>
          <a:bodyPr wrap="square" rtlCol="0">
            <a:spAutoFit/>
          </a:bodyPr>
          <a:lstStyle/>
          <a:p>
            <a:r>
              <a:rPr lang="en-US" sz="5400">
                <a:solidFill>
                  <a:schemeClr val="tx1">
                    <a:lumMod val="75000"/>
                    <a:lumOff val="25000"/>
                  </a:schemeClr>
                </a:solidFill>
                <a:latin typeface="+mj-lt"/>
              </a:rPr>
              <a:t>Our Special Team</a:t>
            </a:r>
            <a:endParaRPr lang="id-ID" sz="6600" b="1">
              <a:solidFill>
                <a:schemeClr val="tx1">
                  <a:lumMod val="75000"/>
                  <a:lumOff val="25000"/>
                </a:schemeClr>
              </a:solidFill>
              <a:latin typeface="+mj-lt"/>
            </a:endParaRPr>
          </a:p>
        </p:txBody>
      </p:sp>
      <p:grpSp>
        <p:nvGrpSpPr>
          <p:cNvPr id="13" name="Group 12">
            <a:extLst>
              <a:ext uri="{FF2B5EF4-FFF2-40B4-BE49-F238E27FC236}">
                <a16:creationId xmlns:a16="http://schemas.microsoft.com/office/drawing/2014/main" id="{6961B864-CB74-4260-AA1E-F9B463D0CB90}"/>
              </a:ext>
            </a:extLst>
          </p:cNvPr>
          <p:cNvGrpSpPr/>
          <p:nvPr/>
        </p:nvGrpSpPr>
        <p:grpSpPr>
          <a:xfrm>
            <a:off x="0" y="4374622"/>
            <a:ext cx="2483378" cy="2483378"/>
            <a:chOff x="684358" y="2902022"/>
            <a:chExt cx="3364308" cy="3364307"/>
          </a:xfrm>
          <a:solidFill>
            <a:schemeClr val="bg1">
              <a:lumMod val="95000"/>
            </a:schemeClr>
          </a:solidFill>
        </p:grpSpPr>
        <p:sp>
          <p:nvSpPr>
            <p:cNvPr id="14" name="Freeform 6">
              <a:extLst>
                <a:ext uri="{FF2B5EF4-FFF2-40B4-BE49-F238E27FC236}">
                  <a16:creationId xmlns:a16="http://schemas.microsoft.com/office/drawing/2014/main" id="{A537CCD3-2255-45D5-9BB9-DC13B53E433F}"/>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7">
              <a:extLst>
                <a:ext uri="{FF2B5EF4-FFF2-40B4-BE49-F238E27FC236}">
                  <a16:creationId xmlns:a16="http://schemas.microsoft.com/office/drawing/2014/main" id="{047415F0-CB85-49C8-B615-A264AD41B717}"/>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8">
              <a:extLst>
                <a:ext uri="{FF2B5EF4-FFF2-40B4-BE49-F238E27FC236}">
                  <a16:creationId xmlns:a16="http://schemas.microsoft.com/office/drawing/2014/main" id="{3586A22D-7E68-44EE-9460-71B8A8730DF5}"/>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9">
              <a:extLst>
                <a:ext uri="{FF2B5EF4-FFF2-40B4-BE49-F238E27FC236}">
                  <a16:creationId xmlns:a16="http://schemas.microsoft.com/office/drawing/2014/main" id="{6435D1E0-ACF7-49B2-A3B3-61DC4FE2E4CE}"/>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0">
              <a:extLst>
                <a:ext uri="{FF2B5EF4-FFF2-40B4-BE49-F238E27FC236}">
                  <a16:creationId xmlns:a16="http://schemas.microsoft.com/office/drawing/2014/main" id="{9F005714-EF7C-4B5F-8EE3-7DA140923319}"/>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1">
              <a:extLst>
                <a:ext uri="{FF2B5EF4-FFF2-40B4-BE49-F238E27FC236}">
                  <a16:creationId xmlns:a16="http://schemas.microsoft.com/office/drawing/2014/main" id="{54FBA33E-805A-476B-8867-89052555A288}"/>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2">
              <a:extLst>
                <a:ext uri="{FF2B5EF4-FFF2-40B4-BE49-F238E27FC236}">
                  <a16:creationId xmlns:a16="http://schemas.microsoft.com/office/drawing/2014/main" id="{4D48914B-F9AF-4998-AB5C-708511F509BC}"/>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3">
              <a:extLst>
                <a:ext uri="{FF2B5EF4-FFF2-40B4-BE49-F238E27FC236}">
                  <a16:creationId xmlns:a16="http://schemas.microsoft.com/office/drawing/2014/main" id="{D6CF67E1-5F91-43B7-BBD7-758BC16920F7}"/>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4">
              <a:extLst>
                <a:ext uri="{FF2B5EF4-FFF2-40B4-BE49-F238E27FC236}">
                  <a16:creationId xmlns:a16="http://schemas.microsoft.com/office/drawing/2014/main" id="{AE98EC88-9238-4086-BE37-1A02A9EBA53D}"/>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5">
              <a:extLst>
                <a:ext uri="{FF2B5EF4-FFF2-40B4-BE49-F238E27FC236}">
                  <a16:creationId xmlns:a16="http://schemas.microsoft.com/office/drawing/2014/main" id="{D70F26EB-3233-4BD2-8C29-E40D4C4E82C5}"/>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6">
              <a:extLst>
                <a:ext uri="{FF2B5EF4-FFF2-40B4-BE49-F238E27FC236}">
                  <a16:creationId xmlns:a16="http://schemas.microsoft.com/office/drawing/2014/main" id="{8954438F-DF78-4D4A-A690-CF3DB0BD0DC4}"/>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7">
              <a:extLst>
                <a:ext uri="{FF2B5EF4-FFF2-40B4-BE49-F238E27FC236}">
                  <a16:creationId xmlns:a16="http://schemas.microsoft.com/office/drawing/2014/main" id="{DFB05B02-2E1E-442E-A04B-E398E9D034BD}"/>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8">
              <a:extLst>
                <a:ext uri="{FF2B5EF4-FFF2-40B4-BE49-F238E27FC236}">
                  <a16:creationId xmlns:a16="http://schemas.microsoft.com/office/drawing/2014/main" id="{BA938E25-6515-4E49-A997-84E6A48BE87C}"/>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19">
              <a:extLst>
                <a:ext uri="{FF2B5EF4-FFF2-40B4-BE49-F238E27FC236}">
                  <a16:creationId xmlns:a16="http://schemas.microsoft.com/office/drawing/2014/main" id="{90AB8ACE-06C2-4FA3-87F2-E2055F5B615F}"/>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0">
              <a:extLst>
                <a:ext uri="{FF2B5EF4-FFF2-40B4-BE49-F238E27FC236}">
                  <a16:creationId xmlns:a16="http://schemas.microsoft.com/office/drawing/2014/main" id="{9DE2D099-5040-477D-B9F6-461D5BB06B5E}"/>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1">
              <a:extLst>
                <a:ext uri="{FF2B5EF4-FFF2-40B4-BE49-F238E27FC236}">
                  <a16:creationId xmlns:a16="http://schemas.microsoft.com/office/drawing/2014/main" id="{14504457-D57C-485B-BB89-7D622A705127}"/>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2">
              <a:extLst>
                <a:ext uri="{FF2B5EF4-FFF2-40B4-BE49-F238E27FC236}">
                  <a16:creationId xmlns:a16="http://schemas.microsoft.com/office/drawing/2014/main" id="{9AA0916A-BB54-412F-90FC-D0810872CC23}"/>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3">
              <a:extLst>
                <a:ext uri="{FF2B5EF4-FFF2-40B4-BE49-F238E27FC236}">
                  <a16:creationId xmlns:a16="http://schemas.microsoft.com/office/drawing/2014/main" id="{D0342407-CED5-4BB9-85DD-AC6C9D86F807}"/>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4">
              <a:extLst>
                <a:ext uri="{FF2B5EF4-FFF2-40B4-BE49-F238E27FC236}">
                  <a16:creationId xmlns:a16="http://schemas.microsoft.com/office/drawing/2014/main" id="{7FF83325-AB2A-4897-A0A3-02BA4F045890}"/>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5">
              <a:extLst>
                <a:ext uri="{FF2B5EF4-FFF2-40B4-BE49-F238E27FC236}">
                  <a16:creationId xmlns:a16="http://schemas.microsoft.com/office/drawing/2014/main" id="{C62030A7-49A7-4F8C-A633-8BECCC11B135}"/>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6">
              <a:extLst>
                <a:ext uri="{FF2B5EF4-FFF2-40B4-BE49-F238E27FC236}">
                  <a16:creationId xmlns:a16="http://schemas.microsoft.com/office/drawing/2014/main" id="{387C845E-EB1A-436F-AFDE-F3F05062B0F6}"/>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7">
              <a:extLst>
                <a:ext uri="{FF2B5EF4-FFF2-40B4-BE49-F238E27FC236}">
                  <a16:creationId xmlns:a16="http://schemas.microsoft.com/office/drawing/2014/main" id="{6EC95261-9C6A-48BC-A895-862C7F60A8FC}"/>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8">
              <a:extLst>
                <a:ext uri="{FF2B5EF4-FFF2-40B4-BE49-F238E27FC236}">
                  <a16:creationId xmlns:a16="http://schemas.microsoft.com/office/drawing/2014/main" id="{B1D89E79-99CB-467C-BA96-47AA2C25732B}"/>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29">
              <a:extLst>
                <a:ext uri="{FF2B5EF4-FFF2-40B4-BE49-F238E27FC236}">
                  <a16:creationId xmlns:a16="http://schemas.microsoft.com/office/drawing/2014/main" id="{03D8D20A-E365-4777-8EAB-8A33A635376B}"/>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30">
              <a:extLst>
                <a:ext uri="{FF2B5EF4-FFF2-40B4-BE49-F238E27FC236}">
                  <a16:creationId xmlns:a16="http://schemas.microsoft.com/office/drawing/2014/main" id="{A1B0AC1C-2A65-4949-BC61-57C17393F0AC}"/>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3" name="Picture Placeholder 2">
            <a:extLst>
              <a:ext uri="{FF2B5EF4-FFF2-40B4-BE49-F238E27FC236}">
                <a16:creationId xmlns:a16="http://schemas.microsoft.com/office/drawing/2014/main" id="{196EF5CF-80CF-4BAE-BF68-69A7AF95C283}"/>
              </a:ext>
            </a:extLst>
          </p:cNvPr>
          <p:cNvSpPr>
            <a:spLocks noGrp="1"/>
          </p:cNvSpPr>
          <p:nvPr>
            <p:ph type="pic" sz="quarter" idx="18"/>
          </p:nvPr>
        </p:nvSpPr>
        <p:spPr/>
      </p:sp>
      <p:sp>
        <p:nvSpPr>
          <p:cNvPr id="5" name="Picture Placeholder 4">
            <a:extLst>
              <a:ext uri="{FF2B5EF4-FFF2-40B4-BE49-F238E27FC236}">
                <a16:creationId xmlns:a16="http://schemas.microsoft.com/office/drawing/2014/main" id="{40F51B34-BB11-423F-9746-F07E26F374A0}"/>
              </a:ext>
            </a:extLst>
          </p:cNvPr>
          <p:cNvSpPr>
            <a:spLocks noGrp="1"/>
          </p:cNvSpPr>
          <p:nvPr>
            <p:ph type="pic" sz="quarter" idx="19"/>
          </p:nvPr>
        </p:nvSpPr>
        <p:spPr/>
      </p:sp>
      <p:sp>
        <p:nvSpPr>
          <p:cNvPr id="7" name="Picture Placeholder 6">
            <a:extLst>
              <a:ext uri="{FF2B5EF4-FFF2-40B4-BE49-F238E27FC236}">
                <a16:creationId xmlns:a16="http://schemas.microsoft.com/office/drawing/2014/main" id="{DAAF9307-F050-474C-88A1-23DF58EEBA56}"/>
              </a:ext>
            </a:extLst>
          </p:cNvPr>
          <p:cNvSpPr>
            <a:spLocks noGrp="1"/>
          </p:cNvSpPr>
          <p:nvPr>
            <p:ph type="pic" sz="quarter" idx="21"/>
          </p:nvPr>
        </p:nvSpPr>
        <p:spPr/>
      </p:sp>
      <p:sp>
        <p:nvSpPr>
          <p:cNvPr id="9" name="Picture Placeholder 8">
            <a:extLst>
              <a:ext uri="{FF2B5EF4-FFF2-40B4-BE49-F238E27FC236}">
                <a16:creationId xmlns:a16="http://schemas.microsoft.com/office/drawing/2014/main" id="{F7473491-A2DD-4364-A9A6-F8E7C768C872}"/>
              </a:ext>
            </a:extLst>
          </p:cNvPr>
          <p:cNvSpPr>
            <a:spLocks noGrp="1"/>
          </p:cNvSpPr>
          <p:nvPr>
            <p:ph type="pic" sz="quarter" idx="20"/>
          </p:nvPr>
        </p:nvSpPr>
        <p:spPr/>
      </p:sp>
    </p:spTree>
    <p:extLst>
      <p:ext uri="{BB962C8B-B14F-4D97-AF65-F5344CB8AC3E}">
        <p14:creationId xmlns:p14="http://schemas.microsoft.com/office/powerpoint/2010/main" val="1142446680"/>
      </p:ext>
    </p:extLst>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750"/>
                                        <p:tgtEl>
                                          <p:spTgt spid="11"/>
                                        </p:tgtEl>
                                      </p:cBhvr>
                                    </p:animEffect>
                                    <p:anim calcmode="lin" valueType="num">
                                      <p:cBhvr>
                                        <p:cTn id="8" dur="750" fill="hold"/>
                                        <p:tgtEl>
                                          <p:spTgt spid="11"/>
                                        </p:tgtEl>
                                        <p:attrNameLst>
                                          <p:attrName>ppt_x</p:attrName>
                                        </p:attrNameLst>
                                      </p:cBhvr>
                                      <p:tavLst>
                                        <p:tav tm="0">
                                          <p:val>
                                            <p:strVal val="#ppt_x"/>
                                          </p:val>
                                        </p:tav>
                                        <p:tav tm="100000">
                                          <p:val>
                                            <p:strVal val="#ppt_x"/>
                                          </p:val>
                                        </p:tav>
                                      </p:tavLst>
                                    </p:anim>
                                    <p:anim calcmode="lin" valueType="num">
                                      <p:cBhvr>
                                        <p:cTn id="9" dur="75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750"/>
                                        <p:tgtEl>
                                          <p:spTgt spid="10"/>
                                        </p:tgtEl>
                                      </p:cBhvr>
                                    </p:animEffect>
                                    <p:anim calcmode="lin" valueType="num">
                                      <p:cBhvr>
                                        <p:cTn id="13" dur="750" fill="hold"/>
                                        <p:tgtEl>
                                          <p:spTgt spid="10"/>
                                        </p:tgtEl>
                                        <p:attrNameLst>
                                          <p:attrName>ppt_x</p:attrName>
                                        </p:attrNameLst>
                                      </p:cBhvr>
                                      <p:tavLst>
                                        <p:tav tm="0">
                                          <p:val>
                                            <p:strVal val="#ppt_x"/>
                                          </p:val>
                                        </p:tav>
                                        <p:tav tm="100000">
                                          <p:val>
                                            <p:strVal val="#ppt_x"/>
                                          </p:val>
                                        </p:tav>
                                      </p:tavLst>
                                    </p:anim>
                                    <p:anim calcmode="lin" valueType="num">
                                      <p:cBhvr>
                                        <p:cTn id="14" dur="75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352B12-E7DE-4B32-ADED-F3CBCA3FD0C5}"/>
              </a:ext>
            </a:extLst>
          </p:cNvPr>
          <p:cNvSpPr/>
          <p:nvPr/>
        </p:nvSpPr>
        <p:spPr>
          <a:xfrm>
            <a:off x="4695986" y="2650210"/>
            <a:ext cx="6555782" cy="2657959"/>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Picture Placeholder 32">
            <a:extLst>
              <a:ext uri="{FF2B5EF4-FFF2-40B4-BE49-F238E27FC236}">
                <a16:creationId xmlns:a16="http://schemas.microsoft.com/office/drawing/2014/main" id="{B9F5E530-90D5-4DC5-8F9C-1B7C4A68C10F}"/>
              </a:ext>
            </a:extLst>
          </p:cNvPr>
          <p:cNvSpPr>
            <a:spLocks noGrp="1"/>
          </p:cNvSpPr>
          <p:nvPr>
            <p:ph type="pic" sz="quarter" idx="10"/>
          </p:nvPr>
        </p:nvSpPr>
        <p:spPr/>
      </p:sp>
      <p:grpSp>
        <p:nvGrpSpPr>
          <p:cNvPr id="7" name="Group 6">
            <a:extLst>
              <a:ext uri="{FF2B5EF4-FFF2-40B4-BE49-F238E27FC236}">
                <a16:creationId xmlns:a16="http://schemas.microsoft.com/office/drawing/2014/main" id="{8D3C7237-C6AE-43E0-AB32-798EA2C14D45}"/>
              </a:ext>
            </a:extLst>
          </p:cNvPr>
          <p:cNvGrpSpPr/>
          <p:nvPr/>
        </p:nvGrpSpPr>
        <p:grpSpPr>
          <a:xfrm>
            <a:off x="3164570" y="717047"/>
            <a:ext cx="3062830" cy="3062830"/>
            <a:chOff x="684358" y="2902022"/>
            <a:chExt cx="3364308" cy="3364307"/>
          </a:xfrm>
          <a:solidFill>
            <a:schemeClr val="bg1">
              <a:lumMod val="95000"/>
            </a:schemeClr>
          </a:solidFill>
        </p:grpSpPr>
        <p:sp>
          <p:nvSpPr>
            <p:cNvPr id="8" name="Freeform 6">
              <a:extLst>
                <a:ext uri="{FF2B5EF4-FFF2-40B4-BE49-F238E27FC236}">
                  <a16:creationId xmlns:a16="http://schemas.microsoft.com/office/drawing/2014/main" id="{B6C3A79E-2E87-4087-A020-3D1C92B2E462}"/>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 name="Freeform 7">
              <a:extLst>
                <a:ext uri="{FF2B5EF4-FFF2-40B4-BE49-F238E27FC236}">
                  <a16:creationId xmlns:a16="http://schemas.microsoft.com/office/drawing/2014/main" id="{500574F9-1E68-493A-A98B-EA742E73FDE7}"/>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8">
              <a:extLst>
                <a:ext uri="{FF2B5EF4-FFF2-40B4-BE49-F238E27FC236}">
                  <a16:creationId xmlns:a16="http://schemas.microsoft.com/office/drawing/2014/main" id="{FC0FBDFC-800D-48D7-A504-3C02E2B9AB85}"/>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9">
              <a:extLst>
                <a:ext uri="{FF2B5EF4-FFF2-40B4-BE49-F238E27FC236}">
                  <a16:creationId xmlns:a16="http://schemas.microsoft.com/office/drawing/2014/main" id="{EDFF2BA9-4D49-475D-955D-0D8A8E53325D}"/>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10">
              <a:extLst>
                <a:ext uri="{FF2B5EF4-FFF2-40B4-BE49-F238E27FC236}">
                  <a16:creationId xmlns:a16="http://schemas.microsoft.com/office/drawing/2014/main" id="{85AA0147-BD22-418A-B8E1-3E8240645C83}"/>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11">
              <a:extLst>
                <a:ext uri="{FF2B5EF4-FFF2-40B4-BE49-F238E27FC236}">
                  <a16:creationId xmlns:a16="http://schemas.microsoft.com/office/drawing/2014/main" id="{3772B5BB-5C8B-4086-A82C-A0017A93EF64}"/>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12">
              <a:extLst>
                <a:ext uri="{FF2B5EF4-FFF2-40B4-BE49-F238E27FC236}">
                  <a16:creationId xmlns:a16="http://schemas.microsoft.com/office/drawing/2014/main" id="{E21A1037-BD3E-4E9F-874D-1A059D633E64}"/>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13">
              <a:extLst>
                <a:ext uri="{FF2B5EF4-FFF2-40B4-BE49-F238E27FC236}">
                  <a16:creationId xmlns:a16="http://schemas.microsoft.com/office/drawing/2014/main" id="{902898AB-FE3A-41B5-BCA5-C72E97A4E9C0}"/>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14">
              <a:extLst>
                <a:ext uri="{FF2B5EF4-FFF2-40B4-BE49-F238E27FC236}">
                  <a16:creationId xmlns:a16="http://schemas.microsoft.com/office/drawing/2014/main" id="{AD78D440-84AB-417F-85FC-5F6610FA8635}"/>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15">
              <a:extLst>
                <a:ext uri="{FF2B5EF4-FFF2-40B4-BE49-F238E27FC236}">
                  <a16:creationId xmlns:a16="http://schemas.microsoft.com/office/drawing/2014/main" id="{70C37EA7-5D6D-4B69-A4D6-EA8B72A22BA4}"/>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6">
              <a:extLst>
                <a:ext uri="{FF2B5EF4-FFF2-40B4-BE49-F238E27FC236}">
                  <a16:creationId xmlns:a16="http://schemas.microsoft.com/office/drawing/2014/main" id="{E0BC2DEE-D926-46C7-A0A5-DCC9AD6D0E13}"/>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7">
              <a:extLst>
                <a:ext uri="{FF2B5EF4-FFF2-40B4-BE49-F238E27FC236}">
                  <a16:creationId xmlns:a16="http://schemas.microsoft.com/office/drawing/2014/main" id="{97A5DD03-09F3-4D85-93AE-99B9A8BF3E26}"/>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8">
              <a:extLst>
                <a:ext uri="{FF2B5EF4-FFF2-40B4-BE49-F238E27FC236}">
                  <a16:creationId xmlns:a16="http://schemas.microsoft.com/office/drawing/2014/main" id="{6CFA81B0-FA23-450E-B7D9-6C689493A03E}"/>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9">
              <a:extLst>
                <a:ext uri="{FF2B5EF4-FFF2-40B4-BE49-F238E27FC236}">
                  <a16:creationId xmlns:a16="http://schemas.microsoft.com/office/drawing/2014/main" id="{63CABD07-B030-458C-A598-970624ACC7C9}"/>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20">
              <a:extLst>
                <a:ext uri="{FF2B5EF4-FFF2-40B4-BE49-F238E27FC236}">
                  <a16:creationId xmlns:a16="http://schemas.microsoft.com/office/drawing/2014/main" id="{0D959E02-840D-4AE5-BD60-838F3D9DCD7D}"/>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21">
              <a:extLst>
                <a:ext uri="{FF2B5EF4-FFF2-40B4-BE49-F238E27FC236}">
                  <a16:creationId xmlns:a16="http://schemas.microsoft.com/office/drawing/2014/main" id="{91FA45E6-D215-418D-AB33-BAFADDB0C2D3}"/>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22">
              <a:extLst>
                <a:ext uri="{FF2B5EF4-FFF2-40B4-BE49-F238E27FC236}">
                  <a16:creationId xmlns:a16="http://schemas.microsoft.com/office/drawing/2014/main" id="{66B5B72D-B3E2-4412-B51F-A08DAF847024}"/>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23">
              <a:extLst>
                <a:ext uri="{FF2B5EF4-FFF2-40B4-BE49-F238E27FC236}">
                  <a16:creationId xmlns:a16="http://schemas.microsoft.com/office/drawing/2014/main" id="{B57D1186-6B46-4B84-8ECE-0F507BD35762}"/>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24">
              <a:extLst>
                <a:ext uri="{FF2B5EF4-FFF2-40B4-BE49-F238E27FC236}">
                  <a16:creationId xmlns:a16="http://schemas.microsoft.com/office/drawing/2014/main" id="{6551F752-97A1-43EC-9541-CDBFDE9C0459}"/>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25">
              <a:extLst>
                <a:ext uri="{FF2B5EF4-FFF2-40B4-BE49-F238E27FC236}">
                  <a16:creationId xmlns:a16="http://schemas.microsoft.com/office/drawing/2014/main" id="{A0051729-B809-4CDF-A297-314DD9374A57}"/>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6">
              <a:extLst>
                <a:ext uri="{FF2B5EF4-FFF2-40B4-BE49-F238E27FC236}">
                  <a16:creationId xmlns:a16="http://schemas.microsoft.com/office/drawing/2014/main" id="{226B2709-3665-46D4-840D-6B009C7E1925}"/>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7">
              <a:extLst>
                <a:ext uri="{FF2B5EF4-FFF2-40B4-BE49-F238E27FC236}">
                  <a16:creationId xmlns:a16="http://schemas.microsoft.com/office/drawing/2014/main" id="{0D69CBE7-2508-4283-B1E4-43D54098C133}"/>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8">
              <a:extLst>
                <a:ext uri="{FF2B5EF4-FFF2-40B4-BE49-F238E27FC236}">
                  <a16:creationId xmlns:a16="http://schemas.microsoft.com/office/drawing/2014/main" id="{0072E37C-AFB8-4CBA-AB68-7A0425C0056F}"/>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9">
              <a:extLst>
                <a:ext uri="{FF2B5EF4-FFF2-40B4-BE49-F238E27FC236}">
                  <a16:creationId xmlns:a16="http://schemas.microsoft.com/office/drawing/2014/main" id="{1C773D8F-82C4-459A-AE4B-6775B87B50F8}"/>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30">
              <a:extLst>
                <a:ext uri="{FF2B5EF4-FFF2-40B4-BE49-F238E27FC236}">
                  <a16:creationId xmlns:a16="http://schemas.microsoft.com/office/drawing/2014/main" id="{84B9F21A-F17A-4962-9727-62248027A664}"/>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34" name="Rectangle 33">
            <a:extLst>
              <a:ext uri="{FF2B5EF4-FFF2-40B4-BE49-F238E27FC236}">
                <a16:creationId xmlns:a16="http://schemas.microsoft.com/office/drawing/2014/main" id="{8AB18A31-7EC1-4819-92CD-0239A870EB8A}"/>
              </a:ext>
            </a:extLst>
          </p:cNvPr>
          <p:cNvSpPr/>
          <p:nvPr/>
        </p:nvSpPr>
        <p:spPr>
          <a:xfrm>
            <a:off x="1" y="2227293"/>
            <a:ext cx="4695986" cy="34915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Box 2">
            <a:extLst>
              <a:ext uri="{FF2B5EF4-FFF2-40B4-BE49-F238E27FC236}">
                <a16:creationId xmlns:a16="http://schemas.microsoft.com/office/drawing/2014/main" id="{0A95A2CB-F8BB-4F2B-8949-7A4066ADD97D}"/>
              </a:ext>
            </a:extLst>
          </p:cNvPr>
          <p:cNvSpPr txBox="1"/>
          <p:nvPr/>
        </p:nvSpPr>
        <p:spPr>
          <a:xfrm>
            <a:off x="6570790" y="1471553"/>
            <a:ext cx="3735583" cy="2308324"/>
          </a:xfrm>
          <a:prstGeom prst="rect">
            <a:avLst/>
          </a:prstGeom>
          <a:noFill/>
        </p:spPr>
        <p:txBody>
          <a:bodyPr wrap="square" rtlCol="0">
            <a:spAutoFit/>
          </a:bodyPr>
          <a:lstStyle/>
          <a:p>
            <a:r>
              <a:rPr lang="en-US" sz="4800">
                <a:solidFill>
                  <a:schemeClr val="tx1">
                    <a:lumMod val="75000"/>
                    <a:lumOff val="25000"/>
                  </a:schemeClr>
                </a:solidFill>
                <a:latin typeface="+mj-lt"/>
              </a:rPr>
              <a:t>Exploring Different Design Style</a:t>
            </a:r>
            <a:endParaRPr lang="id-ID" sz="6000" b="1">
              <a:solidFill>
                <a:schemeClr val="tx1">
                  <a:lumMod val="75000"/>
                  <a:lumOff val="25000"/>
                </a:schemeClr>
              </a:solidFill>
              <a:latin typeface="+mj-lt"/>
            </a:endParaRPr>
          </a:p>
        </p:txBody>
      </p:sp>
      <p:sp>
        <p:nvSpPr>
          <p:cNvPr id="5" name="TextBox 4">
            <a:extLst>
              <a:ext uri="{FF2B5EF4-FFF2-40B4-BE49-F238E27FC236}">
                <a16:creationId xmlns:a16="http://schemas.microsoft.com/office/drawing/2014/main" id="{BAC39BB6-56CC-4E5C-B304-2BD56B4951D8}"/>
              </a:ext>
            </a:extLst>
          </p:cNvPr>
          <p:cNvSpPr txBox="1"/>
          <p:nvPr/>
        </p:nvSpPr>
        <p:spPr>
          <a:xfrm>
            <a:off x="593280" y="2847895"/>
            <a:ext cx="3512502" cy="1615827"/>
          </a:xfrm>
          <a:prstGeom prst="rect">
            <a:avLst/>
          </a:prstGeom>
          <a:noFill/>
        </p:spPr>
        <p:txBody>
          <a:bodyPr wrap="square" rtlCol="0">
            <a:spAutoFit/>
          </a:bodyPr>
          <a:lstStyle/>
          <a:p>
            <a:pPr algn="r">
              <a:lnSpc>
                <a:spcPct val="150000"/>
              </a:lnSpc>
            </a:pPr>
            <a:r>
              <a:rPr lang="en-US" sz="1100">
                <a:solidFill>
                  <a:schemeClr val="bg1"/>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
        <p:nvSpPr>
          <p:cNvPr id="6" name="TextBox 5">
            <a:extLst>
              <a:ext uri="{FF2B5EF4-FFF2-40B4-BE49-F238E27FC236}">
                <a16:creationId xmlns:a16="http://schemas.microsoft.com/office/drawing/2014/main" id="{3D92A243-DDEB-4AF8-B4BC-A32641E5D1B3}"/>
              </a:ext>
            </a:extLst>
          </p:cNvPr>
          <p:cNvSpPr txBox="1"/>
          <p:nvPr/>
        </p:nvSpPr>
        <p:spPr>
          <a:xfrm>
            <a:off x="593280" y="4477652"/>
            <a:ext cx="3512502" cy="600164"/>
          </a:xfrm>
          <a:prstGeom prst="rect">
            <a:avLst/>
          </a:prstGeom>
          <a:noFill/>
        </p:spPr>
        <p:txBody>
          <a:bodyPr wrap="square" rtlCol="0">
            <a:spAutoFit/>
          </a:bodyPr>
          <a:lstStyle/>
          <a:p>
            <a:pPr algn="r">
              <a:lnSpc>
                <a:spcPct val="150000"/>
              </a:lnSpc>
            </a:pPr>
            <a:r>
              <a:rPr lang="en-US" sz="1100">
                <a:solidFill>
                  <a:schemeClr val="bg1"/>
                </a:solidFill>
              </a:rPr>
              <a:t>Praesent lacinia tellus augue, eget tincidunt urna mattis a. Proin ac massa et</a:t>
            </a:r>
          </a:p>
        </p:txBody>
      </p:sp>
    </p:spTree>
    <p:extLst>
      <p:ext uri="{BB962C8B-B14F-4D97-AF65-F5344CB8AC3E}">
        <p14:creationId xmlns:p14="http://schemas.microsoft.com/office/powerpoint/2010/main" val="4189381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anim calcmode="lin" valueType="num">
                                      <p:cBhvr>
                                        <p:cTn id="13" dur="750" fill="hold"/>
                                        <p:tgtEl>
                                          <p:spTgt spid="5"/>
                                        </p:tgtEl>
                                        <p:attrNameLst>
                                          <p:attrName>ppt_x</p:attrName>
                                        </p:attrNameLst>
                                      </p:cBhvr>
                                      <p:tavLst>
                                        <p:tav tm="0">
                                          <p:val>
                                            <p:strVal val="#ppt_x"/>
                                          </p:val>
                                        </p:tav>
                                        <p:tav tm="100000">
                                          <p:val>
                                            <p:strVal val="#ppt_x"/>
                                          </p:val>
                                        </p:tav>
                                      </p:tavLst>
                                    </p:anim>
                                    <p:anim calcmode="lin" valueType="num">
                                      <p:cBhvr>
                                        <p:cTn id="14" dur="75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50"/>
                                        <p:tgtEl>
                                          <p:spTgt spid="6"/>
                                        </p:tgtEl>
                                      </p:cBhvr>
                                    </p:animEffect>
                                    <p:anim calcmode="lin" valueType="num">
                                      <p:cBhvr>
                                        <p:cTn id="18" dur="750" fill="hold"/>
                                        <p:tgtEl>
                                          <p:spTgt spid="6"/>
                                        </p:tgtEl>
                                        <p:attrNameLst>
                                          <p:attrName>ppt_x</p:attrName>
                                        </p:attrNameLst>
                                      </p:cBhvr>
                                      <p:tavLst>
                                        <p:tav tm="0">
                                          <p:val>
                                            <p:strVal val="#ppt_x"/>
                                          </p:val>
                                        </p:tav>
                                        <p:tav tm="100000">
                                          <p:val>
                                            <p:strVal val="#ppt_x"/>
                                          </p:val>
                                        </p:tav>
                                      </p:tavLst>
                                    </p:anim>
                                    <p:anim calcmode="lin" valueType="num">
                                      <p:cBhvr>
                                        <p:cTn id="19"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E0BE0739-4970-4E55-A108-8676FB97AD18}"/>
              </a:ext>
            </a:extLst>
          </p:cNvPr>
          <p:cNvGrpSpPr/>
          <p:nvPr/>
        </p:nvGrpSpPr>
        <p:grpSpPr>
          <a:xfrm>
            <a:off x="4720849" y="1831507"/>
            <a:ext cx="3180174" cy="3180174"/>
            <a:chOff x="684358" y="2902022"/>
            <a:chExt cx="3364308" cy="3364307"/>
          </a:xfrm>
          <a:solidFill>
            <a:schemeClr val="bg1">
              <a:lumMod val="95000"/>
            </a:schemeClr>
          </a:solidFill>
        </p:grpSpPr>
        <p:sp>
          <p:nvSpPr>
            <p:cNvPr id="35" name="Freeform 6">
              <a:extLst>
                <a:ext uri="{FF2B5EF4-FFF2-40B4-BE49-F238E27FC236}">
                  <a16:creationId xmlns:a16="http://schemas.microsoft.com/office/drawing/2014/main" id="{39CE071B-2312-402F-8F18-C6670F201EED}"/>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7">
              <a:extLst>
                <a:ext uri="{FF2B5EF4-FFF2-40B4-BE49-F238E27FC236}">
                  <a16:creationId xmlns:a16="http://schemas.microsoft.com/office/drawing/2014/main" id="{8F0E7B14-6FD6-444B-B28F-99AD2530383A}"/>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8">
              <a:extLst>
                <a:ext uri="{FF2B5EF4-FFF2-40B4-BE49-F238E27FC236}">
                  <a16:creationId xmlns:a16="http://schemas.microsoft.com/office/drawing/2014/main" id="{5B261616-7A9A-446C-B167-56325279B72C}"/>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9">
              <a:extLst>
                <a:ext uri="{FF2B5EF4-FFF2-40B4-BE49-F238E27FC236}">
                  <a16:creationId xmlns:a16="http://schemas.microsoft.com/office/drawing/2014/main" id="{C4911E68-980E-4C2A-A4E1-2EE6A3C41486}"/>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10">
              <a:extLst>
                <a:ext uri="{FF2B5EF4-FFF2-40B4-BE49-F238E27FC236}">
                  <a16:creationId xmlns:a16="http://schemas.microsoft.com/office/drawing/2014/main" id="{4626C702-9818-4DC6-9E3D-09AF796C932B}"/>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11">
              <a:extLst>
                <a:ext uri="{FF2B5EF4-FFF2-40B4-BE49-F238E27FC236}">
                  <a16:creationId xmlns:a16="http://schemas.microsoft.com/office/drawing/2014/main" id="{4EED0521-871C-46F5-8495-7FF40935BE82}"/>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12">
              <a:extLst>
                <a:ext uri="{FF2B5EF4-FFF2-40B4-BE49-F238E27FC236}">
                  <a16:creationId xmlns:a16="http://schemas.microsoft.com/office/drawing/2014/main" id="{D0FB62D1-ACE8-44D3-B73B-CBE11F4CA8AC}"/>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13">
              <a:extLst>
                <a:ext uri="{FF2B5EF4-FFF2-40B4-BE49-F238E27FC236}">
                  <a16:creationId xmlns:a16="http://schemas.microsoft.com/office/drawing/2014/main" id="{6BC79796-AC3E-4947-8EFC-238D6C7B363E}"/>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14">
              <a:extLst>
                <a:ext uri="{FF2B5EF4-FFF2-40B4-BE49-F238E27FC236}">
                  <a16:creationId xmlns:a16="http://schemas.microsoft.com/office/drawing/2014/main" id="{314BFE69-CBE8-4CE8-8134-436E885683A0}"/>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15">
              <a:extLst>
                <a:ext uri="{FF2B5EF4-FFF2-40B4-BE49-F238E27FC236}">
                  <a16:creationId xmlns:a16="http://schemas.microsoft.com/office/drawing/2014/main" id="{3755A294-5DDD-4EF8-ADDB-07A09422803B}"/>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16">
              <a:extLst>
                <a:ext uri="{FF2B5EF4-FFF2-40B4-BE49-F238E27FC236}">
                  <a16:creationId xmlns:a16="http://schemas.microsoft.com/office/drawing/2014/main" id="{2AF7B07A-0DDA-4455-BCDA-A8DE437A26D4}"/>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17">
              <a:extLst>
                <a:ext uri="{FF2B5EF4-FFF2-40B4-BE49-F238E27FC236}">
                  <a16:creationId xmlns:a16="http://schemas.microsoft.com/office/drawing/2014/main" id="{25A8C84C-440B-44DC-A71E-11603F5912C2}"/>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18">
              <a:extLst>
                <a:ext uri="{FF2B5EF4-FFF2-40B4-BE49-F238E27FC236}">
                  <a16:creationId xmlns:a16="http://schemas.microsoft.com/office/drawing/2014/main" id="{2ED1459D-7582-47EB-B66B-F1B69732A8AA}"/>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19">
              <a:extLst>
                <a:ext uri="{FF2B5EF4-FFF2-40B4-BE49-F238E27FC236}">
                  <a16:creationId xmlns:a16="http://schemas.microsoft.com/office/drawing/2014/main" id="{E221AD44-9AAB-49A6-99C5-17F8639375C6}"/>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20">
              <a:extLst>
                <a:ext uri="{FF2B5EF4-FFF2-40B4-BE49-F238E27FC236}">
                  <a16:creationId xmlns:a16="http://schemas.microsoft.com/office/drawing/2014/main" id="{86D54968-AF7A-4C48-9C30-4F55D73E2875}"/>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21">
              <a:extLst>
                <a:ext uri="{FF2B5EF4-FFF2-40B4-BE49-F238E27FC236}">
                  <a16:creationId xmlns:a16="http://schemas.microsoft.com/office/drawing/2014/main" id="{08558AC3-09F6-44D3-AED6-F1564AD321DB}"/>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22">
              <a:extLst>
                <a:ext uri="{FF2B5EF4-FFF2-40B4-BE49-F238E27FC236}">
                  <a16:creationId xmlns:a16="http://schemas.microsoft.com/office/drawing/2014/main" id="{438738FE-2A11-491F-A3E5-3A903B6B6292}"/>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23">
              <a:extLst>
                <a:ext uri="{FF2B5EF4-FFF2-40B4-BE49-F238E27FC236}">
                  <a16:creationId xmlns:a16="http://schemas.microsoft.com/office/drawing/2014/main" id="{3F0D8BC8-E8A8-4B01-80D7-EB62181E8284}"/>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24">
              <a:extLst>
                <a:ext uri="{FF2B5EF4-FFF2-40B4-BE49-F238E27FC236}">
                  <a16:creationId xmlns:a16="http://schemas.microsoft.com/office/drawing/2014/main" id="{4F50558D-CB34-4379-96DE-A7E60C8031E1}"/>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25">
              <a:extLst>
                <a:ext uri="{FF2B5EF4-FFF2-40B4-BE49-F238E27FC236}">
                  <a16:creationId xmlns:a16="http://schemas.microsoft.com/office/drawing/2014/main" id="{DAD2803F-5061-4841-93E7-372AF04DCBF5}"/>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26">
              <a:extLst>
                <a:ext uri="{FF2B5EF4-FFF2-40B4-BE49-F238E27FC236}">
                  <a16:creationId xmlns:a16="http://schemas.microsoft.com/office/drawing/2014/main" id="{46BC3545-27FC-4CC2-BEC3-25045FF57891}"/>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27">
              <a:extLst>
                <a:ext uri="{FF2B5EF4-FFF2-40B4-BE49-F238E27FC236}">
                  <a16:creationId xmlns:a16="http://schemas.microsoft.com/office/drawing/2014/main" id="{56A217E9-EE3A-45ED-BCEA-67AA6FF0B433}"/>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28">
              <a:extLst>
                <a:ext uri="{FF2B5EF4-FFF2-40B4-BE49-F238E27FC236}">
                  <a16:creationId xmlns:a16="http://schemas.microsoft.com/office/drawing/2014/main" id="{E09CCE8E-F551-4D5B-A7AB-A6460A434219}"/>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29">
              <a:extLst>
                <a:ext uri="{FF2B5EF4-FFF2-40B4-BE49-F238E27FC236}">
                  <a16:creationId xmlns:a16="http://schemas.microsoft.com/office/drawing/2014/main" id="{6CA44B8B-2422-418D-AD6E-41A1213C2665}"/>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30">
              <a:extLst>
                <a:ext uri="{FF2B5EF4-FFF2-40B4-BE49-F238E27FC236}">
                  <a16:creationId xmlns:a16="http://schemas.microsoft.com/office/drawing/2014/main" id="{C66C904A-150C-4A32-93A7-799D34B699E6}"/>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4" name="Rectangle 23">
            <a:extLst>
              <a:ext uri="{FF2B5EF4-FFF2-40B4-BE49-F238E27FC236}">
                <a16:creationId xmlns:a16="http://schemas.microsoft.com/office/drawing/2014/main" id="{780D07A7-FAA0-4034-8D62-AD8AD3BFEA76}"/>
              </a:ext>
            </a:extLst>
          </p:cNvPr>
          <p:cNvSpPr/>
          <p:nvPr/>
        </p:nvSpPr>
        <p:spPr>
          <a:xfrm flipH="1">
            <a:off x="-4998" y="0"/>
            <a:ext cx="2193561" cy="6858000"/>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extBox 5">
            <a:extLst>
              <a:ext uri="{FF2B5EF4-FFF2-40B4-BE49-F238E27FC236}">
                <a16:creationId xmlns:a16="http://schemas.microsoft.com/office/drawing/2014/main" id="{0F3BA256-12A1-4269-8D9E-2ECAFB1EF8F0}"/>
              </a:ext>
            </a:extLst>
          </p:cNvPr>
          <p:cNvSpPr txBox="1"/>
          <p:nvPr/>
        </p:nvSpPr>
        <p:spPr>
          <a:xfrm>
            <a:off x="7874826" y="1016862"/>
            <a:ext cx="3292845"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a:t>
            </a:r>
          </a:p>
        </p:txBody>
      </p:sp>
      <p:sp>
        <p:nvSpPr>
          <p:cNvPr id="7" name="TextBox 6">
            <a:extLst>
              <a:ext uri="{FF2B5EF4-FFF2-40B4-BE49-F238E27FC236}">
                <a16:creationId xmlns:a16="http://schemas.microsoft.com/office/drawing/2014/main" id="{FBD39963-4D9C-4ACD-845F-D3BC9DD400DA}"/>
              </a:ext>
            </a:extLst>
          </p:cNvPr>
          <p:cNvSpPr txBox="1"/>
          <p:nvPr/>
        </p:nvSpPr>
        <p:spPr>
          <a:xfrm>
            <a:off x="7874826" y="453453"/>
            <a:ext cx="3292845" cy="369332"/>
          </a:xfrm>
          <a:prstGeom prst="rect">
            <a:avLst/>
          </a:prstGeom>
          <a:noFill/>
        </p:spPr>
        <p:txBody>
          <a:bodyPr wrap="square" rtlCol="0">
            <a:spAutoFit/>
          </a:bodyPr>
          <a:lstStyle/>
          <a:p>
            <a:r>
              <a:rPr lang="en-US">
                <a:solidFill>
                  <a:schemeClr val="tx1">
                    <a:lumMod val="75000"/>
                    <a:lumOff val="25000"/>
                  </a:schemeClr>
                </a:solidFill>
                <a:latin typeface="+mj-lt"/>
              </a:rPr>
              <a:t>Ariana Grandson</a:t>
            </a:r>
            <a:endParaRPr lang="id-ID" sz="2400" b="1">
              <a:solidFill>
                <a:schemeClr val="tx1">
                  <a:lumMod val="75000"/>
                  <a:lumOff val="25000"/>
                </a:schemeClr>
              </a:solidFill>
              <a:latin typeface="+mj-lt"/>
            </a:endParaRPr>
          </a:p>
        </p:txBody>
      </p:sp>
      <p:sp>
        <p:nvSpPr>
          <p:cNvPr id="8" name="Freeform 122">
            <a:extLst>
              <a:ext uri="{FF2B5EF4-FFF2-40B4-BE49-F238E27FC236}">
                <a16:creationId xmlns:a16="http://schemas.microsoft.com/office/drawing/2014/main" id="{711608B7-B614-4A2D-83AB-29CB15D211D0}"/>
              </a:ext>
            </a:extLst>
          </p:cNvPr>
          <p:cNvSpPr>
            <a:spLocks noEditPoints="1"/>
          </p:cNvSpPr>
          <p:nvPr/>
        </p:nvSpPr>
        <p:spPr bwMode="auto">
          <a:xfrm>
            <a:off x="8394163" y="1721163"/>
            <a:ext cx="244126" cy="246296"/>
          </a:xfrm>
          <a:custGeom>
            <a:avLst/>
            <a:gdLst>
              <a:gd name="T0" fmla="*/ 95 w 95"/>
              <a:gd name="T1" fmla="*/ 78 h 96"/>
              <a:gd name="T2" fmla="*/ 77 w 95"/>
              <a:gd name="T3" fmla="*/ 96 h 96"/>
              <a:gd name="T4" fmla="*/ 18 w 95"/>
              <a:gd name="T5" fmla="*/ 96 h 96"/>
              <a:gd name="T6" fmla="*/ 0 w 95"/>
              <a:gd name="T7" fmla="*/ 78 h 96"/>
              <a:gd name="T8" fmla="*/ 0 w 95"/>
              <a:gd name="T9" fmla="*/ 18 h 96"/>
              <a:gd name="T10" fmla="*/ 18 w 95"/>
              <a:gd name="T11" fmla="*/ 0 h 96"/>
              <a:gd name="T12" fmla="*/ 77 w 95"/>
              <a:gd name="T13" fmla="*/ 0 h 96"/>
              <a:gd name="T14" fmla="*/ 95 w 95"/>
              <a:gd name="T15" fmla="*/ 18 h 96"/>
              <a:gd name="T16" fmla="*/ 95 w 95"/>
              <a:gd name="T17" fmla="*/ 78 h 96"/>
              <a:gd name="T18" fmla="*/ 72 w 95"/>
              <a:gd name="T19" fmla="*/ 32 h 96"/>
              <a:gd name="T20" fmla="*/ 78 w 95"/>
              <a:gd name="T21" fmla="*/ 25 h 96"/>
              <a:gd name="T22" fmla="*/ 69 w 95"/>
              <a:gd name="T23" fmla="*/ 28 h 96"/>
              <a:gd name="T24" fmla="*/ 60 w 95"/>
              <a:gd name="T25" fmla="*/ 24 h 96"/>
              <a:gd name="T26" fmla="*/ 47 w 95"/>
              <a:gd name="T27" fmla="*/ 37 h 96"/>
              <a:gd name="T28" fmla="*/ 47 w 95"/>
              <a:gd name="T29" fmla="*/ 40 h 96"/>
              <a:gd name="T30" fmla="*/ 20 w 95"/>
              <a:gd name="T31" fmla="*/ 26 h 96"/>
              <a:gd name="T32" fmla="*/ 18 w 95"/>
              <a:gd name="T33" fmla="*/ 33 h 96"/>
              <a:gd name="T34" fmla="*/ 24 w 95"/>
              <a:gd name="T35" fmla="*/ 44 h 96"/>
              <a:gd name="T36" fmla="*/ 18 w 95"/>
              <a:gd name="T37" fmla="*/ 42 h 96"/>
              <a:gd name="T38" fmla="*/ 18 w 95"/>
              <a:gd name="T39" fmla="*/ 42 h 96"/>
              <a:gd name="T40" fmla="*/ 28 w 95"/>
              <a:gd name="T41" fmla="*/ 55 h 96"/>
              <a:gd name="T42" fmla="*/ 25 w 95"/>
              <a:gd name="T43" fmla="*/ 56 h 96"/>
              <a:gd name="T44" fmla="*/ 23 w 95"/>
              <a:gd name="T45" fmla="*/ 56 h 96"/>
              <a:gd name="T46" fmla="*/ 35 w 95"/>
              <a:gd name="T47" fmla="*/ 65 h 96"/>
              <a:gd name="T48" fmla="*/ 19 w 95"/>
              <a:gd name="T49" fmla="*/ 70 h 96"/>
              <a:gd name="T50" fmla="*/ 16 w 95"/>
              <a:gd name="T51" fmla="*/ 70 h 96"/>
              <a:gd name="T52" fmla="*/ 36 w 95"/>
              <a:gd name="T53" fmla="*/ 76 h 96"/>
              <a:gd name="T54" fmla="*/ 73 w 95"/>
              <a:gd name="T55" fmla="*/ 39 h 96"/>
              <a:gd name="T56" fmla="*/ 73 w 95"/>
              <a:gd name="T57" fmla="*/ 37 h 96"/>
              <a:gd name="T58" fmla="*/ 79 w 95"/>
              <a:gd name="T59" fmla="*/ 30 h 96"/>
              <a:gd name="T60" fmla="*/ 72 w 95"/>
              <a:gd name="T61" fmla="*/ 3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96">
                <a:moveTo>
                  <a:pt x="95" y="78"/>
                </a:moveTo>
                <a:cubicBezTo>
                  <a:pt x="95" y="88"/>
                  <a:pt x="87" y="96"/>
                  <a:pt x="77" y="96"/>
                </a:cubicBezTo>
                <a:cubicBezTo>
                  <a:pt x="18" y="96"/>
                  <a:pt x="18" y="96"/>
                  <a:pt x="18" y="96"/>
                </a:cubicBezTo>
                <a:cubicBezTo>
                  <a:pt x="8" y="96"/>
                  <a:pt x="0" y="88"/>
                  <a:pt x="0" y="78"/>
                </a:cubicBezTo>
                <a:cubicBezTo>
                  <a:pt x="0" y="18"/>
                  <a:pt x="0" y="18"/>
                  <a:pt x="0" y="18"/>
                </a:cubicBezTo>
                <a:cubicBezTo>
                  <a:pt x="0" y="8"/>
                  <a:pt x="8" y="0"/>
                  <a:pt x="18" y="0"/>
                </a:cubicBezTo>
                <a:cubicBezTo>
                  <a:pt x="77" y="0"/>
                  <a:pt x="77" y="0"/>
                  <a:pt x="77" y="0"/>
                </a:cubicBezTo>
                <a:cubicBezTo>
                  <a:pt x="87" y="0"/>
                  <a:pt x="95" y="8"/>
                  <a:pt x="95" y="18"/>
                </a:cubicBezTo>
                <a:lnTo>
                  <a:pt x="95" y="78"/>
                </a:lnTo>
                <a:close/>
                <a:moveTo>
                  <a:pt x="72" y="32"/>
                </a:moveTo>
                <a:cubicBezTo>
                  <a:pt x="75" y="31"/>
                  <a:pt x="77" y="28"/>
                  <a:pt x="78" y="25"/>
                </a:cubicBezTo>
                <a:cubicBezTo>
                  <a:pt x="75" y="26"/>
                  <a:pt x="72" y="28"/>
                  <a:pt x="69" y="28"/>
                </a:cubicBezTo>
                <a:cubicBezTo>
                  <a:pt x="67" y="26"/>
                  <a:pt x="64" y="24"/>
                  <a:pt x="60" y="24"/>
                </a:cubicBezTo>
                <a:cubicBezTo>
                  <a:pt x="53" y="24"/>
                  <a:pt x="47" y="30"/>
                  <a:pt x="47" y="37"/>
                </a:cubicBezTo>
                <a:cubicBezTo>
                  <a:pt x="47" y="38"/>
                  <a:pt x="47" y="39"/>
                  <a:pt x="47" y="40"/>
                </a:cubicBezTo>
                <a:cubicBezTo>
                  <a:pt x="36" y="40"/>
                  <a:pt x="26" y="34"/>
                  <a:pt x="20" y="26"/>
                </a:cubicBezTo>
                <a:cubicBezTo>
                  <a:pt x="19" y="28"/>
                  <a:pt x="18" y="31"/>
                  <a:pt x="18" y="33"/>
                </a:cubicBezTo>
                <a:cubicBezTo>
                  <a:pt x="18" y="38"/>
                  <a:pt x="20" y="42"/>
                  <a:pt x="24" y="44"/>
                </a:cubicBezTo>
                <a:cubicBezTo>
                  <a:pt x="22" y="44"/>
                  <a:pt x="20" y="43"/>
                  <a:pt x="18" y="42"/>
                </a:cubicBezTo>
                <a:cubicBezTo>
                  <a:pt x="18" y="42"/>
                  <a:pt x="18" y="42"/>
                  <a:pt x="18" y="42"/>
                </a:cubicBezTo>
                <a:cubicBezTo>
                  <a:pt x="18" y="49"/>
                  <a:pt x="22" y="54"/>
                  <a:pt x="28" y="55"/>
                </a:cubicBezTo>
                <a:cubicBezTo>
                  <a:pt x="27" y="56"/>
                  <a:pt x="26" y="56"/>
                  <a:pt x="25" y="56"/>
                </a:cubicBezTo>
                <a:cubicBezTo>
                  <a:pt x="24" y="56"/>
                  <a:pt x="24" y="56"/>
                  <a:pt x="23" y="56"/>
                </a:cubicBezTo>
                <a:cubicBezTo>
                  <a:pt x="24" y="61"/>
                  <a:pt x="29" y="65"/>
                  <a:pt x="35" y="65"/>
                </a:cubicBezTo>
                <a:cubicBezTo>
                  <a:pt x="30" y="68"/>
                  <a:pt x="25" y="70"/>
                  <a:pt x="19" y="70"/>
                </a:cubicBezTo>
                <a:cubicBezTo>
                  <a:pt x="18" y="70"/>
                  <a:pt x="17" y="70"/>
                  <a:pt x="16" y="70"/>
                </a:cubicBezTo>
                <a:cubicBezTo>
                  <a:pt x="21" y="74"/>
                  <a:pt x="28" y="76"/>
                  <a:pt x="36" y="76"/>
                </a:cubicBezTo>
                <a:cubicBezTo>
                  <a:pt x="60" y="76"/>
                  <a:pt x="73" y="56"/>
                  <a:pt x="73" y="39"/>
                </a:cubicBezTo>
                <a:cubicBezTo>
                  <a:pt x="73" y="38"/>
                  <a:pt x="73" y="37"/>
                  <a:pt x="73" y="37"/>
                </a:cubicBezTo>
                <a:cubicBezTo>
                  <a:pt x="75" y="35"/>
                  <a:pt x="78" y="33"/>
                  <a:pt x="79" y="30"/>
                </a:cubicBezTo>
                <a:cubicBezTo>
                  <a:pt x="77" y="31"/>
                  <a:pt x="75" y="32"/>
                  <a:pt x="72"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23">
            <a:extLst>
              <a:ext uri="{FF2B5EF4-FFF2-40B4-BE49-F238E27FC236}">
                <a16:creationId xmlns:a16="http://schemas.microsoft.com/office/drawing/2014/main" id="{19A22CF3-7B3B-485F-8B71-184CEB3222ED}"/>
              </a:ext>
            </a:extLst>
          </p:cNvPr>
          <p:cNvSpPr>
            <a:spLocks/>
          </p:cNvSpPr>
          <p:nvPr/>
        </p:nvSpPr>
        <p:spPr bwMode="auto">
          <a:xfrm>
            <a:off x="7983304" y="1721163"/>
            <a:ext cx="246296" cy="246296"/>
          </a:xfrm>
          <a:custGeom>
            <a:avLst/>
            <a:gdLst>
              <a:gd name="T0" fmla="*/ 96 w 96"/>
              <a:gd name="T1" fmla="*/ 18 h 96"/>
              <a:gd name="T2" fmla="*/ 96 w 96"/>
              <a:gd name="T3" fmla="*/ 78 h 96"/>
              <a:gd name="T4" fmla="*/ 78 w 96"/>
              <a:gd name="T5" fmla="*/ 96 h 96"/>
              <a:gd name="T6" fmla="*/ 67 w 96"/>
              <a:gd name="T7" fmla="*/ 96 h 96"/>
              <a:gd name="T8" fmla="*/ 67 w 96"/>
              <a:gd name="T9" fmla="*/ 59 h 96"/>
              <a:gd name="T10" fmla="*/ 79 w 96"/>
              <a:gd name="T11" fmla="*/ 59 h 96"/>
              <a:gd name="T12" fmla="*/ 81 w 96"/>
              <a:gd name="T13" fmla="*/ 44 h 96"/>
              <a:gd name="T14" fmla="*/ 67 w 96"/>
              <a:gd name="T15" fmla="*/ 44 h 96"/>
              <a:gd name="T16" fmla="*/ 67 w 96"/>
              <a:gd name="T17" fmla="*/ 35 h 96"/>
              <a:gd name="T18" fmla="*/ 74 w 96"/>
              <a:gd name="T19" fmla="*/ 28 h 96"/>
              <a:gd name="T20" fmla="*/ 81 w 96"/>
              <a:gd name="T21" fmla="*/ 28 h 96"/>
              <a:gd name="T22" fmla="*/ 81 w 96"/>
              <a:gd name="T23" fmla="*/ 15 h 96"/>
              <a:gd name="T24" fmla="*/ 70 w 96"/>
              <a:gd name="T25" fmla="*/ 15 h 96"/>
              <a:gd name="T26" fmla="*/ 52 w 96"/>
              <a:gd name="T27" fmla="*/ 34 h 96"/>
              <a:gd name="T28" fmla="*/ 52 w 96"/>
              <a:gd name="T29" fmla="*/ 44 h 96"/>
              <a:gd name="T30" fmla="*/ 39 w 96"/>
              <a:gd name="T31" fmla="*/ 44 h 96"/>
              <a:gd name="T32" fmla="*/ 39 w 96"/>
              <a:gd name="T33" fmla="*/ 59 h 96"/>
              <a:gd name="T34" fmla="*/ 52 w 96"/>
              <a:gd name="T35" fmla="*/ 59 h 96"/>
              <a:gd name="T36" fmla="*/ 52 w 96"/>
              <a:gd name="T37" fmla="*/ 96 h 96"/>
              <a:gd name="T38" fmla="*/ 18 w 96"/>
              <a:gd name="T39" fmla="*/ 96 h 96"/>
              <a:gd name="T40" fmla="*/ 0 w 96"/>
              <a:gd name="T41" fmla="*/ 78 h 96"/>
              <a:gd name="T42" fmla="*/ 0 w 96"/>
              <a:gd name="T43" fmla="*/ 18 h 96"/>
              <a:gd name="T44" fmla="*/ 18 w 96"/>
              <a:gd name="T45" fmla="*/ 0 h 96"/>
              <a:gd name="T46" fmla="*/ 78 w 96"/>
              <a:gd name="T47" fmla="*/ 0 h 96"/>
              <a:gd name="T48" fmla="*/ 96 w 96"/>
              <a:gd name="T49" fmla="*/ 1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 h="96">
                <a:moveTo>
                  <a:pt x="96" y="18"/>
                </a:moveTo>
                <a:cubicBezTo>
                  <a:pt x="96" y="78"/>
                  <a:pt x="96" y="78"/>
                  <a:pt x="96" y="78"/>
                </a:cubicBezTo>
                <a:cubicBezTo>
                  <a:pt x="96" y="88"/>
                  <a:pt x="88" y="96"/>
                  <a:pt x="78" y="96"/>
                </a:cubicBezTo>
                <a:cubicBezTo>
                  <a:pt x="67" y="96"/>
                  <a:pt x="67" y="96"/>
                  <a:pt x="67" y="96"/>
                </a:cubicBezTo>
                <a:cubicBezTo>
                  <a:pt x="67" y="59"/>
                  <a:pt x="67" y="59"/>
                  <a:pt x="67" y="59"/>
                </a:cubicBezTo>
                <a:cubicBezTo>
                  <a:pt x="79" y="59"/>
                  <a:pt x="79" y="59"/>
                  <a:pt x="79" y="59"/>
                </a:cubicBezTo>
                <a:cubicBezTo>
                  <a:pt x="81" y="44"/>
                  <a:pt x="81" y="44"/>
                  <a:pt x="81" y="44"/>
                </a:cubicBezTo>
                <a:cubicBezTo>
                  <a:pt x="67" y="44"/>
                  <a:pt x="67" y="44"/>
                  <a:pt x="67" y="44"/>
                </a:cubicBezTo>
                <a:cubicBezTo>
                  <a:pt x="67" y="35"/>
                  <a:pt x="67" y="35"/>
                  <a:pt x="67" y="35"/>
                </a:cubicBezTo>
                <a:cubicBezTo>
                  <a:pt x="67" y="31"/>
                  <a:pt x="68" y="28"/>
                  <a:pt x="74" y="28"/>
                </a:cubicBezTo>
                <a:cubicBezTo>
                  <a:pt x="81" y="28"/>
                  <a:pt x="81" y="28"/>
                  <a:pt x="81" y="28"/>
                </a:cubicBezTo>
                <a:cubicBezTo>
                  <a:pt x="81" y="15"/>
                  <a:pt x="81" y="15"/>
                  <a:pt x="81" y="15"/>
                </a:cubicBezTo>
                <a:cubicBezTo>
                  <a:pt x="80" y="15"/>
                  <a:pt x="76" y="15"/>
                  <a:pt x="70" y="15"/>
                </a:cubicBezTo>
                <a:cubicBezTo>
                  <a:pt x="59" y="15"/>
                  <a:pt x="52" y="21"/>
                  <a:pt x="52" y="34"/>
                </a:cubicBezTo>
                <a:cubicBezTo>
                  <a:pt x="52" y="44"/>
                  <a:pt x="52" y="44"/>
                  <a:pt x="52" y="44"/>
                </a:cubicBezTo>
                <a:cubicBezTo>
                  <a:pt x="39" y="44"/>
                  <a:pt x="39" y="44"/>
                  <a:pt x="39" y="44"/>
                </a:cubicBezTo>
                <a:cubicBezTo>
                  <a:pt x="39" y="59"/>
                  <a:pt x="39" y="59"/>
                  <a:pt x="39" y="59"/>
                </a:cubicBezTo>
                <a:cubicBezTo>
                  <a:pt x="52" y="59"/>
                  <a:pt x="52" y="59"/>
                  <a:pt x="52" y="59"/>
                </a:cubicBezTo>
                <a:cubicBezTo>
                  <a:pt x="52" y="96"/>
                  <a:pt x="52" y="96"/>
                  <a:pt x="52" y="96"/>
                </a:cubicBezTo>
                <a:cubicBezTo>
                  <a:pt x="18" y="96"/>
                  <a:pt x="18" y="96"/>
                  <a:pt x="18" y="96"/>
                </a:cubicBezTo>
                <a:cubicBezTo>
                  <a:pt x="8" y="96"/>
                  <a:pt x="0" y="88"/>
                  <a:pt x="0" y="78"/>
                </a:cubicBezTo>
                <a:cubicBezTo>
                  <a:pt x="0" y="18"/>
                  <a:pt x="0" y="18"/>
                  <a:pt x="0" y="18"/>
                </a:cubicBezTo>
                <a:cubicBezTo>
                  <a:pt x="0" y="8"/>
                  <a:pt x="8" y="0"/>
                  <a:pt x="18" y="0"/>
                </a:cubicBezTo>
                <a:cubicBezTo>
                  <a:pt x="78" y="0"/>
                  <a:pt x="78" y="0"/>
                  <a:pt x="78" y="0"/>
                </a:cubicBezTo>
                <a:cubicBezTo>
                  <a:pt x="88" y="0"/>
                  <a:pt x="96" y="8"/>
                  <a:pt x="96" y="1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32">
            <a:extLst>
              <a:ext uri="{FF2B5EF4-FFF2-40B4-BE49-F238E27FC236}">
                <a16:creationId xmlns:a16="http://schemas.microsoft.com/office/drawing/2014/main" id="{0286BF91-F9C8-4AF3-BCDE-032537BC9C4B}"/>
              </a:ext>
            </a:extLst>
          </p:cNvPr>
          <p:cNvSpPr>
            <a:spLocks noEditPoints="1"/>
          </p:cNvSpPr>
          <p:nvPr/>
        </p:nvSpPr>
        <p:spPr bwMode="auto">
          <a:xfrm>
            <a:off x="8802852" y="1721163"/>
            <a:ext cx="246296" cy="246296"/>
          </a:xfrm>
          <a:custGeom>
            <a:avLst/>
            <a:gdLst>
              <a:gd name="T0" fmla="*/ 96 w 96"/>
              <a:gd name="T1" fmla="*/ 78 h 96"/>
              <a:gd name="T2" fmla="*/ 78 w 96"/>
              <a:gd name="T3" fmla="*/ 96 h 96"/>
              <a:gd name="T4" fmla="*/ 18 w 96"/>
              <a:gd name="T5" fmla="*/ 96 h 96"/>
              <a:gd name="T6" fmla="*/ 0 w 96"/>
              <a:gd name="T7" fmla="*/ 78 h 96"/>
              <a:gd name="T8" fmla="*/ 0 w 96"/>
              <a:gd name="T9" fmla="*/ 18 h 96"/>
              <a:gd name="T10" fmla="*/ 18 w 96"/>
              <a:gd name="T11" fmla="*/ 0 h 96"/>
              <a:gd name="T12" fmla="*/ 78 w 96"/>
              <a:gd name="T13" fmla="*/ 0 h 96"/>
              <a:gd name="T14" fmla="*/ 96 w 96"/>
              <a:gd name="T15" fmla="*/ 18 h 96"/>
              <a:gd name="T16" fmla="*/ 96 w 96"/>
              <a:gd name="T17" fmla="*/ 78 h 96"/>
              <a:gd name="T18" fmla="*/ 22 w 96"/>
              <a:gd name="T19" fmla="*/ 16 h 96"/>
              <a:gd name="T20" fmla="*/ 14 w 96"/>
              <a:gd name="T21" fmla="*/ 24 h 96"/>
              <a:gd name="T22" fmla="*/ 22 w 96"/>
              <a:gd name="T23" fmla="*/ 31 h 96"/>
              <a:gd name="T24" fmla="*/ 22 w 96"/>
              <a:gd name="T25" fmla="*/ 31 h 96"/>
              <a:gd name="T26" fmla="*/ 30 w 96"/>
              <a:gd name="T27" fmla="*/ 24 h 96"/>
              <a:gd name="T28" fmla="*/ 22 w 96"/>
              <a:gd name="T29" fmla="*/ 16 h 96"/>
              <a:gd name="T30" fmla="*/ 29 w 96"/>
              <a:gd name="T31" fmla="*/ 80 h 96"/>
              <a:gd name="T32" fmla="*/ 29 w 96"/>
              <a:gd name="T33" fmla="*/ 37 h 96"/>
              <a:gd name="T34" fmla="*/ 15 w 96"/>
              <a:gd name="T35" fmla="*/ 37 h 96"/>
              <a:gd name="T36" fmla="*/ 15 w 96"/>
              <a:gd name="T37" fmla="*/ 80 h 96"/>
              <a:gd name="T38" fmla="*/ 29 w 96"/>
              <a:gd name="T39" fmla="*/ 80 h 96"/>
              <a:gd name="T40" fmla="*/ 81 w 96"/>
              <a:gd name="T41" fmla="*/ 80 h 96"/>
              <a:gd name="T42" fmla="*/ 81 w 96"/>
              <a:gd name="T43" fmla="*/ 55 h 96"/>
              <a:gd name="T44" fmla="*/ 64 w 96"/>
              <a:gd name="T45" fmla="*/ 36 h 96"/>
              <a:gd name="T46" fmla="*/ 51 w 96"/>
              <a:gd name="T47" fmla="*/ 43 h 96"/>
              <a:gd name="T48" fmla="*/ 52 w 96"/>
              <a:gd name="T49" fmla="*/ 43 h 96"/>
              <a:gd name="T50" fmla="*/ 52 w 96"/>
              <a:gd name="T51" fmla="*/ 37 h 96"/>
              <a:gd name="T52" fmla="*/ 37 w 96"/>
              <a:gd name="T53" fmla="*/ 37 h 96"/>
              <a:gd name="T54" fmla="*/ 37 w 96"/>
              <a:gd name="T55" fmla="*/ 80 h 96"/>
              <a:gd name="T56" fmla="*/ 52 w 96"/>
              <a:gd name="T57" fmla="*/ 80 h 96"/>
              <a:gd name="T58" fmla="*/ 52 w 96"/>
              <a:gd name="T59" fmla="*/ 56 h 96"/>
              <a:gd name="T60" fmla="*/ 52 w 96"/>
              <a:gd name="T61" fmla="*/ 53 h 96"/>
              <a:gd name="T62" fmla="*/ 59 w 96"/>
              <a:gd name="T63" fmla="*/ 47 h 96"/>
              <a:gd name="T64" fmla="*/ 67 w 96"/>
              <a:gd name="T65" fmla="*/ 57 h 96"/>
              <a:gd name="T66" fmla="*/ 67 w 96"/>
              <a:gd name="T67" fmla="*/ 80 h 96"/>
              <a:gd name="T68" fmla="*/ 81 w 96"/>
              <a:gd name="T69"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6" h="96">
                <a:moveTo>
                  <a:pt x="96" y="78"/>
                </a:moveTo>
                <a:cubicBezTo>
                  <a:pt x="96" y="88"/>
                  <a:pt x="88" y="96"/>
                  <a:pt x="78" y="96"/>
                </a:cubicBezTo>
                <a:cubicBezTo>
                  <a:pt x="18" y="96"/>
                  <a:pt x="18" y="96"/>
                  <a:pt x="18" y="96"/>
                </a:cubicBezTo>
                <a:cubicBezTo>
                  <a:pt x="8" y="96"/>
                  <a:pt x="0" y="88"/>
                  <a:pt x="0" y="78"/>
                </a:cubicBezTo>
                <a:cubicBezTo>
                  <a:pt x="0" y="18"/>
                  <a:pt x="0" y="18"/>
                  <a:pt x="0" y="18"/>
                </a:cubicBezTo>
                <a:cubicBezTo>
                  <a:pt x="0" y="8"/>
                  <a:pt x="8" y="0"/>
                  <a:pt x="18" y="0"/>
                </a:cubicBezTo>
                <a:cubicBezTo>
                  <a:pt x="78" y="0"/>
                  <a:pt x="78" y="0"/>
                  <a:pt x="78" y="0"/>
                </a:cubicBezTo>
                <a:cubicBezTo>
                  <a:pt x="88" y="0"/>
                  <a:pt x="96" y="8"/>
                  <a:pt x="96" y="18"/>
                </a:cubicBezTo>
                <a:lnTo>
                  <a:pt x="96" y="78"/>
                </a:lnTo>
                <a:close/>
                <a:moveTo>
                  <a:pt x="22" y="16"/>
                </a:moveTo>
                <a:cubicBezTo>
                  <a:pt x="17" y="16"/>
                  <a:pt x="14" y="19"/>
                  <a:pt x="14" y="24"/>
                </a:cubicBezTo>
                <a:cubicBezTo>
                  <a:pt x="14" y="28"/>
                  <a:pt x="17" y="31"/>
                  <a:pt x="22" y="31"/>
                </a:cubicBezTo>
                <a:cubicBezTo>
                  <a:pt x="22" y="31"/>
                  <a:pt x="22" y="31"/>
                  <a:pt x="22" y="31"/>
                </a:cubicBezTo>
                <a:cubicBezTo>
                  <a:pt x="27" y="31"/>
                  <a:pt x="30" y="28"/>
                  <a:pt x="30" y="24"/>
                </a:cubicBezTo>
                <a:cubicBezTo>
                  <a:pt x="30" y="19"/>
                  <a:pt x="27" y="16"/>
                  <a:pt x="22" y="16"/>
                </a:cubicBezTo>
                <a:close/>
                <a:moveTo>
                  <a:pt x="29" y="80"/>
                </a:moveTo>
                <a:cubicBezTo>
                  <a:pt x="29" y="37"/>
                  <a:pt x="29" y="37"/>
                  <a:pt x="29" y="37"/>
                </a:cubicBezTo>
                <a:cubicBezTo>
                  <a:pt x="15" y="37"/>
                  <a:pt x="15" y="37"/>
                  <a:pt x="15" y="37"/>
                </a:cubicBezTo>
                <a:cubicBezTo>
                  <a:pt x="15" y="80"/>
                  <a:pt x="15" y="80"/>
                  <a:pt x="15" y="80"/>
                </a:cubicBezTo>
                <a:lnTo>
                  <a:pt x="29" y="80"/>
                </a:lnTo>
                <a:close/>
                <a:moveTo>
                  <a:pt x="81" y="80"/>
                </a:moveTo>
                <a:cubicBezTo>
                  <a:pt x="81" y="55"/>
                  <a:pt x="81" y="55"/>
                  <a:pt x="81" y="55"/>
                </a:cubicBezTo>
                <a:cubicBezTo>
                  <a:pt x="81" y="42"/>
                  <a:pt x="74" y="36"/>
                  <a:pt x="64" y="36"/>
                </a:cubicBezTo>
                <a:cubicBezTo>
                  <a:pt x="57" y="36"/>
                  <a:pt x="53" y="40"/>
                  <a:pt x="51" y="43"/>
                </a:cubicBezTo>
                <a:cubicBezTo>
                  <a:pt x="52" y="43"/>
                  <a:pt x="52" y="43"/>
                  <a:pt x="52" y="43"/>
                </a:cubicBezTo>
                <a:cubicBezTo>
                  <a:pt x="52" y="37"/>
                  <a:pt x="52" y="37"/>
                  <a:pt x="52" y="37"/>
                </a:cubicBezTo>
                <a:cubicBezTo>
                  <a:pt x="37" y="37"/>
                  <a:pt x="37" y="37"/>
                  <a:pt x="37" y="37"/>
                </a:cubicBezTo>
                <a:cubicBezTo>
                  <a:pt x="37" y="37"/>
                  <a:pt x="37" y="41"/>
                  <a:pt x="37" y="80"/>
                </a:cubicBezTo>
                <a:cubicBezTo>
                  <a:pt x="52" y="80"/>
                  <a:pt x="52" y="80"/>
                  <a:pt x="52" y="80"/>
                </a:cubicBezTo>
                <a:cubicBezTo>
                  <a:pt x="52" y="56"/>
                  <a:pt x="52" y="56"/>
                  <a:pt x="52" y="56"/>
                </a:cubicBezTo>
                <a:cubicBezTo>
                  <a:pt x="52" y="55"/>
                  <a:pt x="52" y="54"/>
                  <a:pt x="52" y="53"/>
                </a:cubicBezTo>
                <a:cubicBezTo>
                  <a:pt x="53" y="50"/>
                  <a:pt x="55" y="47"/>
                  <a:pt x="59" y="47"/>
                </a:cubicBezTo>
                <a:cubicBezTo>
                  <a:pt x="65" y="47"/>
                  <a:pt x="67" y="51"/>
                  <a:pt x="67" y="57"/>
                </a:cubicBezTo>
                <a:cubicBezTo>
                  <a:pt x="67" y="80"/>
                  <a:pt x="67" y="80"/>
                  <a:pt x="67" y="80"/>
                </a:cubicBezTo>
                <a:lnTo>
                  <a:pt x="81" y="8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AA92737A-EE94-4FD2-8BDD-74D3FF25DA29}"/>
              </a:ext>
            </a:extLst>
          </p:cNvPr>
          <p:cNvSpPr txBox="1"/>
          <p:nvPr/>
        </p:nvSpPr>
        <p:spPr>
          <a:xfrm>
            <a:off x="7874826" y="3246649"/>
            <a:ext cx="3292845"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a:t>
            </a:r>
          </a:p>
        </p:txBody>
      </p:sp>
      <p:sp>
        <p:nvSpPr>
          <p:cNvPr id="12" name="TextBox 11">
            <a:extLst>
              <a:ext uri="{FF2B5EF4-FFF2-40B4-BE49-F238E27FC236}">
                <a16:creationId xmlns:a16="http://schemas.microsoft.com/office/drawing/2014/main" id="{7203A40D-CDEC-41A9-B1D1-0F13390D536D}"/>
              </a:ext>
            </a:extLst>
          </p:cNvPr>
          <p:cNvSpPr txBox="1"/>
          <p:nvPr/>
        </p:nvSpPr>
        <p:spPr>
          <a:xfrm>
            <a:off x="7874826" y="2683240"/>
            <a:ext cx="3292845" cy="369332"/>
          </a:xfrm>
          <a:prstGeom prst="rect">
            <a:avLst/>
          </a:prstGeom>
          <a:noFill/>
        </p:spPr>
        <p:txBody>
          <a:bodyPr wrap="square" rtlCol="0">
            <a:spAutoFit/>
          </a:bodyPr>
          <a:lstStyle/>
          <a:p>
            <a:r>
              <a:rPr lang="en-US">
                <a:solidFill>
                  <a:schemeClr val="tx1">
                    <a:lumMod val="75000"/>
                    <a:lumOff val="25000"/>
                  </a:schemeClr>
                </a:solidFill>
                <a:latin typeface="+mj-lt"/>
              </a:rPr>
              <a:t>Melina Muller</a:t>
            </a:r>
            <a:endParaRPr lang="id-ID" sz="2400" b="1">
              <a:solidFill>
                <a:schemeClr val="tx1">
                  <a:lumMod val="75000"/>
                  <a:lumOff val="25000"/>
                </a:schemeClr>
              </a:solidFill>
              <a:latin typeface="+mj-lt"/>
            </a:endParaRPr>
          </a:p>
        </p:txBody>
      </p:sp>
      <p:sp>
        <p:nvSpPr>
          <p:cNvPr id="13" name="Freeform 122">
            <a:extLst>
              <a:ext uri="{FF2B5EF4-FFF2-40B4-BE49-F238E27FC236}">
                <a16:creationId xmlns:a16="http://schemas.microsoft.com/office/drawing/2014/main" id="{6B76BED8-571F-4EDB-8C5C-63CF2D123653}"/>
              </a:ext>
            </a:extLst>
          </p:cNvPr>
          <p:cNvSpPr>
            <a:spLocks noEditPoints="1"/>
          </p:cNvSpPr>
          <p:nvPr/>
        </p:nvSpPr>
        <p:spPr bwMode="auto">
          <a:xfrm>
            <a:off x="8394163" y="3950950"/>
            <a:ext cx="244126" cy="246296"/>
          </a:xfrm>
          <a:custGeom>
            <a:avLst/>
            <a:gdLst>
              <a:gd name="T0" fmla="*/ 95 w 95"/>
              <a:gd name="T1" fmla="*/ 78 h 96"/>
              <a:gd name="T2" fmla="*/ 77 w 95"/>
              <a:gd name="T3" fmla="*/ 96 h 96"/>
              <a:gd name="T4" fmla="*/ 18 w 95"/>
              <a:gd name="T5" fmla="*/ 96 h 96"/>
              <a:gd name="T6" fmla="*/ 0 w 95"/>
              <a:gd name="T7" fmla="*/ 78 h 96"/>
              <a:gd name="T8" fmla="*/ 0 w 95"/>
              <a:gd name="T9" fmla="*/ 18 h 96"/>
              <a:gd name="T10" fmla="*/ 18 w 95"/>
              <a:gd name="T11" fmla="*/ 0 h 96"/>
              <a:gd name="T12" fmla="*/ 77 w 95"/>
              <a:gd name="T13" fmla="*/ 0 h 96"/>
              <a:gd name="T14" fmla="*/ 95 w 95"/>
              <a:gd name="T15" fmla="*/ 18 h 96"/>
              <a:gd name="T16" fmla="*/ 95 w 95"/>
              <a:gd name="T17" fmla="*/ 78 h 96"/>
              <a:gd name="T18" fmla="*/ 72 w 95"/>
              <a:gd name="T19" fmla="*/ 32 h 96"/>
              <a:gd name="T20" fmla="*/ 78 w 95"/>
              <a:gd name="T21" fmla="*/ 25 h 96"/>
              <a:gd name="T22" fmla="*/ 69 w 95"/>
              <a:gd name="T23" fmla="*/ 28 h 96"/>
              <a:gd name="T24" fmla="*/ 60 w 95"/>
              <a:gd name="T25" fmla="*/ 24 h 96"/>
              <a:gd name="T26" fmla="*/ 47 w 95"/>
              <a:gd name="T27" fmla="*/ 37 h 96"/>
              <a:gd name="T28" fmla="*/ 47 w 95"/>
              <a:gd name="T29" fmla="*/ 40 h 96"/>
              <a:gd name="T30" fmla="*/ 20 w 95"/>
              <a:gd name="T31" fmla="*/ 26 h 96"/>
              <a:gd name="T32" fmla="*/ 18 w 95"/>
              <a:gd name="T33" fmla="*/ 33 h 96"/>
              <a:gd name="T34" fmla="*/ 24 w 95"/>
              <a:gd name="T35" fmla="*/ 44 h 96"/>
              <a:gd name="T36" fmla="*/ 18 w 95"/>
              <a:gd name="T37" fmla="*/ 42 h 96"/>
              <a:gd name="T38" fmla="*/ 18 w 95"/>
              <a:gd name="T39" fmla="*/ 42 h 96"/>
              <a:gd name="T40" fmla="*/ 28 w 95"/>
              <a:gd name="T41" fmla="*/ 55 h 96"/>
              <a:gd name="T42" fmla="*/ 25 w 95"/>
              <a:gd name="T43" fmla="*/ 56 h 96"/>
              <a:gd name="T44" fmla="*/ 23 w 95"/>
              <a:gd name="T45" fmla="*/ 56 h 96"/>
              <a:gd name="T46" fmla="*/ 35 w 95"/>
              <a:gd name="T47" fmla="*/ 65 h 96"/>
              <a:gd name="T48" fmla="*/ 19 w 95"/>
              <a:gd name="T49" fmla="*/ 70 h 96"/>
              <a:gd name="T50" fmla="*/ 16 w 95"/>
              <a:gd name="T51" fmla="*/ 70 h 96"/>
              <a:gd name="T52" fmla="*/ 36 w 95"/>
              <a:gd name="T53" fmla="*/ 76 h 96"/>
              <a:gd name="T54" fmla="*/ 73 w 95"/>
              <a:gd name="T55" fmla="*/ 39 h 96"/>
              <a:gd name="T56" fmla="*/ 73 w 95"/>
              <a:gd name="T57" fmla="*/ 37 h 96"/>
              <a:gd name="T58" fmla="*/ 79 w 95"/>
              <a:gd name="T59" fmla="*/ 30 h 96"/>
              <a:gd name="T60" fmla="*/ 72 w 95"/>
              <a:gd name="T61" fmla="*/ 3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96">
                <a:moveTo>
                  <a:pt x="95" y="78"/>
                </a:moveTo>
                <a:cubicBezTo>
                  <a:pt x="95" y="88"/>
                  <a:pt x="87" y="96"/>
                  <a:pt x="77" y="96"/>
                </a:cubicBezTo>
                <a:cubicBezTo>
                  <a:pt x="18" y="96"/>
                  <a:pt x="18" y="96"/>
                  <a:pt x="18" y="96"/>
                </a:cubicBezTo>
                <a:cubicBezTo>
                  <a:pt x="8" y="96"/>
                  <a:pt x="0" y="88"/>
                  <a:pt x="0" y="78"/>
                </a:cubicBezTo>
                <a:cubicBezTo>
                  <a:pt x="0" y="18"/>
                  <a:pt x="0" y="18"/>
                  <a:pt x="0" y="18"/>
                </a:cubicBezTo>
                <a:cubicBezTo>
                  <a:pt x="0" y="8"/>
                  <a:pt x="8" y="0"/>
                  <a:pt x="18" y="0"/>
                </a:cubicBezTo>
                <a:cubicBezTo>
                  <a:pt x="77" y="0"/>
                  <a:pt x="77" y="0"/>
                  <a:pt x="77" y="0"/>
                </a:cubicBezTo>
                <a:cubicBezTo>
                  <a:pt x="87" y="0"/>
                  <a:pt x="95" y="8"/>
                  <a:pt x="95" y="18"/>
                </a:cubicBezTo>
                <a:lnTo>
                  <a:pt x="95" y="78"/>
                </a:lnTo>
                <a:close/>
                <a:moveTo>
                  <a:pt x="72" y="32"/>
                </a:moveTo>
                <a:cubicBezTo>
                  <a:pt x="75" y="31"/>
                  <a:pt x="77" y="28"/>
                  <a:pt x="78" y="25"/>
                </a:cubicBezTo>
                <a:cubicBezTo>
                  <a:pt x="75" y="26"/>
                  <a:pt x="72" y="28"/>
                  <a:pt x="69" y="28"/>
                </a:cubicBezTo>
                <a:cubicBezTo>
                  <a:pt x="67" y="26"/>
                  <a:pt x="64" y="24"/>
                  <a:pt x="60" y="24"/>
                </a:cubicBezTo>
                <a:cubicBezTo>
                  <a:pt x="53" y="24"/>
                  <a:pt x="47" y="30"/>
                  <a:pt x="47" y="37"/>
                </a:cubicBezTo>
                <a:cubicBezTo>
                  <a:pt x="47" y="38"/>
                  <a:pt x="47" y="39"/>
                  <a:pt x="47" y="40"/>
                </a:cubicBezTo>
                <a:cubicBezTo>
                  <a:pt x="36" y="40"/>
                  <a:pt x="26" y="34"/>
                  <a:pt x="20" y="26"/>
                </a:cubicBezTo>
                <a:cubicBezTo>
                  <a:pt x="19" y="28"/>
                  <a:pt x="18" y="31"/>
                  <a:pt x="18" y="33"/>
                </a:cubicBezTo>
                <a:cubicBezTo>
                  <a:pt x="18" y="38"/>
                  <a:pt x="20" y="42"/>
                  <a:pt x="24" y="44"/>
                </a:cubicBezTo>
                <a:cubicBezTo>
                  <a:pt x="22" y="44"/>
                  <a:pt x="20" y="43"/>
                  <a:pt x="18" y="42"/>
                </a:cubicBezTo>
                <a:cubicBezTo>
                  <a:pt x="18" y="42"/>
                  <a:pt x="18" y="42"/>
                  <a:pt x="18" y="42"/>
                </a:cubicBezTo>
                <a:cubicBezTo>
                  <a:pt x="18" y="49"/>
                  <a:pt x="22" y="54"/>
                  <a:pt x="28" y="55"/>
                </a:cubicBezTo>
                <a:cubicBezTo>
                  <a:pt x="27" y="56"/>
                  <a:pt x="26" y="56"/>
                  <a:pt x="25" y="56"/>
                </a:cubicBezTo>
                <a:cubicBezTo>
                  <a:pt x="24" y="56"/>
                  <a:pt x="24" y="56"/>
                  <a:pt x="23" y="56"/>
                </a:cubicBezTo>
                <a:cubicBezTo>
                  <a:pt x="24" y="61"/>
                  <a:pt x="29" y="65"/>
                  <a:pt x="35" y="65"/>
                </a:cubicBezTo>
                <a:cubicBezTo>
                  <a:pt x="30" y="68"/>
                  <a:pt x="25" y="70"/>
                  <a:pt x="19" y="70"/>
                </a:cubicBezTo>
                <a:cubicBezTo>
                  <a:pt x="18" y="70"/>
                  <a:pt x="17" y="70"/>
                  <a:pt x="16" y="70"/>
                </a:cubicBezTo>
                <a:cubicBezTo>
                  <a:pt x="21" y="74"/>
                  <a:pt x="28" y="76"/>
                  <a:pt x="36" y="76"/>
                </a:cubicBezTo>
                <a:cubicBezTo>
                  <a:pt x="60" y="76"/>
                  <a:pt x="73" y="56"/>
                  <a:pt x="73" y="39"/>
                </a:cubicBezTo>
                <a:cubicBezTo>
                  <a:pt x="73" y="38"/>
                  <a:pt x="73" y="37"/>
                  <a:pt x="73" y="37"/>
                </a:cubicBezTo>
                <a:cubicBezTo>
                  <a:pt x="75" y="35"/>
                  <a:pt x="78" y="33"/>
                  <a:pt x="79" y="30"/>
                </a:cubicBezTo>
                <a:cubicBezTo>
                  <a:pt x="77" y="31"/>
                  <a:pt x="75" y="32"/>
                  <a:pt x="72"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3">
            <a:extLst>
              <a:ext uri="{FF2B5EF4-FFF2-40B4-BE49-F238E27FC236}">
                <a16:creationId xmlns:a16="http://schemas.microsoft.com/office/drawing/2014/main" id="{2E9BB2B3-5F73-4BA7-A98C-706C52668E55}"/>
              </a:ext>
            </a:extLst>
          </p:cNvPr>
          <p:cNvSpPr>
            <a:spLocks/>
          </p:cNvSpPr>
          <p:nvPr/>
        </p:nvSpPr>
        <p:spPr bwMode="auto">
          <a:xfrm>
            <a:off x="7983304" y="3950950"/>
            <a:ext cx="246296" cy="246296"/>
          </a:xfrm>
          <a:custGeom>
            <a:avLst/>
            <a:gdLst>
              <a:gd name="T0" fmla="*/ 96 w 96"/>
              <a:gd name="T1" fmla="*/ 18 h 96"/>
              <a:gd name="T2" fmla="*/ 96 w 96"/>
              <a:gd name="T3" fmla="*/ 78 h 96"/>
              <a:gd name="T4" fmla="*/ 78 w 96"/>
              <a:gd name="T5" fmla="*/ 96 h 96"/>
              <a:gd name="T6" fmla="*/ 67 w 96"/>
              <a:gd name="T7" fmla="*/ 96 h 96"/>
              <a:gd name="T8" fmla="*/ 67 w 96"/>
              <a:gd name="T9" fmla="*/ 59 h 96"/>
              <a:gd name="T10" fmla="*/ 79 w 96"/>
              <a:gd name="T11" fmla="*/ 59 h 96"/>
              <a:gd name="T12" fmla="*/ 81 w 96"/>
              <a:gd name="T13" fmla="*/ 44 h 96"/>
              <a:gd name="T14" fmla="*/ 67 w 96"/>
              <a:gd name="T15" fmla="*/ 44 h 96"/>
              <a:gd name="T16" fmla="*/ 67 w 96"/>
              <a:gd name="T17" fmla="*/ 35 h 96"/>
              <a:gd name="T18" fmla="*/ 74 w 96"/>
              <a:gd name="T19" fmla="*/ 28 h 96"/>
              <a:gd name="T20" fmla="*/ 81 w 96"/>
              <a:gd name="T21" fmla="*/ 28 h 96"/>
              <a:gd name="T22" fmla="*/ 81 w 96"/>
              <a:gd name="T23" fmla="*/ 15 h 96"/>
              <a:gd name="T24" fmla="*/ 70 w 96"/>
              <a:gd name="T25" fmla="*/ 15 h 96"/>
              <a:gd name="T26" fmla="*/ 52 w 96"/>
              <a:gd name="T27" fmla="*/ 34 h 96"/>
              <a:gd name="T28" fmla="*/ 52 w 96"/>
              <a:gd name="T29" fmla="*/ 44 h 96"/>
              <a:gd name="T30" fmla="*/ 39 w 96"/>
              <a:gd name="T31" fmla="*/ 44 h 96"/>
              <a:gd name="T32" fmla="*/ 39 w 96"/>
              <a:gd name="T33" fmla="*/ 59 h 96"/>
              <a:gd name="T34" fmla="*/ 52 w 96"/>
              <a:gd name="T35" fmla="*/ 59 h 96"/>
              <a:gd name="T36" fmla="*/ 52 w 96"/>
              <a:gd name="T37" fmla="*/ 96 h 96"/>
              <a:gd name="T38" fmla="*/ 18 w 96"/>
              <a:gd name="T39" fmla="*/ 96 h 96"/>
              <a:gd name="T40" fmla="*/ 0 w 96"/>
              <a:gd name="T41" fmla="*/ 78 h 96"/>
              <a:gd name="T42" fmla="*/ 0 w 96"/>
              <a:gd name="T43" fmla="*/ 18 h 96"/>
              <a:gd name="T44" fmla="*/ 18 w 96"/>
              <a:gd name="T45" fmla="*/ 0 h 96"/>
              <a:gd name="T46" fmla="*/ 78 w 96"/>
              <a:gd name="T47" fmla="*/ 0 h 96"/>
              <a:gd name="T48" fmla="*/ 96 w 96"/>
              <a:gd name="T49" fmla="*/ 1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 h="96">
                <a:moveTo>
                  <a:pt x="96" y="18"/>
                </a:moveTo>
                <a:cubicBezTo>
                  <a:pt x="96" y="78"/>
                  <a:pt x="96" y="78"/>
                  <a:pt x="96" y="78"/>
                </a:cubicBezTo>
                <a:cubicBezTo>
                  <a:pt x="96" y="88"/>
                  <a:pt x="88" y="96"/>
                  <a:pt x="78" y="96"/>
                </a:cubicBezTo>
                <a:cubicBezTo>
                  <a:pt x="67" y="96"/>
                  <a:pt x="67" y="96"/>
                  <a:pt x="67" y="96"/>
                </a:cubicBezTo>
                <a:cubicBezTo>
                  <a:pt x="67" y="59"/>
                  <a:pt x="67" y="59"/>
                  <a:pt x="67" y="59"/>
                </a:cubicBezTo>
                <a:cubicBezTo>
                  <a:pt x="79" y="59"/>
                  <a:pt x="79" y="59"/>
                  <a:pt x="79" y="59"/>
                </a:cubicBezTo>
                <a:cubicBezTo>
                  <a:pt x="81" y="44"/>
                  <a:pt x="81" y="44"/>
                  <a:pt x="81" y="44"/>
                </a:cubicBezTo>
                <a:cubicBezTo>
                  <a:pt x="67" y="44"/>
                  <a:pt x="67" y="44"/>
                  <a:pt x="67" y="44"/>
                </a:cubicBezTo>
                <a:cubicBezTo>
                  <a:pt x="67" y="35"/>
                  <a:pt x="67" y="35"/>
                  <a:pt x="67" y="35"/>
                </a:cubicBezTo>
                <a:cubicBezTo>
                  <a:pt x="67" y="31"/>
                  <a:pt x="68" y="28"/>
                  <a:pt x="74" y="28"/>
                </a:cubicBezTo>
                <a:cubicBezTo>
                  <a:pt x="81" y="28"/>
                  <a:pt x="81" y="28"/>
                  <a:pt x="81" y="28"/>
                </a:cubicBezTo>
                <a:cubicBezTo>
                  <a:pt x="81" y="15"/>
                  <a:pt x="81" y="15"/>
                  <a:pt x="81" y="15"/>
                </a:cubicBezTo>
                <a:cubicBezTo>
                  <a:pt x="80" y="15"/>
                  <a:pt x="76" y="15"/>
                  <a:pt x="70" y="15"/>
                </a:cubicBezTo>
                <a:cubicBezTo>
                  <a:pt x="59" y="15"/>
                  <a:pt x="52" y="21"/>
                  <a:pt x="52" y="34"/>
                </a:cubicBezTo>
                <a:cubicBezTo>
                  <a:pt x="52" y="44"/>
                  <a:pt x="52" y="44"/>
                  <a:pt x="52" y="44"/>
                </a:cubicBezTo>
                <a:cubicBezTo>
                  <a:pt x="39" y="44"/>
                  <a:pt x="39" y="44"/>
                  <a:pt x="39" y="44"/>
                </a:cubicBezTo>
                <a:cubicBezTo>
                  <a:pt x="39" y="59"/>
                  <a:pt x="39" y="59"/>
                  <a:pt x="39" y="59"/>
                </a:cubicBezTo>
                <a:cubicBezTo>
                  <a:pt x="52" y="59"/>
                  <a:pt x="52" y="59"/>
                  <a:pt x="52" y="59"/>
                </a:cubicBezTo>
                <a:cubicBezTo>
                  <a:pt x="52" y="96"/>
                  <a:pt x="52" y="96"/>
                  <a:pt x="52" y="96"/>
                </a:cubicBezTo>
                <a:cubicBezTo>
                  <a:pt x="18" y="96"/>
                  <a:pt x="18" y="96"/>
                  <a:pt x="18" y="96"/>
                </a:cubicBezTo>
                <a:cubicBezTo>
                  <a:pt x="8" y="96"/>
                  <a:pt x="0" y="88"/>
                  <a:pt x="0" y="78"/>
                </a:cubicBezTo>
                <a:cubicBezTo>
                  <a:pt x="0" y="18"/>
                  <a:pt x="0" y="18"/>
                  <a:pt x="0" y="18"/>
                </a:cubicBezTo>
                <a:cubicBezTo>
                  <a:pt x="0" y="8"/>
                  <a:pt x="8" y="0"/>
                  <a:pt x="18" y="0"/>
                </a:cubicBezTo>
                <a:cubicBezTo>
                  <a:pt x="78" y="0"/>
                  <a:pt x="78" y="0"/>
                  <a:pt x="78" y="0"/>
                </a:cubicBezTo>
                <a:cubicBezTo>
                  <a:pt x="88" y="0"/>
                  <a:pt x="96" y="8"/>
                  <a:pt x="96" y="1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2">
            <a:extLst>
              <a:ext uri="{FF2B5EF4-FFF2-40B4-BE49-F238E27FC236}">
                <a16:creationId xmlns:a16="http://schemas.microsoft.com/office/drawing/2014/main" id="{B1FED7A7-7590-4688-AFF3-624F7FD27512}"/>
              </a:ext>
            </a:extLst>
          </p:cNvPr>
          <p:cNvSpPr>
            <a:spLocks noEditPoints="1"/>
          </p:cNvSpPr>
          <p:nvPr/>
        </p:nvSpPr>
        <p:spPr bwMode="auto">
          <a:xfrm>
            <a:off x="8802852" y="3950950"/>
            <a:ext cx="246296" cy="246296"/>
          </a:xfrm>
          <a:custGeom>
            <a:avLst/>
            <a:gdLst>
              <a:gd name="T0" fmla="*/ 96 w 96"/>
              <a:gd name="T1" fmla="*/ 78 h 96"/>
              <a:gd name="T2" fmla="*/ 78 w 96"/>
              <a:gd name="T3" fmla="*/ 96 h 96"/>
              <a:gd name="T4" fmla="*/ 18 w 96"/>
              <a:gd name="T5" fmla="*/ 96 h 96"/>
              <a:gd name="T6" fmla="*/ 0 w 96"/>
              <a:gd name="T7" fmla="*/ 78 h 96"/>
              <a:gd name="T8" fmla="*/ 0 w 96"/>
              <a:gd name="T9" fmla="*/ 18 h 96"/>
              <a:gd name="T10" fmla="*/ 18 w 96"/>
              <a:gd name="T11" fmla="*/ 0 h 96"/>
              <a:gd name="T12" fmla="*/ 78 w 96"/>
              <a:gd name="T13" fmla="*/ 0 h 96"/>
              <a:gd name="T14" fmla="*/ 96 w 96"/>
              <a:gd name="T15" fmla="*/ 18 h 96"/>
              <a:gd name="T16" fmla="*/ 96 w 96"/>
              <a:gd name="T17" fmla="*/ 78 h 96"/>
              <a:gd name="T18" fmla="*/ 22 w 96"/>
              <a:gd name="T19" fmla="*/ 16 h 96"/>
              <a:gd name="T20" fmla="*/ 14 w 96"/>
              <a:gd name="T21" fmla="*/ 24 h 96"/>
              <a:gd name="T22" fmla="*/ 22 w 96"/>
              <a:gd name="T23" fmla="*/ 31 h 96"/>
              <a:gd name="T24" fmla="*/ 22 w 96"/>
              <a:gd name="T25" fmla="*/ 31 h 96"/>
              <a:gd name="T26" fmla="*/ 30 w 96"/>
              <a:gd name="T27" fmla="*/ 24 h 96"/>
              <a:gd name="T28" fmla="*/ 22 w 96"/>
              <a:gd name="T29" fmla="*/ 16 h 96"/>
              <a:gd name="T30" fmla="*/ 29 w 96"/>
              <a:gd name="T31" fmla="*/ 80 h 96"/>
              <a:gd name="T32" fmla="*/ 29 w 96"/>
              <a:gd name="T33" fmla="*/ 37 h 96"/>
              <a:gd name="T34" fmla="*/ 15 w 96"/>
              <a:gd name="T35" fmla="*/ 37 h 96"/>
              <a:gd name="T36" fmla="*/ 15 w 96"/>
              <a:gd name="T37" fmla="*/ 80 h 96"/>
              <a:gd name="T38" fmla="*/ 29 w 96"/>
              <a:gd name="T39" fmla="*/ 80 h 96"/>
              <a:gd name="T40" fmla="*/ 81 w 96"/>
              <a:gd name="T41" fmla="*/ 80 h 96"/>
              <a:gd name="T42" fmla="*/ 81 w 96"/>
              <a:gd name="T43" fmla="*/ 55 h 96"/>
              <a:gd name="T44" fmla="*/ 64 w 96"/>
              <a:gd name="T45" fmla="*/ 36 h 96"/>
              <a:gd name="T46" fmla="*/ 51 w 96"/>
              <a:gd name="T47" fmla="*/ 43 h 96"/>
              <a:gd name="T48" fmla="*/ 52 w 96"/>
              <a:gd name="T49" fmla="*/ 43 h 96"/>
              <a:gd name="T50" fmla="*/ 52 w 96"/>
              <a:gd name="T51" fmla="*/ 37 h 96"/>
              <a:gd name="T52" fmla="*/ 37 w 96"/>
              <a:gd name="T53" fmla="*/ 37 h 96"/>
              <a:gd name="T54" fmla="*/ 37 w 96"/>
              <a:gd name="T55" fmla="*/ 80 h 96"/>
              <a:gd name="T56" fmla="*/ 52 w 96"/>
              <a:gd name="T57" fmla="*/ 80 h 96"/>
              <a:gd name="T58" fmla="*/ 52 w 96"/>
              <a:gd name="T59" fmla="*/ 56 h 96"/>
              <a:gd name="T60" fmla="*/ 52 w 96"/>
              <a:gd name="T61" fmla="*/ 53 h 96"/>
              <a:gd name="T62" fmla="*/ 59 w 96"/>
              <a:gd name="T63" fmla="*/ 47 h 96"/>
              <a:gd name="T64" fmla="*/ 67 w 96"/>
              <a:gd name="T65" fmla="*/ 57 h 96"/>
              <a:gd name="T66" fmla="*/ 67 w 96"/>
              <a:gd name="T67" fmla="*/ 80 h 96"/>
              <a:gd name="T68" fmla="*/ 81 w 96"/>
              <a:gd name="T69"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6" h="96">
                <a:moveTo>
                  <a:pt x="96" y="78"/>
                </a:moveTo>
                <a:cubicBezTo>
                  <a:pt x="96" y="88"/>
                  <a:pt x="88" y="96"/>
                  <a:pt x="78" y="96"/>
                </a:cubicBezTo>
                <a:cubicBezTo>
                  <a:pt x="18" y="96"/>
                  <a:pt x="18" y="96"/>
                  <a:pt x="18" y="96"/>
                </a:cubicBezTo>
                <a:cubicBezTo>
                  <a:pt x="8" y="96"/>
                  <a:pt x="0" y="88"/>
                  <a:pt x="0" y="78"/>
                </a:cubicBezTo>
                <a:cubicBezTo>
                  <a:pt x="0" y="18"/>
                  <a:pt x="0" y="18"/>
                  <a:pt x="0" y="18"/>
                </a:cubicBezTo>
                <a:cubicBezTo>
                  <a:pt x="0" y="8"/>
                  <a:pt x="8" y="0"/>
                  <a:pt x="18" y="0"/>
                </a:cubicBezTo>
                <a:cubicBezTo>
                  <a:pt x="78" y="0"/>
                  <a:pt x="78" y="0"/>
                  <a:pt x="78" y="0"/>
                </a:cubicBezTo>
                <a:cubicBezTo>
                  <a:pt x="88" y="0"/>
                  <a:pt x="96" y="8"/>
                  <a:pt x="96" y="18"/>
                </a:cubicBezTo>
                <a:lnTo>
                  <a:pt x="96" y="78"/>
                </a:lnTo>
                <a:close/>
                <a:moveTo>
                  <a:pt x="22" y="16"/>
                </a:moveTo>
                <a:cubicBezTo>
                  <a:pt x="17" y="16"/>
                  <a:pt x="14" y="19"/>
                  <a:pt x="14" y="24"/>
                </a:cubicBezTo>
                <a:cubicBezTo>
                  <a:pt x="14" y="28"/>
                  <a:pt x="17" y="31"/>
                  <a:pt x="22" y="31"/>
                </a:cubicBezTo>
                <a:cubicBezTo>
                  <a:pt x="22" y="31"/>
                  <a:pt x="22" y="31"/>
                  <a:pt x="22" y="31"/>
                </a:cubicBezTo>
                <a:cubicBezTo>
                  <a:pt x="27" y="31"/>
                  <a:pt x="30" y="28"/>
                  <a:pt x="30" y="24"/>
                </a:cubicBezTo>
                <a:cubicBezTo>
                  <a:pt x="30" y="19"/>
                  <a:pt x="27" y="16"/>
                  <a:pt x="22" y="16"/>
                </a:cubicBezTo>
                <a:close/>
                <a:moveTo>
                  <a:pt x="29" y="80"/>
                </a:moveTo>
                <a:cubicBezTo>
                  <a:pt x="29" y="37"/>
                  <a:pt x="29" y="37"/>
                  <a:pt x="29" y="37"/>
                </a:cubicBezTo>
                <a:cubicBezTo>
                  <a:pt x="15" y="37"/>
                  <a:pt x="15" y="37"/>
                  <a:pt x="15" y="37"/>
                </a:cubicBezTo>
                <a:cubicBezTo>
                  <a:pt x="15" y="80"/>
                  <a:pt x="15" y="80"/>
                  <a:pt x="15" y="80"/>
                </a:cubicBezTo>
                <a:lnTo>
                  <a:pt x="29" y="80"/>
                </a:lnTo>
                <a:close/>
                <a:moveTo>
                  <a:pt x="81" y="80"/>
                </a:moveTo>
                <a:cubicBezTo>
                  <a:pt x="81" y="55"/>
                  <a:pt x="81" y="55"/>
                  <a:pt x="81" y="55"/>
                </a:cubicBezTo>
                <a:cubicBezTo>
                  <a:pt x="81" y="42"/>
                  <a:pt x="74" y="36"/>
                  <a:pt x="64" y="36"/>
                </a:cubicBezTo>
                <a:cubicBezTo>
                  <a:pt x="57" y="36"/>
                  <a:pt x="53" y="40"/>
                  <a:pt x="51" y="43"/>
                </a:cubicBezTo>
                <a:cubicBezTo>
                  <a:pt x="52" y="43"/>
                  <a:pt x="52" y="43"/>
                  <a:pt x="52" y="43"/>
                </a:cubicBezTo>
                <a:cubicBezTo>
                  <a:pt x="52" y="37"/>
                  <a:pt x="52" y="37"/>
                  <a:pt x="52" y="37"/>
                </a:cubicBezTo>
                <a:cubicBezTo>
                  <a:pt x="37" y="37"/>
                  <a:pt x="37" y="37"/>
                  <a:pt x="37" y="37"/>
                </a:cubicBezTo>
                <a:cubicBezTo>
                  <a:pt x="37" y="37"/>
                  <a:pt x="37" y="41"/>
                  <a:pt x="37" y="80"/>
                </a:cubicBezTo>
                <a:cubicBezTo>
                  <a:pt x="52" y="80"/>
                  <a:pt x="52" y="80"/>
                  <a:pt x="52" y="80"/>
                </a:cubicBezTo>
                <a:cubicBezTo>
                  <a:pt x="52" y="56"/>
                  <a:pt x="52" y="56"/>
                  <a:pt x="52" y="56"/>
                </a:cubicBezTo>
                <a:cubicBezTo>
                  <a:pt x="52" y="55"/>
                  <a:pt x="52" y="54"/>
                  <a:pt x="52" y="53"/>
                </a:cubicBezTo>
                <a:cubicBezTo>
                  <a:pt x="53" y="50"/>
                  <a:pt x="55" y="47"/>
                  <a:pt x="59" y="47"/>
                </a:cubicBezTo>
                <a:cubicBezTo>
                  <a:pt x="65" y="47"/>
                  <a:pt x="67" y="51"/>
                  <a:pt x="67" y="57"/>
                </a:cubicBezTo>
                <a:cubicBezTo>
                  <a:pt x="67" y="80"/>
                  <a:pt x="67" y="80"/>
                  <a:pt x="67" y="80"/>
                </a:cubicBezTo>
                <a:lnTo>
                  <a:pt x="81" y="8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TextBox 15">
            <a:extLst>
              <a:ext uri="{FF2B5EF4-FFF2-40B4-BE49-F238E27FC236}">
                <a16:creationId xmlns:a16="http://schemas.microsoft.com/office/drawing/2014/main" id="{92FFDB25-E35A-4904-95FD-67FBD2466E54}"/>
              </a:ext>
            </a:extLst>
          </p:cNvPr>
          <p:cNvSpPr txBox="1"/>
          <p:nvPr/>
        </p:nvSpPr>
        <p:spPr>
          <a:xfrm>
            <a:off x="7874826" y="5418944"/>
            <a:ext cx="3292845"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a:t>
            </a:r>
          </a:p>
        </p:txBody>
      </p:sp>
      <p:sp>
        <p:nvSpPr>
          <p:cNvPr id="17" name="TextBox 16">
            <a:extLst>
              <a:ext uri="{FF2B5EF4-FFF2-40B4-BE49-F238E27FC236}">
                <a16:creationId xmlns:a16="http://schemas.microsoft.com/office/drawing/2014/main" id="{6064464B-8759-4C16-8511-E32426F16C56}"/>
              </a:ext>
            </a:extLst>
          </p:cNvPr>
          <p:cNvSpPr txBox="1"/>
          <p:nvPr/>
        </p:nvSpPr>
        <p:spPr>
          <a:xfrm>
            <a:off x="7874826" y="4855535"/>
            <a:ext cx="3292845" cy="369332"/>
          </a:xfrm>
          <a:prstGeom prst="rect">
            <a:avLst/>
          </a:prstGeom>
          <a:noFill/>
        </p:spPr>
        <p:txBody>
          <a:bodyPr wrap="square" rtlCol="0">
            <a:spAutoFit/>
          </a:bodyPr>
          <a:lstStyle/>
          <a:p>
            <a:r>
              <a:rPr lang="en-US">
                <a:solidFill>
                  <a:schemeClr val="tx1">
                    <a:lumMod val="75000"/>
                    <a:lumOff val="25000"/>
                  </a:schemeClr>
                </a:solidFill>
                <a:latin typeface="+mj-lt"/>
              </a:rPr>
              <a:t>Raisa Adriana</a:t>
            </a:r>
            <a:endParaRPr lang="id-ID" sz="2400" b="1">
              <a:solidFill>
                <a:schemeClr val="tx1">
                  <a:lumMod val="75000"/>
                  <a:lumOff val="25000"/>
                </a:schemeClr>
              </a:solidFill>
              <a:latin typeface="+mj-lt"/>
            </a:endParaRPr>
          </a:p>
        </p:txBody>
      </p:sp>
      <p:sp>
        <p:nvSpPr>
          <p:cNvPr id="18" name="Freeform 122">
            <a:extLst>
              <a:ext uri="{FF2B5EF4-FFF2-40B4-BE49-F238E27FC236}">
                <a16:creationId xmlns:a16="http://schemas.microsoft.com/office/drawing/2014/main" id="{24361916-2C83-4261-88D3-3A58E9518866}"/>
              </a:ext>
            </a:extLst>
          </p:cNvPr>
          <p:cNvSpPr>
            <a:spLocks noEditPoints="1"/>
          </p:cNvSpPr>
          <p:nvPr/>
        </p:nvSpPr>
        <p:spPr bwMode="auto">
          <a:xfrm>
            <a:off x="8394163" y="6123245"/>
            <a:ext cx="244126" cy="246296"/>
          </a:xfrm>
          <a:custGeom>
            <a:avLst/>
            <a:gdLst>
              <a:gd name="T0" fmla="*/ 95 w 95"/>
              <a:gd name="T1" fmla="*/ 78 h 96"/>
              <a:gd name="T2" fmla="*/ 77 w 95"/>
              <a:gd name="T3" fmla="*/ 96 h 96"/>
              <a:gd name="T4" fmla="*/ 18 w 95"/>
              <a:gd name="T5" fmla="*/ 96 h 96"/>
              <a:gd name="T6" fmla="*/ 0 w 95"/>
              <a:gd name="T7" fmla="*/ 78 h 96"/>
              <a:gd name="T8" fmla="*/ 0 w 95"/>
              <a:gd name="T9" fmla="*/ 18 h 96"/>
              <a:gd name="T10" fmla="*/ 18 w 95"/>
              <a:gd name="T11" fmla="*/ 0 h 96"/>
              <a:gd name="T12" fmla="*/ 77 w 95"/>
              <a:gd name="T13" fmla="*/ 0 h 96"/>
              <a:gd name="T14" fmla="*/ 95 w 95"/>
              <a:gd name="T15" fmla="*/ 18 h 96"/>
              <a:gd name="T16" fmla="*/ 95 w 95"/>
              <a:gd name="T17" fmla="*/ 78 h 96"/>
              <a:gd name="T18" fmla="*/ 72 w 95"/>
              <a:gd name="T19" fmla="*/ 32 h 96"/>
              <a:gd name="T20" fmla="*/ 78 w 95"/>
              <a:gd name="T21" fmla="*/ 25 h 96"/>
              <a:gd name="T22" fmla="*/ 69 w 95"/>
              <a:gd name="T23" fmla="*/ 28 h 96"/>
              <a:gd name="T24" fmla="*/ 60 w 95"/>
              <a:gd name="T25" fmla="*/ 24 h 96"/>
              <a:gd name="T26" fmla="*/ 47 w 95"/>
              <a:gd name="T27" fmla="*/ 37 h 96"/>
              <a:gd name="T28" fmla="*/ 47 w 95"/>
              <a:gd name="T29" fmla="*/ 40 h 96"/>
              <a:gd name="T30" fmla="*/ 20 w 95"/>
              <a:gd name="T31" fmla="*/ 26 h 96"/>
              <a:gd name="T32" fmla="*/ 18 w 95"/>
              <a:gd name="T33" fmla="*/ 33 h 96"/>
              <a:gd name="T34" fmla="*/ 24 w 95"/>
              <a:gd name="T35" fmla="*/ 44 h 96"/>
              <a:gd name="T36" fmla="*/ 18 w 95"/>
              <a:gd name="T37" fmla="*/ 42 h 96"/>
              <a:gd name="T38" fmla="*/ 18 w 95"/>
              <a:gd name="T39" fmla="*/ 42 h 96"/>
              <a:gd name="T40" fmla="*/ 28 w 95"/>
              <a:gd name="T41" fmla="*/ 55 h 96"/>
              <a:gd name="T42" fmla="*/ 25 w 95"/>
              <a:gd name="T43" fmla="*/ 56 h 96"/>
              <a:gd name="T44" fmla="*/ 23 w 95"/>
              <a:gd name="T45" fmla="*/ 56 h 96"/>
              <a:gd name="T46" fmla="*/ 35 w 95"/>
              <a:gd name="T47" fmla="*/ 65 h 96"/>
              <a:gd name="T48" fmla="*/ 19 w 95"/>
              <a:gd name="T49" fmla="*/ 70 h 96"/>
              <a:gd name="T50" fmla="*/ 16 w 95"/>
              <a:gd name="T51" fmla="*/ 70 h 96"/>
              <a:gd name="T52" fmla="*/ 36 w 95"/>
              <a:gd name="T53" fmla="*/ 76 h 96"/>
              <a:gd name="T54" fmla="*/ 73 w 95"/>
              <a:gd name="T55" fmla="*/ 39 h 96"/>
              <a:gd name="T56" fmla="*/ 73 w 95"/>
              <a:gd name="T57" fmla="*/ 37 h 96"/>
              <a:gd name="T58" fmla="*/ 79 w 95"/>
              <a:gd name="T59" fmla="*/ 30 h 96"/>
              <a:gd name="T60" fmla="*/ 72 w 95"/>
              <a:gd name="T61" fmla="*/ 3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96">
                <a:moveTo>
                  <a:pt x="95" y="78"/>
                </a:moveTo>
                <a:cubicBezTo>
                  <a:pt x="95" y="88"/>
                  <a:pt x="87" y="96"/>
                  <a:pt x="77" y="96"/>
                </a:cubicBezTo>
                <a:cubicBezTo>
                  <a:pt x="18" y="96"/>
                  <a:pt x="18" y="96"/>
                  <a:pt x="18" y="96"/>
                </a:cubicBezTo>
                <a:cubicBezTo>
                  <a:pt x="8" y="96"/>
                  <a:pt x="0" y="88"/>
                  <a:pt x="0" y="78"/>
                </a:cubicBezTo>
                <a:cubicBezTo>
                  <a:pt x="0" y="18"/>
                  <a:pt x="0" y="18"/>
                  <a:pt x="0" y="18"/>
                </a:cubicBezTo>
                <a:cubicBezTo>
                  <a:pt x="0" y="8"/>
                  <a:pt x="8" y="0"/>
                  <a:pt x="18" y="0"/>
                </a:cubicBezTo>
                <a:cubicBezTo>
                  <a:pt x="77" y="0"/>
                  <a:pt x="77" y="0"/>
                  <a:pt x="77" y="0"/>
                </a:cubicBezTo>
                <a:cubicBezTo>
                  <a:pt x="87" y="0"/>
                  <a:pt x="95" y="8"/>
                  <a:pt x="95" y="18"/>
                </a:cubicBezTo>
                <a:lnTo>
                  <a:pt x="95" y="78"/>
                </a:lnTo>
                <a:close/>
                <a:moveTo>
                  <a:pt x="72" y="32"/>
                </a:moveTo>
                <a:cubicBezTo>
                  <a:pt x="75" y="31"/>
                  <a:pt x="77" y="28"/>
                  <a:pt x="78" y="25"/>
                </a:cubicBezTo>
                <a:cubicBezTo>
                  <a:pt x="75" y="26"/>
                  <a:pt x="72" y="28"/>
                  <a:pt x="69" y="28"/>
                </a:cubicBezTo>
                <a:cubicBezTo>
                  <a:pt x="67" y="26"/>
                  <a:pt x="64" y="24"/>
                  <a:pt x="60" y="24"/>
                </a:cubicBezTo>
                <a:cubicBezTo>
                  <a:pt x="53" y="24"/>
                  <a:pt x="47" y="30"/>
                  <a:pt x="47" y="37"/>
                </a:cubicBezTo>
                <a:cubicBezTo>
                  <a:pt x="47" y="38"/>
                  <a:pt x="47" y="39"/>
                  <a:pt x="47" y="40"/>
                </a:cubicBezTo>
                <a:cubicBezTo>
                  <a:pt x="36" y="40"/>
                  <a:pt x="26" y="34"/>
                  <a:pt x="20" y="26"/>
                </a:cubicBezTo>
                <a:cubicBezTo>
                  <a:pt x="19" y="28"/>
                  <a:pt x="18" y="31"/>
                  <a:pt x="18" y="33"/>
                </a:cubicBezTo>
                <a:cubicBezTo>
                  <a:pt x="18" y="38"/>
                  <a:pt x="20" y="42"/>
                  <a:pt x="24" y="44"/>
                </a:cubicBezTo>
                <a:cubicBezTo>
                  <a:pt x="22" y="44"/>
                  <a:pt x="20" y="43"/>
                  <a:pt x="18" y="42"/>
                </a:cubicBezTo>
                <a:cubicBezTo>
                  <a:pt x="18" y="42"/>
                  <a:pt x="18" y="42"/>
                  <a:pt x="18" y="42"/>
                </a:cubicBezTo>
                <a:cubicBezTo>
                  <a:pt x="18" y="49"/>
                  <a:pt x="22" y="54"/>
                  <a:pt x="28" y="55"/>
                </a:cubicBezTo>
                <a:cubicBezTo>
                  <a:pt x="27" y="56"/>
                  <a:pt x="26" y="56"/>
                  <a:pt x="25" y="56"/>
                </a:cubicBezTo>
                <a:cubicBezTo>
                  <a:pt x="24" y="56"/>
                  <a:pt x="24" y="56"/>
                  <a:pt x="23" y="56"/>
                </a:cubicBezTo>
                <a:cubicBezTo>
                  <a:pt x="24" y="61"/>
                  <a:pt x="29" y="65"/>
                  <a:pt x="35" y="65"/>
                </a:cubicBezTo>
                <a:cubicBezTo>
                  <a:pt x="30" y="68"/>
                  <a:pt x="25" y="70"/>
                  <a:pt x="19" y="70"/>
                </a:cubicBezTo>
                <a:cubicBezTo>
                  <a:pt x="18" y="70"/>
                  <a:pt x="17" y="70"/>
                  <a:pt x="16" y="70"/>
                </a:cubicBezTo>
                <a:cubicBezTo>
                  <a:pt x="21" y="74"/>
                  <a:pt x="28" y="76"/>
                  <a:pt x="36" y="76"/>
                </a:cubicBezTo>
                <a:cubicBezTo>
                  <a:pt x="60" y="76"/>
                  <a:pt x="73" y="56"/>
                  <a:pt x="73" y="39"/>
                </a:cubicBezTo>
                <a:cubicBezTo>
                  <a:pt x="73" y="38"/>
                  <a:pt x="73" y="37"/>
                  <a:pt x="73" y="37"/>
                </a:cubicBezTo>
                <a:cubicBezTo>
                  <a:pt x="75" y="35"/>
                  <a:pt x="78" y="33"/>
                  <a:pt x="79" y="30"/>
                </a:cubicBezTo>
                <a:cubicBezTo>
                  <a:pt x="77" y="31"/>
                  <a:pt x="75" y="32"/>
                  <a:pt x="72"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3">
            <a:extLst>
              <a:ext uri="{FF2B5EF4-FFF2-40B4-BE49-F238E27FC236}">
                <a16:creationId xmlns:a16="http://schemas.microsoft.com/office/drawing/2014/main" id="{261617D6-4CF1-464D-BB1B-ECC89F8DCC67}"/>
              </a:ext>
            </a:extLst>
          </p:cNvPr>
          <p:cNvSpPr>
            <a:spLocks/>
          </p:cNvSpPr>
          <p:nvPr/>
        </p:nvSpPr>
        <p:spPr bwMode="auto">
          <a:xfrm>
            <a:off x="7983304" y="6123245"/>
            <a:ext cx="246296" cy="246296"/>
          </a:xfrm>
          <a:custGeom>
            <a:avLst/>
            <a:gdLst>
              <a:gd name="T0" fmla="*/ 96 w 96"/>
              <a:gd name="T1" fmla="*/ 18 h 96"/>
              <a:gd name="T2" fmla="*/ 96 w 96"/>
              <a:gd name="T3" fmla="*/ 78 h 96"/>
              <a:gd name="T4" fmla="*/ 78 w 96"/>
              <a:gd name="T5" fmla="*/ 96 h 96"/>
              <a:gd name="T6" fmla="*/ 67 w 96"/>
              <a:gd name="T7" fmla="*/ 96 h 96"/>
              <a:gd name="T8" fmla="*/ 67 w 96"/>
              <a:gd name="T9" fmla="*/ 59 h 96"/>
              <a:gd name="T10" fmla="*/ 79 w 96"/>
              <a:gd name="T11" fmla="*/ 59 h 96"/>
              <a:gd name="T12" fmla="*/ 81 w 96"/>
              <a:gd name="T13" fmla="*/ 44 h 96"/>
              <a:gd name="T14" fmla="*/ 67 w 96"/>
              <a:gd name="T15" fmla="*/ 44 h 96"/>
              <a:gd name="T16" fmla="*/ 67 w 96"/>
              <a:gd name="T17" fmla="*/ 35 h 96"/>
              <a:gd name="T18" fmla="*/ 74 w 96"/>
              <a:gd name="T19" fmla="*/ 28 h 96"/>
              <a:gd name="T20" fmla="*/ 81 w 96"/>
              <a:gd name="T21" fmla="*/ 28 h 96"/>
              <a:gd name="T22" fmla="*/ 81 w 96"/>
              <a:gd name="T23" fmla="*/ 15 h 96"/>
              <a:gd name="T24" fmla="*/ 70 w 96"/>
              <a:gd name="T25" fmla="*/ 15 h 96"/>
              <a:gd name="T26" fmla="*/ 52 w 96"/>
              <a:gd name="T27" fmla="*/ 34 h 96"/>
              <a:gd name="T28" fmla="*/ 52 w 96"/>
              <a:gd name="T29" fmla="*/ 44 h 96"/>
              <a:gd name="T30" fmla="*/ 39 w 96"/>
              <a:gd name="T31" fmla="*/ 44 h 96"/>
              <a:gd name="T32" fmla="*/ 39 w 96"/>
              <a:gd name="T33" fmla="*/ 59 h 96"/>
              <a:gd name="T34" fmla="*/ 52 w 96"/>
              <a:gd name="T35" fmla="*/ 59 h 96"/>
              <a:gd name="T36" fmla="*/ 52 w 96"/>
              <a:gd name="T37" fmla="*/ 96 h 96"/>
              <a:gd name="T38" fmla="*/ 18 w 96"/>
              <a:gd name="T39" fmla="*/ 96 h 96"/>
              <a:gd name="T40" fmla="*/ 0 w 96"/>
              <a:gd name="T41" fmla="*/ 78 h 96"/>
              <a:gd name="T42" fmla="*/ 0 w 96"/>
              <a:gd name="T43" fmla="*/ 18 h 96"/>
              <a:gd name="T44" fmla="*/ 18 w 96"/>
              <a:gd name="T45" fmla="*/ 0 h 96"/>
              <a:gd name="T46" fmla="*/ 78 w 96"/>
              <a:gd name="T47" fmla="*/ 0 h 96"/>
              <a:gd name="T48" fmla="*/ 96 w 96"/>
              <a:gd name="T49" fmla="*/ 1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 h="96">
                <a:moveTo>
                  <a:pt x="96" y="18"/>
                </a:moveTo>
                <a:cubicBezTo>
                  <a:pt x="96" y="78"/>
                  <a:pt x="96" y="78"/>
                  <a:pt x="96" y="78"/>
                </a:cubicBezTo>
                <a:cubicBezTo>
                  <a:pt x="96" y="88"/>
                  <a:pt x="88" y="96"/>
                  <a:pt x="78" y="96"/>
                </a:cubicBezTo>
                <a:cubicBezTo>
                  <a:pt x="67" y="96"/>
                  <a:pt x="67" y="96"/>
                  <a:pt x="67" y="96"/>
                </a:cubicBezTo>
                <a:cubicBezTo>
                  <a:pt x="67" y="59"/>
                  <a:pt x="67" y="59"/>
                  <a:pt x="67" y="59"/>
                </a:cubicBezTo>
                <a:cubicBezTo>
                  <a:pt x="79" y="59"/>
                  <a:pt x="79" y="59"/>
                  <a:pt x="79" y="59"/>
                </a:cubicBezTo>
                <a:cubicBezTo>
                  <a:pt x="81" y="44"/>
                  <a:pt x="81" y="44"/>
                  <a:pt x="81" y="44"/>
                </a:cubicBezTo>
                <a:cubicBezTo>
                  <a:pt x="67" y="44"/>
                  <a:pt x="67" y="44"/>
                  <a:pt x="67" y="44"/>
                </a:cubicBezTo>
                <a:cubicBezTo>
                  <a:pt x="67" y="35"/>
                  <a:pt x="67" y="35"/>
                  <a:pt x="67" y="35"/>
                </a:cubicBezTo>
                <a:cubicBezTo>
                  <a:pt x="67" y="31"/>
                  <a:pt x="68" y="28"/>
                  <a:pt x="74" y="28"/>
                </a:cubicBezTo>
                <a:cubicBezTo>
                  <a:pt x="81" y="28"/>
                  <a:pt x="81" y="28"/>
                  <a:pt x="81" y="28"/>
                </a:cubicBezTo>
                <a:cubicBezTo>
                  <a:pt x="81" y="15"/>
                  <a:pt x="81" y="15"/>
                  <a:pt x="81" y="15"/>
                </a:cubicBezTo>
                <a:cubicBezTo>
                  <a:pt x="80" y="15"/>
                  <a:pt x="76" y="15"/>
                  <a:pt x="70" y="15"/>
                </a:cubicBezTo>
                <a:cubicBezTo>
                  <a:pt x="59" y="15"/>
                  <a:pt x="52" y="21"/>
                  <a:pt x="52" y="34"/>
                </a:cubicBezTo>
                <a:cubicBezTo>
                  <a:pt x="52" y="44"/>
                  <a:pt x="52" y="44"/>
                  <a:pt x="52" y="44"/>
                </a:cubicBezTo>
                <a:cubicBezTo>
                  <a:pt x="39" y="44"/>
                  <a:pt x="39" y="44"/>
                  <a:pt x="39" y="44"/>
                </a:cubicBezTo>
                <a:cubicBezTo>
                  <a:pt x="39" y="59"/>
                  <a:pt x="39" y="59"/>
                  <a:pt x="39" y="59"/>
                </a:cubicBezTo>
                <a:cubicBezTo>
                  <a:pt x="52" y="59"/>
                  <a:pt x="52" y="59"/>
                  <a:pt x="52" y="59"/>
                </a:cubicBezTo>
                <a:cubicBezTo>
                  <a:pt x="52" y="96"/>
                  <a:pt x="52" y="96"/>
                  <a:pt x="52" y="96"/>
                </a:cubicBezTo>
                <a:cubicBezTo>
                  <a:pt x="18" y="96"/>
                  <a:pt x="18" y="96"/>
                  <a:pt x="18" y="96"/>
                </a:cubicBezTo>
                <a:cubicBezTo>
                  <a:pt x="8" y="96"/>
                  <a:pt x="0" y="88"/>
                  <a:pt x="0" y="78"/>
                </a:cubicBezTo>
                <a:cubicBezTo>
                  <a:pt x="0" y="18"/>
                  <a:pt x="0" y="18"/>
                  <a:pt x="0" y="18"/>
                </a:cubicBezTo>
                <a:cubicBezTo>
                  <a:pt x="0" y="8"/>
                  <a:pt x="8" y="0"/>
                  <a:pt x="18" y="0"/>
                </a:cubicBezTo>
                <a:cubicBezTo>
                  <a:pt x="78" y="0"/>
                  <a:pt x="78" y="0"/>
                  <a:pt x="78" y="0"/>
                </a:cubicBezTo>
                <a:cubicBezTo>
                  <a:pt x="88" y="0"/>
                  <a:pt x="96" y="8"/>
                  <a:pt x="96" y="1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2">
            <a:extLst>
              <a:ext uri="{FF2B5EF4-FFF2-40B4-BE49-F238E27FC236}">
                <a16:creationId xmlns:a16="http://schemas.microsoft.com/office/drawing/2014/main" id="{1053DFC2-1C93-4B2E-BFB4-C18A7AE0A158}"/>
              </a:ext>
            </a:extLst>
          </p:cNvPr>
          <p:cNvSpPr>
            <a:spLocks noEditPoints="1"/>
          </p:cNvSpPr>
          <p:nvPr/>
        </p:nvSpPr>
        <p:spPr bwMode="auto">
          <a:xfrm>
            <a:off x="8802852" y="6123245"/>
            <a:ext cx="246296" cy="246296"/>
          </a:xfrm>
          <a:custGeom>
            <a:avLst/>
            <a:gdLst>
              <a:gd name="T0" fmla="*/ 96 w 96"/>
              <a:gd name="T1" fmla="*/ 78 h 96"/>
              <a:gd name="T2" fmla="*/ 78 w 96"/>
              <a:gd name="T3" fmla="*/ 96 h 96"/>
              <a:gd name="T4" fmla="*/ 18 w 96"/>
              <a:gd name="T5" fmla="*/ 96 h 96"/>
              <a:gd name="T6" fmla="*/ 0 w 96"/>
              <a:gd name="T7" fmla="*/ 78 h 96"/>
              <a:gd name="T8" fmla="*/ 0 w 96"/>
              <a:gd name="T9" fmla="*/ 18 h 96"/>
              <a:gd name="T10" fmla="*/ 18 w 96"/>
              <a:gd name="T11" fmla="*/ 0 h 96"/>
              <a:gd name="T12" fmla="*/ 78 w 96"/>
              <a:gd name="T13" fmla="*/ 0 h 96"/>
              <a:gd name="T14" fmla="*/ 96 w 96"/>
              <a:gd name="T15" fmla="*/ 18 h 96"/>
              <a:gd name="T16" fmla="*/ 96 w 96"/>
              <a:gd name="T17" fmla="*/ 78 h 96"/>
              <a:gd name="T18" fmla="*/ 22 w 96"/>
              <a:gd name="T19" fmla="*/ 16 h 96"/>
              <a:gd name="T20" fmla="*/ 14 w 96"/>
              <a:gd name="T21" fmla="*/ 24 h 96"/>
              <a:gd name="T22" fmla="*/ 22 w 96"/>
              <a:gd name="T23" fmla="*/ 31 h 96"/>
              <a:gd name="T24" fmla="*/ 22 w 96"/>
              <a:gd name="T25" fmla="*/ 31 h 96"/>
              <a:gd name="T26" fmla="*/ 30 w 96"/>
              <a:gd name="T27" fmla="*/ 24 h 96"/>
              <a:gd name="T28" fmla="*/ 22 w 96"/>
              <a:gd name="T29" fmla="*/ 16 h 96"/>
              <a:gd name="T30" fmla="*/ 29 w 96"/>
              <a:gd name="T31" fmla="*/ 80 h 96"/>
              <a:gd name="T32" fmla="*/ 29 w 96"/>
              <a:gd name="T33" fmla="*/ 37 h 96"/>
              <a:gd name="T34" fmla="*/ 15 w 96"/>
              <a:gd name="T35" fmla="*/ 37 h 96"/>
              <a:gd name="T36" fmla="*/ 15 w 96"/>
              <a:gd name="T37" fmla="*/ 80 h 96"/>
              <a:gd name="T38" fmla="*/ 29 w 96"/>
              <a:gd name="T39" fmla="*/ 80 h 96"/>
              <a:gd name="T40" fmla="*/ 81 w 96"/>
              <a:gd name="T41" fmla="*/ 80 h 96"/>
              <a:gd name="T42" fmla="*/ 81 w 96"/>
              <a:gd name="T43" fmla="*/ 55 h 96"/>
              <a:gd name="T44" fmla="*/ 64 w 96"/>
              <a:gd name="T45" fmla="*/ 36 h 96"/>
              <a:gd name="T46" fmla="*/ 51 w 96"/>
              <a:gd name="T47" fmla="*/ 43 h 96"/>
              <a:gd name="T48" fmla="*/ 52 w 96"/>
              <a:gd name="T49" fmla="*/ 43 h 96"/>
              <a:gd name="T50" fmla="*/ 52 w 96"/>
              <a:gd name="T51" fmla="*/ 37 h 96"/>
              <a:gd name="T52" fmla="*/ 37 w 96"/>
              <a:gd name="T53" fmla="*/ 37 h 96"/>
              <a:gd name="T54" fmla="*/ 37 w 96"/>
              <a:gd name="T55" fmla="*/ 80 h 96"/>
              <a:gd name="T56" fmla="*/ 52 w 96"/>
              <a:gd name="T57" fmla="*/ 80 h 96"/>
              <a:gd name="T58" fmla="*/ 52 w 96"/>
              <a:gd name="T59" fmla="*/ 56 h 96"/>
              <a:gd name="T60" fmla="*/ 52 w 96"/>
              <a:gd name="T61" fmla="*/ 53 h 96"/>
              <a:gd name="T62" fmla="*/ 59 w 96"/>
              <a:gd name="T63" fmla="*/ 47 h 96"/>
              <a:gd name="T64" fmla="*/ 67 w 96"/>
              <a:gd name="T65" fmla="*/ 57 h 96"/>
              <a:gd name="T66" fmla="*/ 67 w 96"/>
              <a:gd name="T67" fmla="*/ 80 h 96"/>
              <a:gd name="T68" fmla="*/ 81 w 96"/>
              <a:gd name="T69"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6" h="96">
                <a:moveTo>
                  <a:pt x="96" y="78"/>
                </a:moveTo>
                <a:cubicBezTo>
                  <a:pt x="96" y="88"/>
                  <a:pt x="88" y="96"/>
                  <a:pt x="78" y="96"/>
                </a:cubicBezTo>
                <a:cubicBezTo>
                  <a:pt x="18" y="96"/>
                  <a:pt x="18" y="96"/>
                  <a:pt x="18" y="96"/>
                </a:cubicBezTo>
                <a:cubicBezTo>
                  <a:pt x="8" y="96"/>
                  <a:pt x="0" y="88"/>
                  <a:pt x="0" y="78"/>
                </a:cubicBezTo>
                <a:cubicBezTo>
                  <a:pt x="0" y="18"/>
                  <a:pt x="0" y="18"/>
                  <a:pt x="0" y="18"/>
                </a:cubicBezTo>
                <a:cubicBezTo>
                  <a:pt x="0" y="8"/>
                  <a:pt x="8" y="0"/>
                  <a:pt x="18" y="0"/>
                </a:cubicBezTo>
                <a:cubicBezTo>
                  <a:pt x="78" y="0"/>
                  <a:pt x="78" y="0"/>
                  <a:pt x="78" y="0"/>
                </a:cubicBezTo>
                <a:cubicBezTo>
                  <a:pt x="88" y="0"/>
                  <a:pt x="96" y="8"/>
                  <a:pt x="96" y="18"/>
                </a:cubicBezTo>
                <a:lnTo>
                  <a:pt x="96" y="78"/>
                </a:lnTo>
                <a:close/>
                <a:moveTo>
                  <a:pt x="22" y="16"/>
                </a:moveTo>
                <a:cubicBezTo>
                  <a:pt x="17" y="16"/>
                  <a:pt x="14" y="19"/>
                  <a:pt x="14" y="24"/>
                </a:cubicBezTo>
                <a:cubicBezTo>
                  <a:pt x="14" y="28"/>
                  <a:pt x="17" y="31"/>
                  <a:pt x="22" y="31"/>
                </a:cubicBezTo>
                <a:cubicBezTo>
                  <a:pt x="22" y="31"/>
                  <a:pt x="22" y="31"/>
                  <a:pt x="22" y="31"/>
                </a:cubicBezTo>
                <a:cubicBezTo>
                  <a:pt x="27" y="31"/>
                  <a:pt x="30" y="28"/>
                  <a:pt x="30" y="24"/>
                </a:cubicBezTo>
                <a:cubicBezTo>
                  <a:pt x="30" y="19"/>
                  <a:pt x="27" y="16"/>
                  <a:pt x="22" y="16"/>
                </a:cubicBezTo>
                <a:close/>
                <a:moveTo>
                  <a:pt x="29" y="80"/>
                </a:moveTo>
                <a:cubicBezTo>
                  <a:pt x="29" y="37"/>
                  <a:pt x="29" y="37"/>
                  <a:pt x="29" y="37"/>
                </a:cubicBezTo>
                <a:cubicBezTo>
                  <a:pt x="15" y="37"/>
                  <a:pt x="15" y="37"/>
                  <a:pt x="15" y="37"/>
                </a:cubicBezTo>
                <a:cubicBezTo>
                  <a:pt x="15" y="80"/>
                  <a:pt x="15" y="80"/>
                  <a:pt x="15" y="80"/>
                </a:cubicBezTo>
                <a:lnTo>
                  <a:pt x="29" y="80"/>
                </a:lnTo>
                <a:close/>
                <a:moveTo>
                  <a:pt x="81" y="80"/>
                </a:moveTo>
                <a:cubicBezTo>
                  <a:pt x="81" y="55"/>
                  <a:pt x="81" y="55"/>
                  <a:pt x="81" y="55"/>
                </a:cubicBezTo>
                <a:cubicBezTo>
                  <a:pt x="81" y="42"/>
                  <a:pt x="74" y="36"/>
                  <a:pt x="64" y="36"/>
                </a:cubicBezTo>
                <a:cubicBezTo>
                  <a:pt x="57" y="36"/>
                  <a:pt x="53" y="40"/>
                  <a:pt x="51" y="43"/>
                </a:cubicBezTo>
                <a:cubicBezTo>
                  <a:pt x="52" y="43"/>
                  <a:pt x="52" y="43"/>
                  <a:pt x="52" y="43"/>
                </a:cubicBezTo>
                <a:cubicBezTo>
                  <a:pt x="52" y="37"/>
                  <a:pt x="52" y="37"/>
                  <a:pt x="52" y="37"/>
                </a:cubicBezTo>
                <a:cubicBezTo>
                  <a:pt x="37" y="37"/>
                  <a:pt x="37" y="37"/>
                  <a:pt x="37" y="37"/>
                </a:cubicBezTo>
                <a:cubicBezTo>
                  <a:pt x="37" y="37"/>
                  <a:pt x="37" y="41"/>
                  <a:pt x="37" y="80"/>
                </a:cubicBezTo>
                <a:cubicBezTo>
                  <a:pt x="52" y="80"/>
                  <a:pt x="52" y="80"/>
                  <a:pt x="52" y="80"/>
                </a:cubicBezTo>
                <a:cubicBezTo>
                  <a:pt x="52" y="56"/>
                  <a:pt x="52" y="56"/>
                  <a:pt x="52" y="56"/>
                </a:cubicBezTo>
                <a:cubicBezTo>
                  <a:pt x="52" y="55"/>
                  <a:pt x="52" y="54"/>
                  <a:pt x="52" y="53"/>
                </a:cubicBezTo>
                <a:cubicBezTo>
                  <a:pt x="53" y="50"/>
                  <a:pt x="55" y="47"/>
                  <a:pt x="59" y="47"/>
                </a:cubicBezTo>
                <a:cubicBezTo>
                  <a:pt x="65" y="47"/>
                  <a:pt x="67" y="51"/>
                  <a:pt x="67" y="57"/>
                </a:cubicBezTo>
                <a:cubicBezTo>
                  <a:pt x="67" y="80"/>
                  <a:pt x="67" y="80"/>
                  <a:pt x="67" y="80"/>
                </a:cubicBezTo>
                <a:lnTo>
                  <a:pt x="81" y="8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TextBox 20">
            <a:extLst>
              <a:ext uri="{FF2B5EF4-FFF2-40B4-BE49-F238E27FC236}">
                <a16:creationId xmlns:a16="http://schemas.microsoft.com/office/drawing/2014/main" id="{FE361C8E-1821-41FA-97F2-ADBDC5E5D6A7}"/>
              </a:ext>
            </a:extLst>
          </p:cNvPr>
          <p:cNvSpPr txBox="1"/>
          <p:nvPr/>
        </p:nvSpPr>
        <p:spPr>
          <a:xfrm>
            <a:off x="862922" y="3862956"/>
            <a:ext cx="4070211" cy="1361911"/>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
        <p:nvSpPr>
          <p:cNvPr id="22" name="TextBox 21">
            <a:extLst>
              <a:ext uri="{FF2B5EF4-FFF2-40B4-BE49-F238E27FC236}">
                <a16:creationId xmlns:a16="http://schemas.microsoft.com/office/drawing/2014/main" id="{E37C41B9-C4C8-41C8-B568-6A461752B0F6}"/>
              </a:ext>
            </a:extLst>
          </p:cNvPr>
          <p:cNvSpPr txBox="1"/>
          <p:nvPr/>
        </p:nvSpPr>
        <p:spPr>
          <a:xfrm>
            <a:off x="862921" y="1633169"/>
            <a:ext cx="3891697" cy="1754326"/>
          </a:xfrm>
          <a:prstGeom prst="rect">
            <a:avLst/>
          </a:prstGeom>
          <a:noFill/>
        </p:spPr>
        <p:txBody>
          <a:bodyPr wrap="square" rtlCol="0">
            <a:spAutoFit/>
          </a:bodyPr>
          <a:lstStyle/>
          <a:p>
            <a:r>
              <a:rPr lang="en-US" sz="5400">
                <a:solidFill>
                  <a:schemeClr val="tx1">
                    <a:lumMod val="75000"/>
                    <a:lumOff val="25000"/>
                  </a:schemeClr>
                </a:solidFill>
                <a:latin typeface="+mj-lt"/>
              </a:rPr>
              <a:t>Our Special Team</a:t>
            </a:r>
            <a:endParaRPr lang="id-ID" sz="6600" b="1">
              <a:solidFill>
                <a:schemeClr val="tx1">
                  <a:lumMod val="75000"/>
                  <a:lumOff val="25000"/>
                </a:schemeClr>
              </a:solidFill>
              <a:latin typeface="+mj-lt"/>
            </a:endParaRPr>
          </a:p>
        </p:txBody>
      </p:sp>
      <p:sp>
        <p:nvSpPr>
          <p:cNvPr id="3" name="Picture Placeholder 2">
            <a:extLst>
              <a:ext uri="{FF2B5EF4-FFF2-40B4-BE49-F238E27FC236}">
                <a16:creationId xmlns:a16="http://schemas.microsoft.com/office/drawing/2014/main" id="{38ECF40A-6C33-4499-A7DA-82098E671FC8}"/>
              </a:ext>
            </a:extLst>
          </p:cNvPr>
          <p:cNvSpPr>
            <a:spLocks noGrp="1"/>
          </p:cNvSpPr>
          <p:nvPr>
            <p:ph type="pic" sz="quarter" idx="20"/>
          </p:nvPr>
        </p:nvSpPr>
        <p:spPr/>
      </p:sp>
      <p:sp>
        <p:nvSpPr>
          <p:cNvPr id="5" name="Picture Placeholder 4">
            <a:extLst>
              <a:ext uri="{FF2B5EF4-FFF2-40B4-BE49-F238E27FC236}">
                <a16:creationId xmlns:a16="http://schemas.microsoft.com/office/drawing/2014/main" id="{658DD1F9-6D71-48DA-BD51-1E851D784F1D}"/>
              </a:ext>
            </a:extLst>
          </p:cNvPr>
          <p:cNvSpPr>
            <a:spLocks noGrp="1"/>
          </p:cNvSpPr>
          <p:nvPr>
            <p:ph type="pic" sz="quarter" idx="21"/>
          </p:nvPr>
        </p:nvSpPr>
        <p:spPr/>
      </p:sp>
      <p:sp>
        <p:nvSpPr>
          <p:cNvPr id="25" name="Picture Placeholder 24">
            <a:extLst>
              <a:ext uri="{FF2B5EF4-FFF2-40B4-BE49-F238E27FC236}">
                <a16:creationId xmlns:a16="http://schemas.microsoft.com/office/drawing/2014/main" id="{C5323C1D-157D-430A-B6A9-B7C38A9DE600}"/>
              </a:ext>
            </a:extLst>
          </p:cNvPr>
          <p:cNvSpPr>
            <a:spLocks noGrp="1"/>
          </p:cNvSpPr>
          <p:nvPr>
            <p:ph type="pic" sz="quarter" idx="22"/>
          </p:nvPr>
        </p:nvSpPr>
        <p:spPr/>
      </p:sp>
    </p:spTree>
    <p:extLst>
      <p:ext uri="{BB962C8B-B14F-4D97-AF65-F5344CB8AC3E}">
        <p14:creationId xmlns:p14="http://schemas.microsoft.com/office/powerpoint/2010/main" val="1825777247"/>
      </p:ext>
    </p:extLst>
  </p:cSld>
  <p:clrMapOvr>
    <a:masterClrMapping/>
  </p:clrMapOvr>
  <mc:AlternateContent xmlns:mc="http://schemas.openxmlformats.org/markup-compatibility/2006" xmlns:p14="http://schemas.microsoft.com/office/powerpoint/2010/main">
    <mc:Choice Requires="p14">
      <p:transition spd="slow" p14:dur="2000">
        <p14:prism dir="u"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750"/>
                                        <p:tgtEl>
                                          <p:spTgt spid="22"/>
                                        </p:tgtEl>
                                      </p:cBhvr>
                                    </p:animEffect>
                                    <p:anim calcmode="lin" valueType="num">
                                      <p:cBhvr>
                                        <p:cTn id="8" dur="750" fill="hold"/>
                                        <p:tgtEl>
                                          <p:spTgt spid="22"/>
                                        </p:tgtEl>
                                        <p:attrNameLst>
                                          <p:attrName>ppt_x</p:attrName>
                                        </p:attrNameLst>
                                      </p:cBhvr>
                                      <p:tavLst>
                                        <p:tav tm="0">
                                          <p:val>
                                            <p:strVal val="#ppt_x"/>
                                          </p:val>
                                        </p:tav>
                                        <p:tav tm="100000">
                                          <p:val>
                                            <p:strVal val="#ppt_x"/>
                                          </p:val>
                                        </p:tav>
                                      </p:tavLst>
                                    </p:anim>
                                    <p:anim calcmode="lin" valueType="num">
                                      <p:cBhvr>
                                        <p:cTn id="9" dur="75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750"/>
                                        <p:tgtEl>
                                          <p:spTgt spid="21"/>
                                        </p:tgtEl>
                                      </p:cBhvr>
                                    </p:animEffect>
                                    <p:anim calcmode="lin" valueType="num">
                                      <p:cBhvr>
                                        <p:cTn id="13" dur="750" fill="hold"/>
                                        <p:tgtEl>
                                          <p:spTgt spid="21"/>
                                        </p:tgtEl>
                                        <p:attrNameLst>
                                          <p:attrName>ppt_x</p:attrName>
                                        </p:attrNameLst>
                                      </p:cBhvr>
                                      <p:tavLst>
                                        <p:tav tm="0">
                                          <p:val>
                                            <p:strVal val="#ppt_x"/>
                                          </p:val>
                                        </p:tav>
                                        <p:tav tm="100000">
                                          <p:val>
                                            <p:strVal val="#ppt_x"/>
                                          </p:val>
                                        </p:tav>
                                      </p:tavLst>
                                    </p:anim>
                                    <p:anim calcmode="lin" valueType="num">
                                      <p:cBhvr>
                                        <p:cTn id="14" dur="75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50"/>
                                        <p:tgtEl>
                                          <p:spTgt spid="6"/>
                                        </p:tgtEl>
                                      </p:cBhvr>
                                    </p:animEffect>
                                    <p:anim calcmode="lin" valueType="num">
                                      <p:cBhvr>
                                        <p:cTn id="18" dur="750" fill="hold"/>
                                        <p:tgtEl>
                                          <p:spTgt spid="6"/>
                                        </p:tgtEl>
                                        <p:attrNameLst>
                                          <p:attrName>ppt_x</p:attrName>
                                        </p:attrNameLst>
                                      </p:cBhvr>
                                      <p:tavLst>
                                        <p:tav tm="0">
                                          <p:val>
                                            <p:strVal val="#ppt_x"/>
                                          </p:val>
                                        </p:tav>
                                        <p:tav tm="100000">
                                          <p:val>
                                            <p:strVal val="#ppt_x"/>
                                          </p:val>
                                        </p:tav>
                                      </p:tavLst>
                                    </p:anim>
                                    <p:anim calcmode="lin" valueType="num">
                                      <p:cBhvr>
                                        <p:cTn id="19" dur="75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anim calcmode="lin" valueType="num">
                                      <p:cBhvr>
                                        <p:cTn id="23" dur="750" fill="hold"/>
                                        <p:tgtEl>
                                          <p:spTgt spid="7"/>
                                        </p:tgtEl>
                                        <p:attrNameLst>
                                          <p:attrName>ppt_x</p:attrName>
                                        </p:attrNameLst>
                                      </p:cBhvr>
                                      <p:tavLst>
                                        <p:tav tm="0">
                                          <p:val>
                                            <p:strVal val="#ppt_x"/>
                                          </p:val>
                                        </p:tav>
                                        <p:tav tm="100000">
                                          <p:val>
                                            <p:strVal val="#ppt_x"/>
                                          </p:val>
                                        </p:tav>
                                      </p:tavLst>
                                    </p:anim>
                                    <p:anim calcmode="lin" valueType="num">
                                      <p:cBhvr>
                                        <p:cTn id="24" dur="75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750"/>
                                        <p:tgtEl>
                                          <p:spTgt spid="8"/>
                                        </p:tgtEl>
                                      </p:cBhvr>
                                    </p:animEffect>
                                    <p:anim calcmode="lin" valueType="num">
                                      <p:cBhvr>
                                        <p:cTn id="28" dur="750" fill="hold"/>
                                        <p:tgtEl>
                                          <p:spTgt spid="8"/>
                                        </p:tgtEl>
                                        <p:attrNameLst>
                                          <p:attrName>ppt_x</p:attrName>
                                        </p:attrNameLst>
                                      </p:cBhvr>
                                      <p:tavLst>
                                        <p:tav tm="0">
                                          <p:val>
                                            <p:strVal val="#ppt_x"/>
                                          </p:val>
                                        </p:tav>
                                        <p:tav tm="100000">
                                          <p:val>
                                            <p:strVal val="#ppt_x"/>
                                          </p:val>
                                        </p:tav>
                                      </p:tavLst>
                                    </p:anim>
                                    <p:anim calcmode="lin" valueType="num">
                                      <p:cBhvr>
                                        <p:cTn id="29" dur="75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0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750"/>
                                        <p:tgtEl>
                                          <p:spTgt spid="9"/>
                                        </p:tgtEl>
                                      </p:cBhvr>
                                    </p:animEffect>
                                    <p:anim calcmode="lin" valueType="num">
                                      <p:cBhvr>
                                        <p:cTn id="33" dur="750" fill="hold"/>
                                        <p:tgtEl>
                                          <p:spTgt spid="9"/>
                                        </p:tgtEl>
                                        <p:attrNameLst>
                                          <p:attrName>ppt_x</p:attrName>
                                        </p:attrNameLst>
                                      </p:cBhvr>
                                      <p:tavLst>
                                        <p:tav tm="0">
                                          <p:val>
                                            <p:strVal val="#ppt_x"/>
                                          </p:val>
                                        </p:tav>
                                        <p:tav tm="100000">
                                          <p:val>
                                            <p:strVal val="#ppt_x"/>
                                          </p:val>
                                        </p:tav>
                                      </p:tavLst>
                                    </p:anim>
                                    <p:anim calcmode="lin" valueType="num">
                                      <p:cBhvr>
                                        <p:cTn id="34" dur="75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750"/>
                                        <p:tgtEl>
                                          <p:spTgt spid="10"/>
                                        </p:tgtEl>
                                      </p:cBhvr>
                                    </p:animEffect>
                                    <p:anim calcmode="lin" valueType="num">
                                      <p:cBhvr>
                                        <p:cTn id="38" dur="750" fill="hold"/>
                                        <p:tgtEl>
                                          <p:spTgt spid="10"/>
                                        </p:tgtEl>
                                        <p:attrNameLst>
                                          <p:attrName>ppt_x</p:attrName>
                                        </p:attrNameLst>
                                      </p:cBhvr>
                                      <p:tavLst>
                                        <p:tav tm="0">
                                          <p:val>
                                            <p:strVal val="#ppt_x"/>
                                          </p:val>
                                        </p:tav>
                                        <p:tav tm="100000">
                                          <p:val>
                                            <p:strVal val="#ppt_x"/>
                                          </p:val>
                                        </p:tav>
                                      </p:tavLst>
                                    </p:anim>
                                    <p:anim calcmode="lin" valueType="num">
                                      <p:cBhvr>
                                        <p:cTn id="39" dur="75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50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750"/>
                                        <p:tgtEl>
                                          <p:spTgt spid="11"/>
                                        </p:tgtEl>
                                      </p:cBhvr>
                                    </p:animEffect>
                                    <p:anim calcmode="lin" valueType="num">
                                      <p:cBhvr>
                                        <p:cTn id="43" dur="750" fill="hold"/>
                                        <p:tgtEl>
                                          <p:spTgt spid="11"/>
                                        </p:tgtEl>
                                        <p:attrNameLst>
                                          <p:attrName>ppt_x</p:attrName>
                                        </p:attrNameLst>
                                      </p:cBhvr>
                                      <p:tavLst>
                                        <p:tav tm="0">
                                          <p:val>
                                            <p:strVal val="#ppt_x"/>
                                          </p:val>
                                        </p:tav>
                                        <p:tav tm="100000">
                                          <p:val>
                                            <p:strVal val="#ppt_x"/>
                                          </p:val>
                                        </p:tav>
                                      </p:tavLst>
                                    </p:anim>
                                    <p:anim calcmode="lin" valueType="num">
                                      <p:cBhvr>
                                        <p:cTn id="44" dur="75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750"/>
                                        <p:tgtEl>
                                          <p:spTgt spid="12"/>
                                        </p:tgtEl>
                                      </p:cBhvr>
                                    </p:animEffect>
                                    <p:anim calcmode="lin" valueType="num">
                                      <p:cBhvr>
                                        <p:cTn id="48" dur="750" fill="hold"/>
                                        <p:tgtEl>
                                          <p:spTgt spid="12"/>
                                        </p:tgtEl>
                                        <p:attrNameLst>
                                          <p:attrName>ppt_x</p:attrName>
                                        </p:attrNameLst>
                                      </p:cBhvr>
                                      <p:tavLst>
                                        <p:tav tm="0">
                                          <p:val>
                                            <p:strVal val="#ppt_x"/>
                                          </p:val>
                                        </p:tav>
                                        <p:tav tm="100000">
                                          <p:val>
                                            <p:strVal val="#ppt_x"/>
                                          </p:val>
                                        </p:tav>
                                      </p:tavLst>
                                    </p:anim>
                                    <p:anim calcmode="lin" valueType="num">
                                      <p:cBhvr>
                                        <p:cTn id="49" dur="75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50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750"/>
                                        <p:tgtEl>
                                          <p:spTgt spid="13"/>
                                        </p:tgtEl>
                                      </p:cBhvr>
                                    </p:animEffect>
                                    <p:anim calcmode="lin" valueType="num">
                                      <p:cBhvr>
                                        <p:cTn id="53" dur="750" fill="hold"/>
                                        <p:tgtEl>
                                          <p:spTgt spid="13"/>
                                        </p:tgtEl>
                                        <p:attrNameLst>
                                          <p:attrName>ppt_x</p:attrName>
                                        </p:attrNameLst>
                                      </p:cBhvr>
                                      <p:tavLst>
                                        <p:tav tm="0">
                                          <p:val>
                                            <p:strVal val="#ppt_x"/>
                                          </p:val>
                                        </p:tav>
                                        <p:tav tm="100000">
                                          <p:val>
                                            <p:strVal val="#ppt_x"/>
                                          </p:val>
                                        </p:tav>
                                      </p:tavLst>
                                    </p:anim>
                                    <p:anim calcmode="lin" valueType="num">
                                      <p:cBhvr>
                                        <p:cTn id="54" dur="75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50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750"/>
                                        <p:tgtEl>
                                          <p:spTgt spid="14"/>
                                        </p:tgtEl>
                                      </p:cBhvr>
                                    </p:animEffect>
                                    <p:anim calcmode="lin" valueType="num">
                                      <p:cBhvr>
                                        <p:cTn id="58" dur="750" fill="hold"/>
                                        <p:tgtEl>
                                          <p:spTgt spid="14"/>
                                        </p:tgtEl>
                                        <p:attrNameLst>
                                          <p:attrName>ppt_x</p:attrName>
                                        </p:attrNameLst>
                                      </p:cBhvr>
                                      <p:tavLst>
                                        <p:tav tm="0">
                                          <p:val>
                                            <p:strVal val="#ppt_x"/>
                                          </p:val>
                                        </p:tav>
                                        <p:tav tm="100000">
                                          <p:val>
                                            <p:strVal val="#ppt_x"/>
                                          </p:val>
                                        </p:tav>
                                      </p:tavLst>
                                    </p:anim>
                                    <p:anim calcmode="lin" valueType="num">
                                      <p:cBhvr>
                                        <p:cTn id="59" dur="750" fill="hold"/>
                                        <p:tgtEl>
                                          <p:spTgt spid="1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50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750"/>
                                        <p:tgtEl>
                                          <p:spTgt spid="15"/>
                                        </p:tgtEl>
                                      </p:cBhvr>
                                    </p:animEffect>
                                    <p:anim calcmode="lin" valueType="num">
                                      <p:cBhvr>
                                        <p:cTn id="63" dur="750" fill="hold"/>
                                        <p:tgtEl>
                                          <p:spTgt spid="15"/>
                                        </p:tgtEl>
                                        <p:attrNameLst>
                                          <p:attrName>ppt_x</p:attrName>
                                        </p:attrNameLst>
                                      </p:cBhvr>
                                      <p:tavLst>
                                        <p:tav tm="0">
                                          <p:val>
                                            <p:strVal val="#ppt_x"/>
                                          </p:val>
                                        </p:tav>
                                        <p:tav tm="100000">
                                          <p:val>
                                            <p:strVal val="#ppt_x"/>
                                          </p:val>
                                        </p:tav>
                                      </p:tavLst>
                                    </p:anim>
                                    <p:anim calcmode="lin" valueType="num">
                                      <p:cBhvr>
                                        <p:cTn id="64" dur="750" fill="hold"/>
                                        <p:tgtEl>
                                          <p:spTgt spid="1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50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750"/>
                                        <p:tgtEl>
                                          <p:spTgt spid="16"/>
                                        </p:tgtEl>
                                      </p:cBhvr>
                                    </p:animEffect>
                                    <p:anim calcmode="lin" valueType="num">
                                      <p:cBhvr>
                                        <p:cTn id="68" dur="750" fill="hold"/>
                                        <p:tgtEl>
                                          <p:spTgt spid="16"/>
                                        </p:tgtEl>
                                        <p:attrNameLst>
                                          <p:attrName>ppt_x</p:attrName>
                                        </p:attrNameLst>
                                      </p:cBhvr>
                                      <p:tavLst>
                                        <p:tav tm="0">
                                          <p:val>
                                            <p:strVal val="#ppt_x"/>
                                          </p:val>
                                        </p:tav>
                                        <p:tav tm="100000">
                                          <p:val>
                                            <p:strVal val="#ppt_x"/>
                                          </p:val>
                                        </p:tav>
                                      </p:tavLst>
                                    </p:anim>
                                    <p:anim calcmode="lin" valueType="num">
                                      <p:cBhvr>
                                        <p:cTn id="69" dur="750" fill="hold"/>
                                        <p:tgtEl>
                                          <p:spTgt spid="1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50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750"/>
                                        <p:tgtEl>
                                          <p:spTgt spid="17"/>
                                        </p:tgtEl>
                                      </p:cBhvr>
                                    </p:animEffect>
                                    <p:anim calcmode="lin" valueType="num">
                                      <p:cBhvr>
                                        <p:cTn id="73" dur="750" fill="hold"/>
                                        <p:tgtEl>
                                          <p:spTgt spid="17"/>
                                        </p:tgtEl>
                                        <p:attrNameLst>
                                          <p:attrName>ppt_x</p:attrName>
                                        </p:attrNameLst>
                                      </p:cBhvr>
                                      <p:tavLst>
                                        <p:tav tm="0">
                                          <p:val>
                                            <p:strVal val="#ppt_x"/>
                                          </p:val>
                                        </p:tav>
                                        <p:tav tm="100000">
                                          <p:val>
                                            <p:strVal val="#ppt_x"/>
                                          </p:val>
                                        </p:tav>
                                      </p:tavLst>
                                    </p:anim>
                                    <p:anim calcmode="lin" valueType="num">
                                      <p:cBhvr>
                                        <p:cTn id="74" dur="750" fill="hold"/>
                                        <p:tgtEl>
                                          <p:spTgt spid="1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50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750"/>
                                        <p:tgtEl>
                                          <p:spTgt spid="18"/>
                                        </p:tgtEl>
                                      </p:cBhvr>
                                    </p:animEffect>
                                    <p:anim calcmode="lin" valueType="num">
                                      <p:cBhvr>
                                        <p:cTn id="78" dur="750" fill="hold"/>
                                        <p:tgtEl>
                                          <p:spTgt spid="18"/>
                                        </p:tgtEl>
                                        <p:attrNameLst>
                                          <p:attrName>ppt_x</p:attrName>
                                        </p:attrNameLst>
                                      </p:cBhvr>
                                      <p:tavLst>
                                        <p:tav tm="0">
                                          <p:val>
                                            <p:strVal val="#ppt_x"/>
                                          </p:val>
                                        </p:tav>
                                        <p:tav tm="100000">
                                          <p:val>
                                            <p:strVal val="#ppt_x"/>
                                          </p:val>
                                        </p:tav>
                                      </p:tavLst>
                                    </p:anim>
                                    <p:anim calcmode="lin" valueType="num">
                                      <p:cBhvr>
                                        <p:cTn id="79" dur="750" fill="hold"/>
                                        <p:tgtEl>
                                          <p:spTgt spid="1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50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750"/>
                                        <p:tgtEl>
                                          <p:spTgt spid="19"/>
                                        </p:tgtEl>
                                      </p:cBhvr>
                                    </p:animEffect>
                                    <p:anim calcmode="lin" valueType="num">
                                      <p:cBhvr>
                                        <p:cTn id="83" dur="750" fill="hold"/>
                                        <p:tgtEl>
                                          <p:spTgt spid="19"/>
                                        </p:tgtEl>
                                        <p:attrNameLst>
                                          <p:attrName>ppt_x</p:attrName>
                                        </p:attrNameLst>
                                      </p:cBhvr>
                                      <p:tavLst>
                                        <p:tav tm="0">
                                          <p:val>
                                            <p:strVal val="#ppt_x"/>
                                          </p:val>
                                        </p:tav>
                                        <p:tav tm="100000">
                                          <p:val>
                                            <p:strVal val="#ppt_x"/>
                                          </p:val>
                                        </p:tav>
                                      </p:tavLst>
                                    </p:anim>
                                    <p:anim calcmode="lin" valueType="num">
                                      <p:cBhvr>
                                        <p:cTn id="84" dur="750" fill="hold"/>
                                        <p:tgtEl>
                                          <p:spTgt spid="19"/>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50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750"/>
                                        <p:tgtEl>
                                          <p:spTgt spid="20"/>
                                        </p:tgtEl>
                                      </p:cBhvr>
                                    </p:animEffect>
                                    <p:anim calcmode="lin" valueType="num">
                                      <p:cBhvr>
                                        <p:cTn id="88" dur="750" fill="hold"/>
                                        <p:tgtEl>
                                          <p:spTgt spid="20"/>
                                        </p:tgtEl>
                                        <p:attrNameLst>
                                          <p:attrName>ppt_x</p:attrName>
                                        </p:attrNameLst>
                                      </p:cBhvr>
                                      <p:tavLst>
                                        <p:tav tm="0">
                                          <p:val>
                                            <p:strVal val="#ppt_x"/>
                                          </p:val>
                                        </p:tav>
                                        <p:tav tm="100000">
                                          <p:val>
                                            <p:strVal val="#ppt_x"/>
                                          </p:val>
                                        </p:tav>
                                      </p:tavLst>
                                    </p:anim>
                                    <p:anim calcmode="lin" valueType="num">
                                      <p:cBhvr>
                                        <p:cTn id="89" dur="75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10" grpId="0" animBg="1"/>
      <p:bldP spid="11" grpId="0"/>
      <p:bldP spid="12" grpId="0"/>
      <p:bldP spid="13" grpId="0" animBg="1"/>
      <p:bldP spid="14" grpId="0" animBg="1"/>
      <p:bldP spid="15" grpId="0" animBg="1"/>
      <p:bldP spid="16" grpId="0"/>
      <p:bldP spid="17" grpId="0"/>
      <p:bldP spid="18" grpId="0" animBg="1"/>
      <p:bldP spid="19" grpId="0" animBg="1"/>
      <p:bldP spid="20" grpId="0" animBg="1"/>
      <p:bldP spid="21" grpId="0"/>
      <p:bldP spid="2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49B27E7E-3693-4A17-A2F7-11B57F55D173}"/>
              </a:ext>
            </a:extLst>
          </p:cNvPr>
          <p:cNvGrpSpPr/>
          <p:nvPr/>
        </p:nvGrpSpPr>
        <p:grpSpPr>
          <a:xfrm>
            <a:off x="6790112" y="1593306"/>
            <a:ext cx="3180174" cy="3180174"/>
            <a:chOff x="684358" y="2902022"/>
            <a:chExt cx="3364308" cy="3364307"/>
          </a:xfrm>
          <a:solidFill>
            <a:schemeClr val="bg1">
              <a:lumMod val="95000"/>
            </a:schemeClr>
          </a:solidFill>
        </p:grpSpPr>
        <p:sp>
          <p:nvSpPr>
            <p:cNvPr id="19" name="Freeform 6">
              <a:extLst>
                <a:ext uri="{FF2B5EF4-FFF2-40B4-BE49-F238E27FC236}">
                  <a16:creationId xmlns:a16="http://schemas.microsoft.com/office/drawing/2014/main" id="{7B6F400E-4971-4AD0-A965-2C2AB98693E1}"/>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7">
              <a:extLst>
                <a:ext uri="{FF2B5EF4-FFF2-40B4-BE49-F238E27FC236}">
                  <a16:creationId xmlns:a16="http://schemas.microsoft.com/office/drawing/2014/main" id="{2CAF8797-69C9-4FCD-95C5-9266EB24C4C8}"/>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8">
              <a:extLst>
                <a:ext uri="{FF2B5EF4-FFF2-40B4-BE49-F238E27FC236}">
                  <a16:creationId xmlns:a16="http://schemas.microsoft.com/office/drawing/2014/main" id="{6CFA7F60-96C8-4B96-BCDA-8D81CFEC5F1D}"/>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9">
              <a:extLst>
                <a:ext uri="{FF2B5EF4-FFF2-40B4-BE49-F238E27FC236}">
                  <a16:creationId xmlns:a16="http://schemas.microsoft.com/office/drawing/2014/main" id="{F8FB8AF3-EF8F-4DC8-96C6-43122E9EC23F}"/>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0">
              <a:extLst>
                <a:ext uri="{FF2B5EF4-FFF2-40B4-BE49-F238E27FC236}">
                  <a16:creationId xmlns:a16="http://schemas.microsoft.com/office/drawing/2014/main" id="{F8680206-27E4-4BAB-9610-B64613105786}"/>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1">
              <a:extLst>
                <a:ext uri="{FF2B5EF4-FFF2-40B4-BE49-F238E27FC236}">
                  <a16:creationId xmlns:a16="http://schemas.microsoft.com/office/drawing/2014/main" id="{B9D1CB2F-D8C7-45AB-9E7A-ADBF4CB573A1}"/>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12">
              <a:extLst>
                <a:ext uri="{FF2B5EF4-FFF2-40B4-BE49-F238E27FC236}">
                  <a16:creationId xmlns:a16="http://schemas.microsoft.com/office/drawing/2014/main" id="{686D3F71-92E6-42F6-9791-409DB9DD6DA2}"/>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13">
              <a:extLst>
                <a:ext uri="{FF2B5EF4-FFF2-40B4-BE49-F238E27FC236}">
                  <a16:creationId xmlns:a16="http://schemas.microsoft.com/office/drawing/2014/main" id="{757E8D77-1253-47B9-86F3-32E46744511E}"/>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14">
              <a:extLst>
                <a:ext uri="{FF2B5EF4-FFF2-40B4-BE49-F238E27FC236}">
                  <a16:creationId xmlns:a16="http://schemas.microsoft.com/office/drawing/2014/main" id="{EA2B51A7-5862-4FD5-838D-0D83FF98D5D4}"/>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15">
              <a:extLst>
                <a:ext uri="{FF2B5EF4-FFF2-40B4-BE49-F238E27FC236}">
                  <a16:creationId xmlns:a16="http://schemas.microsoft.com/office/drawing/2014/main" id="{ECDE3D30-61AD-484C-AEA1-5380D38D462A}"/>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16">
              <a:extLst>
                <a:ext uri="{FF2B5EF4-FFF2-40B4-BE49-F238E27FC236}">
                  <a16:creationId xmlns:a16="http://schemas.microsoft.com/office/drawing/2014/main" id="{2EFDF482-54EC-4281-969E-F52FB449C3BC}"/>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17">
              <a:extLst>
                <a:ext uri="{FF2B5EF4-FFF2-40B4-BE49-F238E27FC236}">
                  <a16:creationId xmlns:a16="http://schemas.microsoft.com/office/drawing/2014/main" id="{5D73AAA0-7459-4130-9683-E56BD79C0EA2}"/>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18">
              <a:extLst>
                <a:ext uri="{FF2B5EF4-FFF2-40B4-BE49-F238E27FC236}">
                  <a16:creationId xmlns:a16="http://schemas.microsoft.com/office/drawing/2014/main" id="{B78F806D-C91A-4755-9964-A96E7B45BD70}"/>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19">
              <a:extLst>
                <a:ext uri="{FF2B5EF4-FFF2-40B4-BE49-F238E27FC236}">
                  <a16:creationId xmlns:a16="http://schemas.microsoft.com/office/drawing/2014/main" id="{DF8AF83F-CC86-4E0C-9471-DC0A4F110EC7}"/>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20">
              <a:extLst>
                <a:ext uri="{FF2B5EF4-FFF2-40B4-BE49-F238E27FC236}">
                  <a16:creationId xmlns:a16="http://schemas.microsoft.com/office/drawing/2014/main" id="{94D7884F-920E-4154-8745-ED781217C98E}"/>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21">
              <a:extLst>
                <a:ext uri="{FF2B5EF4-FFF2-40B4-BE49-F238E27FC236}">
                  <a16:creationId xmlns:a16="http://schemas.microsoft.com/office/drawing/2014/main" id="{EC5130CC-923F-4B7A-BA9B-C0119D5020FD}"/>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22">
              <a:extLst>
                <a:ext uri="{FF2B5EF4-FFF2-40B4-BE49-F238E27FC236}">
                  <a16:creationId xmlns:a16="http://schemas.microsoft.com/office/drawing/2014/main" id="{64F2D5A1-6B91-4AA6-BF04-564D669CCD72}"/>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23">
              <a:extLst>
                <a:ext uri="{FF2B5EF4-FFF2-40B4-BE49-F238E27FC236}">
                  <a16:creationId xmlns:a16="http://schemas.microsoft.com/office/drawing/2014/main" id="{EE74FE53-DB94-45C6-886B-299FF61088C8}"/>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24">
              <a:extLst>
                <a:ext uri="{FF2B5EF4-FFF2-40B4-BE49-F238E27FC236}">
                  <a16:creationId xmlns:a16="http://schemas.microsoft.com/office/drawing/2014/main" id="{C665279C-5E95-41AB-B267-E990DA6C86AF}"/>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25">
              <a:extLst>
                <a:ext uri="{FF2B5EF4-FFF2-40B4-BE49-F238E27FC236}">
                  <a16:creationId xmlns:a16="http://schemas.microsoft.com/office/drawing/2014/main" id="{44669EDB-E62E-4EDA-9906-271C40EC0256}"/>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26">
              <a:extLst>
                <a:ext uri="{FF2B5EF4-FFF2-40B4-BE49-F238E27FC236}">
                  <a16:creationId xmlns:a16="http://schemas.microsoft.com/office/drawing/2014/main" id="{136BE987-40BF-432E-A617-D7C1E493CCEA}"/>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27">
              <a:extLst>
                <a:ext uri="{FF2B5EF4-FFF2-40B4-BE49-F238E27FC236}">
                  <a16:creationId xmlns:a16="http://schemas.microsoft.com/office/drawing/2014/main" id="{1C7FA06F-57E1-4460-83F3-64F60D0B0698}"/>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28">
              <a:extLst>
                <a:ext uri="{FF2B5EF4-FFF2-40B4-BE49-F238E27FC236}">
                  <a16:creationId xmlns:a16="http://schemas.microsoft.com/office/drawing/2014/main" id="{820E67EA-80EE-49B2-8351-266CEC5B2368}"/>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29">
              <a:extLst>
                <a:ext uri="{FF2B5EF4-FFF2-40B4-BE49-F238E27FC236}">
                  <a16:creationId xmlns:a16="http://schemas.microsoft.com/office/drawing/2014/main" id="{F484B0E1-768E-4844-8B0B-CA44614EEE91}"/>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30">
              <a:extLst>
                <a:ext uri="{FF2B5EF4-FFF2-40B4-BE49-F238E27FC236}">
                  <a16:creationId xmlns:a16="http://schemas.microsoft.com/office/drawing/2014/main" id="{5CA572DA-3B9C-4445-9D02-23C3E9381F48}"/>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17" name="Rectangle 16">
            <a:extLst>
              <a:ext uri="{FF2B5EF4-FFF2-40B4-BE49-F238E27FC236}">
                <a16:creationId xmlns:a16="http://schemas.microsoft.com/office/drawing/2014/main" id="{C8653284-15AE-4A5A-8DDB-65826FFA2383}"/>
              </a:ext>
            </a:extLst>
          </p:cNvPr>
          <p:cNvSpPr/>
          <p:nvPr/>
        </p:nvSpPr>
        <p:spPr>
          <a:xfrm flipH="1">
            <a:off x="-4999" y="0"/>
            <a:ext cx="12196998" cy="2487306"/>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9AEB040B-3BD6-492B-AF7F-CF54BE47FB45}"/>
              </a:ext>
            </a:extLst>
          </p:cNvPr>
          <p:cNvSpPr txBox="1"/>
          <p:nvPr/>
        </p:nvSpPr>
        <p:spPr>
          <a:xfrm>
            <a:off x="2443397" y="4322030"/>
            <a:ext cx="2398425"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a:t>
            </a:r>
          </a:p>
        </p:txBody>
      </p:sp>
      <p:sp>
        <p:nvSpPr>
          <p:cNvPr id="5" name="TextBox 4">
            <a:extLst>
              <a:ext uri="{FF2B5EF4-FFF2-40B4-BE49-F238E27FC236}">
                <a16:creationId xmlns:a16="http://schemas.microsoft.com/office/drawing/2014/main" id="{15CB92EC-993A-4330-A0A5-1E8084D581BB}"/>
              </a:ext>
            </a:extLst>
          </p:cNvPr>
          <p:cNvSpPr txBox="1"/>
          <p:nvPr/>
        </p:nvSpPr>
        <p:spPr>
          <a:xfrm>
            <a:off x="2443397" y="2706738"/>
            <a:ext cx="1389403" cy="923330"/>
          </a:xfrm>
          <a:prstGeom prst="rect">
            <a:avLst/>
          </a:prstGeom>
          <a:noFill/>
        </p:spPr>
        <p:txBody>
          <a:bodyPr wrap="square" rtlCol="0">
            <a:spAutoFit/>
          </a:bodyPr>
          <a:lstStyle/>
          <a:p>
            <a:r>
              <a:rPr lang="en-US" sz="5400">
                <a:solidFill>
                  <a:schemeClr val="tx1">
                    <a:lumMod val="75000"/>
                    <a:lumOff val="25000"/>
                  </a:schemeClr>
                </a:solidFill>
                <a:latin typeface="+mj-lt"/>
              </a:rPr>
              <a:t>01</a:t>
            </a:r>
            <a:endParaRPr lang="id-ID" sz="6600" b="1">
              <a:solidFill>
                <a:schemeClr val="tx1">
                  <a:lumMod val="75000"/>
                  <a:lumOff val="25000"/>
                </a:schemeClr>
              </a:solidFill>
              <a:latin typeface="+mj-lt"/>
            </a:endParaRPr>
          </a:p>
        </p:txBody>
      </p:sp>
      <p:sp>
        <p:nvSpPr>
          <p:cNvPr id="6" name="Rectangle 5">
            <a:extLst>
              <a:ext uri="{FF2B5EF4-FFF2-40B4-BE49-F238E27FC236}">
                <a16:creationId xmlns:a16="http://schemas.microsoft.com/office/drawing/2014/main" id="{9B5C525E-DD28-49DA-A6B0-69063BABD91E}"/>
              </a:ext>
            </a:extLst>
          </p:cNvPr>
          <p:cNvSpPr/>
          <p:nvPr/>
        </p:nvSpPr>
        <p:spPr>
          <a:xfrm>
            <a:off x="2443397" y="3879480"/>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8" name="TextBox 7">
            <a:extLst>
              <a:ext uri="{FF2B5EF4-FFF2-40B4-BE49-F238E27FC236}">
                <a16:creationId xmlns:a16="http://schemas.microsoft.com/office/drawing/2014/main" id="{6EE8D9D4-C1C0-4F61-8E18-8B65A32B8D3D}"/>
              </a:ext>
            </a:extLst>
          </p:cNvPr>
          <p:cNvSpPr txBox="1"/>
          <p:nvPr/>
        </p:nvSpPr>
        <p:spPr>
          <a:xfrm>
            <a:off x="5726243" y="4322030"/>
            <a:ext cx="2398425"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a:t>
            </a:r>
          </a:p>
        </p:txBody>
      </p:sp>
      <p:sp>
        <p:nvSpPr>
          <p:cNvPr id="9" name="TextBox 8">
            <a:extLst>
              <a:ext uri="{FF2B5EF4-FFF2-40B4-BE49-F238E27FC236}">
                <a16:creationId xmlns:a16="http://schemas.microsoft.com/office/drawing/2014/main" id="{A1741016-DF3D-4009-9692-EB902B442E99}"/>
              </a:ext>
            </a:extLst>
          </p:cNvPr>
          <p:cNvSpPr txBox="1"/>
          <p:nvPr/>
        </p:nvSpPr>
        <p:spPr>
          <a:xfrm>
            <a:off x="5726243" y="2706738"/>
            <a:ext cx="1389403" cy="923330"/>
          </a:xfrm>
          <a:prstGeom prst="rect">
            <a:avLst/>
          </a:prstGeom>
          <a:noFill/>
        </p:spPr>
        <p:txBody>
          <a:bodyPr wrap="square" rtlCol="0">
            <a:spAutoFit/>
          </a:bodyPr>
          <a:lstStyle/>
          <a:p>
            <a:r>
              <a:rPr lang="en-US" sz="5400">
                <a:solidFill>
                  <a:schemeClr val="tx1">
                    <a:lumMod val="75000"/>
                    <a:lumOff val="25000"/>
                  </a:schemeClr>
                </a:solidFill>
                <a:latin typeface="+mj-lt"/>
              </a:rPr>
              <a:t>02</a:t>
            </a:r>
            <a:endParaRPr lang="id-ID" sz="6600" b="1">
              <a:solidFill>
                <a:schemeClr val="tx1">
                  <a:lumMod val="75000"/>
                  <a:lumOff val="25000"/>
                </a:schemeClr>
              </a:solidFill>
              <a:latin typeface="+mj-lt"/>
            </a:endParaRPr>
          </a:p>
        </p:txBody>
      </p:sp>
      <p:sp>
        <p:nvSpPr>
          <p:cNvPr id="10" name="Rectangle 9">
            <a:extLst>
              <a:ext uri="{FF2B5EF4-FFF2-40B4-BE49-F238E27FC236}">
                <a16:creationId xmlns:a16="http://schemas.microsoft.com/office/drawing/2014/main" id="{2D39E516-05D3-43C5-BD94-C5FBF7A73044}"/>
              </a:ext>
            </a:extLst>
          </p:cNvPr>
          <p:cNvSpPr/>
          <p:nvPr/>
        </p:nvSpPr>
        <p:spPr>
          <a:xfrm>
            <a:off x="5726243" y="3879480"/>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12" name="TextBox 11">
            <a:extLst>
              <a:ext uri="{FF2B5EF4-FFF2-40B4-BE49-F238E27FC236}">
                <a16:creationId xmlns:a16="http://schemas.microsoft.com/office/drawing/2014/main" id="{C9D78979-ACB9-4FBE-A399-4857082A53BF}"/>
              </a:ext>
            </a:extLst>
          </p:cNvPr>
          <p:cNvSpPr txBox="1"/>
          <p:nvPr/>
        </p:nvSpPr>
        <p:spPr>
          <a:xfrm>
            <a:off x="9009089" y="4322030"/>
            <a:ext cx="2398425"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a:t>
            </a:r>
          </a:p>
        </p:txBody>
      </p:sp>
      <p:sp>
        <p:nvSpPr>
          <p:cNvPr id="13" name="TextBox 12">
            <a:extLst>
              <a:ext uri="{FF2B5EF4-FFF2-40B4-BE49-F238E27FC236}">
                <a16:creationId xmlns:a16="http://schemas.microsoft.com/office/drawing/2014/main" id="{3D5F92B1-6A42-4FBD-B416-79CBA496B0EA}"/>
              </a:ext>
            </a:extLst>
          </p:cNvPr>
          <p:cNvSpPr txBox="1"/>
          <p:nvPr/>
        </p:nvSpPr>
        <p:spPr>
          <a:xfrm>
            <a:off x="9009089" y="2706738"/>
            <a:ext cx="1389403" cy="923330"/>
          </a:xfrm>
          <a:prstGeom prst="rect">
            <a:avLst/>
          </a:prstGeom>
          <a:noFill/>
        </p:spPr>
        <p:txBody>
          <a:bodyPr wrap="square" rtlCol="0">
            <a:spAutoFit/>
          </a:bodyPr>
          <a:lstStyle/>
          <a:p>
            <a:r>
              <a:rPr lang="en-US" sz="5400">
                <a:solidFill>
                  <a:schemeClr val="tx1">
                    <a:lumMod val="75000"/>
                    <a:lumOff val="25000"/>
                  </a:schemeClr>
                </a:solidFill>
                <a:latin typeface="+mj-lt"/>
              </a:rPr>
              <a:t>03</a:t>
            </a:r>
            <a:endParaRPr lang="id-ID" sz="6600" b="1">
              <a:solidFill>
                <a:schemeClr val="tx1">
                  <a:lumMod val="75000"/>
                  <a:lumOff val="25000"/>
                </a:schemeClr>
              </a:solidFill>
              <a:latin typeface="+mj-lt"/>
            </a:endParaRPr>
          </a:p>
        </p:txBody>
      </p:sp>
      <p:sp>
        <p:nvSpPr>
          <p:cNvPr id="14" name="Rectangle 13">
            <a:extLst>
              <a:ext uri="{FF2B5EF4-FFF2-40B4-BE49-F238E27FC236}">
                <a16:creationId xmlns:a16="http://schemas.microsoft.com/office/drawing/2014/main" id="{BB7F665F-EDF9-4C18-B4E7-E7FF367AB201}"/>
              </a:ext>
            </a:extLst>
          </p:cNvPr>
          <p:cNvSpPr/>
          <p:nvPr/>
        </p:nvSpPr>
        <p:spPr>
          <a:xfrm>
            <a:off x="9009089" y="3879480"/>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3" name="Picture Placeholder 2">
            <a:extLst>
              <a:ext uri="{FF2B5EF4-FFF2-40B4-BE49-F238E27FC236}">
                <a16:creationId xmlns:a16="http://schemas.microsoft.com/office/drawing/2014/main" id="{E828B9FA-75A7-4F27-AC18-D593AE4C1936}"/>
              </a:ext>
            </a:extLst>
          </p:cNvPr>
          <p:cNvSpPr>
            <a:spLocks noGrp="1"/>
          </p:cNvSpPr>
          <p:nvPr>
            <p:ph type="pic" sz="quarter" idx="23"/>
          </p:nvPr>
        </p:nvSpPr>
        <p:spPr/>
      </p:sp>
      <p:sp>
        <p:nvSpPr>
          <p:cNvPr id="11" name="Picture Placeholder 10">
            <a:extLst>
              <a:ext uri="{FF2B5EF4-FFF2-40B4-BE49-F238E27FC236}">
                <a16:creationId xmlns:a16="http://schemas.microsoft.com/office/drawing/2014/main" id="{C4CF54E5-4D1E-4A70-9A7F-1C7C74DB4DE3}"/>
              </a:ext>
            </a:extLst>
          </p:cNvPr>
          <p:cNvSpPr>
            <a:spLocks noGrp="1"/>
          </p:cNvSpPr>
          <p:nvPr>
            <p:ph type="pic" sz="quarter" idx="24"/>
          </p:nvPr>
        </p:nvSpPr>
        <p:spPr/>
      </p:sp>
      <p:sp>
        <p:nvSpPr>
          <p:cNvPr id="48" name="Picture Placeholder 47">
            <a:extLst>
              <a:ext uri="{FF2B5EF4-FFF2-40B4-BE49-F238E27FC236}">
                <a16:creationId xmlns:a16="http://schemas.microsoft.com/office/drawing/2014/main" id="{36BAA451-6F1B-4937-9087-7A8064069C2B}"/>
              </a:ext>
            </a:extLst>
          </p:cNvPr>
          <p:cNvSpPr>
            <a:spLocks noGrp="1"/>
          </p:cNvSpPr>
          <p:nvPr>
            <p:ph type="pic" sz="quarter" idx="25"/>
          </p:nvPr>
        </p:nvSpPr>
        <p:spPr/>
      </p:sp>
      <p:sp>
        <p:nvSpPr>
          <p:cNvPr id="50" name="Picture Placeholder 49">
            <a:extLst>
              <a:ext uri="{FF2B5EF4-FFF2-40B4-BE49-F238E27FC236}">
                <a16:creationId xmlns:a16="http://schemas.microsoft.com/office/drawing/2014/main" id="{F4691E93-41E8-48AF-993C-A767D401E685}"/>
              </a:ext>
            </a:extLst>
          </p:cNvPr>
          <p:cNvSpPr>
            <a:spLocks noGrp="1"/>
          </p:cNvSpPr>
          <p:nvPr>
            <p:ph type="pic" sz="quarter" idx="22"/>
          </p:nvPr>
        </p:nvSpPr>
        <p:spPr/>
      </p:sp>
      <p:sp>
        <p:nvSpPr>
          <p:cNvPr id="16" name="TextBox 15">
            <a:extLst>
              <a:ext uri="{FF2B5EF4-FFF2-40B4-BE49-F238E27FC236}">
                <a16:creationId xmlns:a16="http://schemas.microsoft.com/office/drawing/2014/main" id="{83AFAB9C-62B1-4893-9D45-D53986C60D44}"/>
              </a:ext>
            </a:extLst>
          </p:cNvPr>
          <p:cNvSpPr txBox="1"/>
          <p:nvPr/>
        </p:nvSpPr>
        <p:spPr>
          <a:xfrm>
            <a:off x="569626" y="478090"/>
            <a:ext cx="4892255" cy="1569660"/>
          </a:xfrm>
          <a:prstGeom prst="rect">
            <a:avLst/>
          </a:prstGeom>
          <a:noFill/>
        </p:spPr>
        <p:txBody>
          <a:bodyPr wrap="square" rtlCol="0">
            <a:spAutoFit/>
          </a:bodyPr>
          <a:lstStyle/>
          <a:p>
            <a:r>
              <a:rPr lang="en-US" sz="4800">
                <a:solidFill>
                  <a:schemeClr val="tx1">
                    <a:lumMod val="75000"/>
                    <a:lumOff val="25000"/>
                  </a:schemeClr>
                </a:solidFill>
                <a:latin typeface="+mj-lt"/>
              </a:rPr>
              <a:t>Awesome Timeline Slide</a:t>
            </a:r>
            <a:endParaRPr lang="id-ID" sz="6000" b="1">
              <a:solidFill>
                <a:schemeClr val="tx1">
                  <a:lumMod val="75000"/>
                  <a:lumOff val="25000"/>
                </a:schemeClr>
              </a:solidFill>
              <a:latin typeface="+mj-lt"/>
            </a:endParaRPr>
          </a:p>
        </p:txBody>
      </p:sp>
    </p:spTree>
    <p:extLst>
      <p:ext uri="{BB962C8B-B14F-4D97-AF65-F5344CB8AC3E}">
        <p14:creationId xmlns:p14="http://schemas.microsoft.com/office/powerpoint/2010/main" val="21933453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anim calcmode="lin" valueType="num">
                                      <p:cBhvr>
                                        <p:cTn id="8" dur="750" fill="hold"/>
                                        <p:tgtEl>
                                          <p:spTgt spid="16"/>
                                        </p:tgtEl>
                                        <p:attrNameLst>
                                          <p:attrName>ppt_x</p:attrName>
                                        </p:attrNameLst>
                                      </p:cBhvr>
                                      <p:tavLst>
                                        <p:tav tm="0">
                                          <p:val>
                                            <p:strVal val="#ppt_x"/>
                                          </p:val>
                                        </p:tav>
                                        <p:tav tm="100000">
                                          <p:val>
                                            <p:strVal val="#ppt_x"/>
                                          </p:val>
                                        </p:tav>
                                      </p:tavLst>
                                    </p:anim>
                                    <p:anim calcmode="lin" valueType="num">
                                      <p:cBhvr>
                                        <p:cTn id="9" dur="75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anim calcmode="lin" valueType="num">
                                      <p:cBhvr>
                                        <p:cTn id="13" dur="750" fill="hold"/>
                                        <p:tgtEl>
                                          <p:spTgt spid="5"/>
                                        </p:tgtEl>
                                        <p:attrNameLst>
                                          <p:attrName>ppt_x</p:attrName>
                                        </p:attrNameLst>
                                      </p:cBhvr>
                                      <p:tavLst>
                                        <p:tav tm="0">
                                          <p:val>
                                            <p:strVal val="#ppt_x"/>
                                          </p:val>
                                        </p:tav>
                                        <p:tav tm="100000">
                                          <p:val>
                                            <p:strVal val="#ppt_x"/>
                                          </p:val>
                                        </p:tav>
                                      </p:tavLst>
                                    </p:anim>
                                    <p:anim calcmode="lin" valueType="num">
                                      <p:cBhvr>
                                        <p:cTn id="14" dur="75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50"/>
                                        <p:tgtEl>
                                          <p:spTgt spid="6"/>
                                        </p:tgtEl>
                                      </p:cBhvr>
                                    </p:animEffect>
                                    <p:anim calcmode="lin" valueType="num">
                                      <p:cBhvr>
                                        <p:cTn id="18" dur="750" fill="hold"/>
                                        <p:tgtEl>
                                          <p:spTgt spid="6"/>
                                        </p:tgtEl>
                                        <p:attrNameLst>
                                          <p:attrName>ppt_x</p:attrName>
                                        </p:attrNameLst>
                                      </p:cBhvr>
                                      <p:tavLst>
                                        <p:tav tm="0">
                                          <p:val>
                                            <p:strVal val="#ppt_x"/>
                                          </p:val>
                                        </p:tav>
                                        <p:tav tm="100000">
                                          <p:val>
                                            <p:strVal val="#ppt_x"/>
                                          </p:val>
                                        </p:tav>
                                      </p:tavLst>
                                    </p:anim>
                                    <p:anim calcmode="lin" valueType="num">
                                      <p:cBhvr>
                                        <p:cTn id="19" dur="75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750"/>
                                        <p:tgtEl>
                                          <p:spTgt spid="4"/>
                                        </p:tgtEl>
                                      </p:cBhvr>
                                    </p:animEffect>
                                    <p:anim calcmode="lin" valueType="num">
                                      <p:cBhvr>
                                        <p:cTn id="23" dur="750" fill="hold"/>
                                        <p:tgtEl>
                                          <p:spTgt spid="4"/>
                                        </p:tgtEl>
                                        <p:attrNameLst>
                                          <p:attrName>ppt_x</p:attrName>
                                        </p:attrNameLst>
                                      </p:cBhvr>
                                      <p:tavLst>
                                        <p:tav tm="0">
                                          <p:val>
                                            <p:strVal val="#ppt_x"/>
                                          </p:val>
                                        </p:tav>
                                        <p:tav tm="100000">
                                          <p:val>
                                            <p:strVal val="#ppt_x"/>
                                          </p:val>
                                        </p:tav>
                                      </p:tavLst>
                                    </p:anim>
                                    <p:anim calcmode="lin" valueType="num">
                                      <p:cBhvr>
                                        <p:cTn id="24" dur="75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00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750"/>
                                        <p:tgtEl>
                                          <p:spTgt spid="9"/>
                                        </p:tgtEl>
                                      </p:cBhvr>
                                    </p:animEffect>
                                    <p:anim calcmode="lin" valueType="num">
                                      <p:cBhvr>
                                        <p:cTn id="28" dur="750" fill="hold"/>
                                        <p:tgtEl>
                                          <p:spTgt spid="9"/>
                                        </p:tgtEl>
                                        <p:attrNameLst>
                                          <p:attrName>ppt_x</p:attrName>
                                        </p:attrNameLst>
                                      </p:cBhvr>
                                      <p:tavLst>
                                        <p:tav tm="0">
                                          <p:val>
                                            <p:strVal val="#ppt_x"/>
                                          </p:val>
                                        </p:tav>
                                        <p:tav tm="100000">
                                          <p:val>
                                            <p:strVal val="#ppt_x"/>
                                          </p:val>
                                        </p:tav>
                                      </p:tavLst>
                                    </p:anim>
                                    <p:anim calcmode="lin" valueType="num">
                                      <p:cBhvr>
                                        <p:cTn id="29" dur="75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00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750"/>
                                        <p:tgtEl>
                                          <p:spTgt spid="10"/>
                                        </p:tgtEl>
                                      </p:cBhvr>
                                    </p:animEffect>
                                    <p:anim calcmode="lin" valueType="num">
                                      <p:cBhvr>
                                        <p:cTn id="33" dur="750" fill="hold"/>
                                        <p:tgtEl>
                                          <p:spTgt spid="10"/>
                                        </p:tgtEl>
                                        <p:attrNameLst>
                                          <p:attrName>ppt_x</p:attrName>
                                        </p:attrNameLst>
                                      </p:cBhvr>
                                      <p:tavLst>
                                        <p:tav tm="0">
                                          <p:val>
                                            <p:strVal val="#ppt_x"/>
                                          </p:val>
                                        </p:tav>
                                        <p:tav tm="100000">
                                          <p:val>
                                            <p:strVal val="#ppt_x"/>
                                          </p:val>
                                        </p:tav>
                                      </p:tavLst>
                                    </p:anim>
                                    <p:anim calcmode="lin" valueType="num">
                                      <p:cBhvr>
                                        <p:cTn id="34" dur="75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00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750"/>
                                        <p:tgtEl>
                                          <p:spTgt spid="8"/>
                                        </p:tgtEl>
                                      </p:cBhvr>
                                    </p:animEffect>
                                    <p:anim calcmode="lin" valueType="num">
                                      <p:cBhvr>
                                        <p:cTn id="38" dur="750" fill="hold"/>
                                        <p:tgtEl>
                                          <p:spTgt spid="8"/>
                                        </p:tgtEl>
                                        <p:attrNameLst>
                                          <p:attrName>ppt_x</p:attrName>
                                        </p:attrNameLst>
                                      </p:cBhvr>
                                      <p:tavLst>
                                        <p:tav tm="0">
                                          <p:val>
                                            <p:strVal val="#ppt_x"/>
                                          </p:val>
                                        </p:tav>
                                        <p:tav tm="100000">
                                          <p:val>
                                            <p:strVal val="#ppt_x"/>
                                          </p:val>
                                        </p:tav>
                                      </p:tavLst>
                                    </p:anim>
                                    <p:anim calcmode="lin" valueType="num">
                                      <p:cBhvr>
                                        <p:cTn id="39" dur="75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50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750"/>
                                        <p:tgtEl>
                                          <p:spTgt spid="13"/>
                                        </p:tgtEl>
                                      </p:cBhvr>
                                    </p:animEffect>
                                    <p:anim calcmode="lin" valueType="num">
                                      <p:cBhvr>
                                        <p:cTn id="43" dur="750" fill="hold"/>
                                        <p:tgtEl>
                                          <p:spTgt spid="13"/>
                                        </p:tgtEl>
                                        <p:attrNameLst>
                                          <p:attrName>ppt_x</p:attrName>
                                        </p:attrNameLst>
                                      </p:cBhvr>
                                      <p:tavLst>
                                        <p:tav tm="0">
                                          <p:val>
                                            <p:strVal val="#ppt_x"/>
                                          </p:val>
                                        </p:tav>
                                        <p:tav tm="100000">
                                          <p:val>
                                            <p:strVal val="#ppt_x"/>
                                          </p:val>
                                        </p:tav>
                                      </p:tavLst>
                                    </p:anim>
                                    <p:anim calcmode="lin" valueType="num">
                                      <p:cBhvr>
                                        <p:cTn id="44" dur="750" fill="hold"/>
                                        <p:tgtEl>
                                          <p:spTgt spid="1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50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750"/>
                                        <p:tgtEl>
                                          <p:spTgt spid="14"/>
                                        </p:tgtEl>
                                      </p:cBhvr>
                                    </p:animEffect>
                                    <p:anim calcmode="lin" valueType="num">
                                      <p:cBhvr>
                                        <p:cTn id="48" dur="750" fill="hold"/>
                                        <p:tgtEl>
                                          <p:spTgt spid="14"/>
                                        </p:tgtEl>
                                        <p:attrNameLst>
                                          <p:attrName>ppt_x</p:attrName>
                                        </p:attrNameLst>
                                      </p:cBhvr>
                                      <p:tavLst>
                                        <p:tav tm="0">
                                          <p:val>
                                            <p:strVal val="#ppt_x"/>
                                          </p:val>
                                        </p:tav>
                                        <p:tav tm="100000">
                                          <p:val>
                                            <p:strVal val="#ppt_x"/>
                                          </p:val>
                                        </p:tav>
                                      </p:tavLst>
                                    </p:anim>
                                    <p:anim calcmode="lin" valueType="num">
                                      <p:cBhvr>
                                        <p:cTn id="49" dur="750" fill="hold"/>
                                        <p:tgtEl>
                                          <p:spTgt spid="1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50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750"/>
                                        <p:tgtEl>
                                          <p:spTgt spid="12"/>
                                        </p:tgtEl>
                                      </p:cBhvr>
                                    </p:animEffect>
                                    <p:anim calcmode="lin" valueType="num">
                                      <p:cBhvr>
                                        <p:cTn id="53" dur="750" fill="hold"/>
                                        <p:tgtEl>
                                          <p:spTgt spid="12"/>
                                        </p:tgtEl>
                                        <p:attrNameLst>
                                          <p:attrName>ppt_x</p:attrName>
                                        </p:attrNameLst>
                                      </p:cBhvr>
                                      <p:tavLst>
                                        <p:tav tm="0">
                                          <p:val>
                                            <p:strVal val="#ppt_x"/>
                                          </p:val>
                                        </p:tav>
                                        <p:tav tm="100000">
                                          <p:val>
                                            <p:strVal val="#ppt_x"/>
                                          </p:val>
                                        </p:tav>
                                      </p:tavLst>
                                    </p:anim>
                                    <p:anim calcmode="lin" valueType="num">
                                      <p:cBhvr>
                                        <p:cTn id="54"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9" grpId="0"/>
      <p:bldP spid="10" grpId="0"/>
      <p:bldP spid="12" grpId="0"/>
      <p:bldP spid="13" grpId="0"/>
      <p:bldP spid="14" grpId="0"/>
      <p:bldP spid="1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9B6DD647-B397-4D22-BE95-BF91475C6CEA}"/>
              </a:ext>
            </a:extLst>
          </p:cNvPr>
          <p:cNvGrpSpPr/>
          <p:nvPr/>
        </p:nvGrpSpPr>
        <p:grpSpPr>
          <a:xfrm>
            <a:off x="7635603" y="1668431"/>
            <a:ext cx="3180174" cy="3180174"/>
            <a:chOff x="684358" y="2902022"/>
            <a:chExt cx="3364308" cy="3364307"/>
          </a:xfrm>
          <a:solidFill>
            <a:schemeClr val="bg1">
              <a:lumMod val="95000"/>
            </a:schemeClr>
          </a:solidFill>
        </p:grpSpPr>
        <p:sp>
          <p:nvSpPr>
            <p:cNvPr id="19" name="Freeform 6">
              <a:extLst>
                <a:ext uri="{FF2B5EF4-FFF2-40B4-BE49-F238E27FC236}">
                  <a16:creationId xmlns:a16="http://schemas.microsoft.com/office/drawing/2014/main" id="{488CBF2B-8DCC-4353-AADC-F69A95AFB630}"/>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7">
              <a:extLst>
                <a:ext uri="{FF2B5EF4-FFF2-40B4-BE49-F238E27FC236}">
                  <a16:creationId xmlns:a16="http://schemas.microsoft.com/office/drawing/2014/main" id="{DE34D6E3-AF62-4D70-B64F-9B1744FFF769}"/>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8">
              <a:extLst>
                <a:ext uri="{FF2B5EF4-FFF2-40B4-BE49-F238E27FC236}">
                  <a16:creationId xmlns:a16="http://schemas.microsoft.com/office/drawing/2014/main" id="{73560F97-CBEF-47F8-89D7-019E4B4675E2}"/>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9">
              <a:extLst>
                <a:ext uri="{FF2B5EF4-FFF2-40B4-BE49-F238E27FC236}">
                  <a16:creationId xmlns:a16="http://schemas.microsoft.com/office/drawing/2014/main" id="{45FBF24C-30CD-4F95-B6CB-45D69077FF8F}"/>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10">
              <a:extLst>
                <a:ext uri="{FF2B5EF4-FFF2-40B4-BE49-F238E27FC236}">
                  <a16:creationId xmlns:a16="http://schemas.microsoft.com/office/drawing/2014/main" id="{1C36F0D6-2DCB-4413-9D34-52147FF94819}"/>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11">
              <a:extLst>
                <a:ext uri="{FF2B5EF4-FFF2-40B4-BE49-F238E27FC236}">
                  <a16:creationId xmlns:a16="http://schemas.microsoft.com/office/drawing/2014/main" id="{7113830F-E532-4825-A2C7-38A08CC2EC38}"/>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12">
              <a:extLst>
                <a:ext uri="{FF2B5EF4-FFF2-40B4-BE49-F238E27FC236}">
                  <a16:creationId xmlns:a16="http://schemas.microsoft.com/office/drawing/2014/main" id="{B34BE97A-8A1E-4381-A95E-65EB09C73051}"/>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13">
              <a:extLst>
                <a:ext uri="{FF2B5EF4-FFF2-40B4-BE49-F238E27FC236}">
                  <a16:creationId xmlns:a16="http://schemas.microsoft.com/office/drawing/2014/main" id="{B41976E3-11E6-4E47-9EC3-C094EB4334B3}"/>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14">
              <a:extLst>
                <a:ext uri="{FF2B5EF4-FFF2-40B4-BE49-F238E27FC236}">
                  <a16:creationId xmlns:a16="http://schemas.microsoft.com/office/drawing/2014/main" id="{D876534F-4DA4-47F6-9705-9DC5B124C5D9}"/>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15">
              <a:extLst>
                <a:ext uri="{FF2B5EF4-FFF2-40B4-BE49-F238E27FC236}">
                  <a16:creationId xmlns:a16="http://schemas.microsoft.com/office/drawing/2014/main" id="{9675686A-17F7-4BE4-AAA4-65195A32E2BE}"/>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16">
              <a:extLst>
                <a:ext uri="{FF2B5EF4-FFF2-40B4-BE49-F238E27FC236}">
                  <a16:creationId xmlns:a16="http://schemas.microsoft.com/office/drawing/2014/main" id="{BB6EFD52-F643-4918-86F2-EC329CE79FEC}"/>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17">
              <a:extLst>
                <a:ext uri="{FF2B5EF4-FFF2-40B4-BE49-F238E27FC236}">
                  <a16:creationId xmlns:a16="http://schemas.microsoft.com/office/drawing/2014/main" id="{3C61023E-0042-4EE6-8413-94BADC66B5CF}"/>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18">
              <a:extLst>
                <a:ext uri="{FF2B5EF4-FFF2-40B4-BE49-F238E27FC236}">
                  <a16:creationId xmlns:a16="http://schemas.microsoft.com/office/drawing/2014/main" id="{CCC649CD-C100-415A-ADF9-5C4AD35C8089}"/>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19">
              <a:extLst>
                <a:ext uri="{FF2B5EF4-FFF2-40B4-BE49-F238E27FC236}">
                  <a16:creationId xmlns:a16="http://schemas.microsoft.com/office/drawing/2014/main" id="{F52BBC29-23EF-4448-BECD-F9A923FAF14C}"/>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20">
              <a:extLst>
                <a:ext uri="{FF2B5EF4-FFF2-40B4-BE49-F238E27FC236}">
                  <a16:creationId xmlns:a16="http://schemas.microsoft.com/office/drawing/2014/main" id="{99C0CCDA-1790-4D69-84A5-F494CD806AEB}"/>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21">
              <a:extLst>
                <a:ext uri="{FF2B5EF4-FFF2-40B4-BE49-F238E27FC236}">
                  <a16:creationId xmlns:a16="http://schemas.microsoft.com/office/drawing/2014/main" id="{A52A406E-9C1F-4873-A666-00072E9CF46B}"/>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22">
              <a:extLst>
                <a:ext uri="{FF2B5EF4-FFF2-40B4-BE49-F238E27FC236}">
                  <a16:creationId xmlns:a16="http://schemas.microsoft.com/office/drawing/2014/main" id="{E30F49E0-49B2-4864-BB4A-138EFD2AD81B}"/>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23">
              <a:extLst>
                <a:ext uri="{FF2B5EF4-FFF2-40B4-BE49-F238E27FC236}">
                  <a16:creationId xmlns:a16="http://schemas.microsoft.com/office/drawing/2014/main" id="{99680B56-9612-4A55-8244-9A5BB2C5CE7C}"/>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24">
              <a:extLst>
                <a:ext uri="{FF2B5EF4-FFF2-40B4-BE49-F238E27FC236}">
                  <a16:creationId xmlns:a16="http://schemas.microsoft.com/office/drawing/2014/main" id="{F28F5EC8-E86A-48F7-A1DC-02157441F169}"/>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25">
              <a:extLst>
                <a:ext uri="{FF2B5EF4-FFF2-40B4-BE49-F238E27FC236}">
                  <a16:creationId xmlns:a16="http://schemas.microsoft.com/office/drawing/2014/main" id="{FB504B16-BF88-4B04-9BC6-6EAC5B7FA060}"/>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26">
              <a:extLst>
                <a:ext uri="{FF2B5EF4-FFF2-40B4-BE49-F238E27FC236}">
                  <a16:creationId xmlns:a16="http://schemas.microsoft.com/office/drawing/2014/main" id="{235CDAEC-6BD2-40D6-B026-F411D67B8B01}"/>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27">
              <a:extLst>
                <a:ext uri="{FF2B5EF4-FFF2-40B4-BE49-F238E27FC236}">
                  <a16:creationId xmlns:a16="http://schemas.microsoft.com/office/drawing/2014/main" id="{A3A56D19-554A-4789-8294-67EF744E61CE}"/>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28">
              <a:extLst>
                <a:ext uri="{FF2B5EF4-FFF2-40B4-BE49-F238E27FC236}">
                  <a16:creationId xmlns:a16="http://schemas.microsoft.com/office/drawing/2014/main" id="{B4627446-3C11-4CB2-88CC-0C75DC7E9202}"/>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29">
              <a:extLst>
                <a:ext uri="{FF2B5EF4-FFF2-40B4-BE49-F238E27FC236}">
                  <a16:creationId xmlns:a16="http://schemas.microsoft.com/office/drawing/2014/main" id="{637DA1BE-672F-4F0F-A977-AEC8F03DE415}"/>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30">
              <a:extLst>
                <a:ext uri="{FF2B5EF4-FFF2-40B4-BE49-F238E27FC236}">
                  <a16:creationId xmlns:a16="http://schemas.microsoft.com/office/drawing/2014/main" id="{7D852486-AA28-46E3-81F5-00F910AAEFB4}"/>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6" name="Rectangle 25">
            <a:extLst>
              <a:ext uri="{FF2B5EF4-FFF2-40B4-BE49-F238E27FC236}">
                <a16:creationId xmlns:a16="http://schemas.microsoft.com/office/drawing/2014/main" id="{2FF98804-5480-488B-8B7F-137196D15A76}"/>
              </a:ext>
            </a:extLst>
          </p:cNvPr>
          <p:cNvSpPr/>
          <p:nvPr/>
        </p:nvSpPr>
        <p:spPr>
          <a:xfrm flipH="1">
            <a:off x="-4999" y="0"/>
            <a:ext cx="12196998" cy="2487306"/>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TextBox 11">
            <a:extLst>
              <a:ext uri="{FF2B5EF4-FFF2-40B4-BE49-F238E27FC236}">
                <a16:creationId xmlns:a16="http://schemas.microsoft.com/office/drawing/2014/main" id="{F1564688-A5E2-443A-AFA2-94398AEE12BD}"/>
              </a:ext>
            </a:extLst>
          </p:cNvPr>
          <p:cNvSpPr txBox="1"/>
          <p:nvPr/>
        </p:nvSpPr>
        <p:spPr>
          <a:xfrm>
            <a:off x="884420" y="4322030"/>
            <a:ext cx="2398425"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a:t>
            </a:r>
          </a:p>
        </p:txBody>
      </p:sp>
      <p:sp>
        <p:nvSpPr>
          <p:cNvPr id="13" name="TextBox 12">
            <a:extLst>
              <a:ext uri="{FF2B5EF4-FFF2-40B4-BE49-F238E27FC236}">
                <a16:creationId xmlns:a16="http://schemas.microsoft.com/office/drawing/2014/main" id="{BE5CD63E-7F50-48B1-A2A3-2873B7B1B39E}"/>
              </a:ext>
            </a:extLst>
          </p:cNvPr>
          <p:cNvSpPr txBox="1"/>
          <p:nvPr/>
        </p:nvSpPr>
        <p:spPr>
          <a:xfrm>
            <a:off x="884420" y="2706738"/>
            <a:ext cx="1389403" cy="923330"/>
          </a:xfrm>
          <a:prstGeom prst="rect">
            <a:avLst/>
          </a:prstGeom>
          <a:noFill/>
        </p:spPr>
        <p:txBody>
          <a:bodyPr wrap="square" rtlCol="0">
            <a:spAutoFit/>
          </a:bodyPr>
          <a:lstStyle/>
          <a:p>
            <a:r>
              <a:rPr lang="en-US" sz="5400">
                <a:solidFill>
                  <a:schemeClr val="tx1">
                    <a:lumMod val="75000"/>
                    <a:lumOff val="25000"/>
                  </a:schemeClr>
                </a:solidFill>
                <a:latin typeface="+mj-lt"/>
              </a:rPr>
              <a:t>04</a:t>
            </a:r>
            <a:endParaRPr lang="id-ID" sz="6600" b="1">
              <a:solidFill>
                <a:schemeClr val="tx1">
                  <a:lumMod val="75000"/>
                  <a:lumOff val="25000"/>
                </a:schemeClr>
              </a:solidFill>
              <a:latin typeface="+mj-lt"/>
            </a:endParaRPr>
          </a:p>
        </p:txBody>
      </p:sp>
      <p:sp>
        <p:nvSpPr>
          <p:cNvPr id="14" name="Rectangle 13">
            <a:extLst>
              <a:ext uri="{FF2B5EF4-FFF2-40B4-BE49-F238E27FC236}">
                <a16:creationId xmlns:a16="http://schemas.microsoft.com/office/drawing/2014/main" id="{98DB28CA-82C8-4D12-A8AA-078BB319A5C8}"/>
              </a:ext>
            </a:extLst>
          </p:cNvPr>
          <p:cNvSpPr/>
          <p:nvPr/>
        </p:nvSpPr>
        <p:spPr>
          <a:xfrm>
            <a:off x="884420" y="3879480"/>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15" name="TextBox 14">
            <a:extLst>
              <a:ext uri="{FF2B5EF4-FFF2-40B4-BE49-F238E27FC236}">
                <a16:creationId xmlns:a16="http://schemas.microsoft.com/office/drawing/2014/main" id="{F61768A4-BC66-4BC8-AB99-C69A6CE736D1}"/>
              </a:ext>
            </a:extLst>
          </p:cNvPr>
          <p:cNvSpPr txBox="1"/>
          <p:nvPr/>
        </p:nvSpPr>
        <p:spPr>
          <a:xfrm>
            <a:off x="4167266" y="4322030"/>
            <a:ext cx="2398425"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a:t>
            </a:r>
          </a:p>
        </p:txBody>
      </p:sp>
      <p:sp>
        <p:nvSpPr>
          <p:cNvPr id="16" name="TextBox 15">
            <a:extLst>
              <a:ext uri="{FF2B5EF4-FFF2-40B4-BE49-F238E27FC236}">
                <a16:creationId xmlns:a16="http://schemas.microsoft.com/office/drawing/2014/main" id="{36366A30-AB5E-4488-A125-A4C86BC46D3A}"/>
              </a:ext>
            </a:extLst>
          </p:cNvPr>
          <p:cNvSpPr txBox="1"/>
          <p:nvPr/>
        </p:nvSpPr>
        <p:spPr>
          <a:xfrm>
            <a:off x="4167266" y="2706738"/>
            <a:ext cx="1389403" cy="923330"/>
          </a:xfrm>
          <a:prstGeom prst="rect">
            <a:avLst/>
          </a:prstGeom>
          <a:noFill/>
        </p:spPr>
        <p:txBody>
          <a:bodyPr wrap="square" rtlCol="0">
            <a:spAutoFit/>
          </a:bodyPr>
          <a:lstStyle/>
          <a:p>
            <a:r>
              <a:rPr lang="en-US" sz="5400">
                <a:solidFill>
                  <a:schemeClr val="tx1">
                    <a:lumMod val="75000"/>
                    <a:lumOff val="25000"/>
                  </a:schemeClr>
                </a:solidFill>
                <a:latin typeface="+mj-lt"/>
              </a:rPr>
              <a:t>05</a:t>
            </a:r>
            <a:endParaRPr lang="id-ID" sz="6600" b="1">
              <a:solidFill>
                <a:schemeClr val="tx1">
                  <a:lumMod val="75000"/>
                  <a:lumOff val="25000"/>
                </a:schemeClr>
              </a:solidFill>
              <a:latin typeface="+mj-lt"/>
            </a:endParaRPr>
          </a:p>
        </p:txBody>
      </p:sp>
      <p:sp>
        <p:nvSpPr>
          <p:cNvPr id="17" name="Rectangle 16">
            <a:extLst>
              <a:ext uri="{FF2B5EF4-FFF2-40B4-BE49-F238E27FC236}">
                <a16:creationId xmlns:a16="http://schemas.microsoft.com/office/drawing/2014/main" id="{D5B7541E-E65C-439B-A3AB-B28393C21E53}"/>
              </a:ext>
            </a:extLst>
          </p:cNvPr>
          <p:cNvSpPr/>
          <p:nvPr/>
        </p:nvSpPr>
        <p:spPr>
          <a:xfrm>
            <a:off x="4167266" y="3879480"/>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22" name="TextBox 21">
            <a:extLst>
              <a:ext uri="{FF2B5EF4-FFF2-40B4-BE49-F238E27FC236}">
                <a16:creationId xmlns:a16="http://schemas.microsoft.com/office/drawing/2014/main" id="{3E54534E-D60A-4A52-8E04-FBD6C78B4732}"/>
              </a:ext>
            </a:extLst>
          </p:cNvPr>
          <p:cNvSpPr txBox="1"/>
          <p:nvPr/>
        </p:nvSpPr>
        <p:spPr>
          <a:xfrm>
            <a:off x="7444967" y="4322030"/>
            <a:ext cx="2398425"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a:t>
            </a:r>
          </a:p>
        </p:txBody>
      </p:sp>
      <p:sp>
        <p:nvSpPr>
          <p:cNvPr id="23" name="TextBox 22">
            <a:extLst>
              <a:ext uri="{FF2B5EF4-FFF2-40B4-BE49-F238E27FC236}">
                <a16:creationId xmlns:a16="http://schemas.microsoft.com/office/drawing/2014/main" id="{0B1A7E75-ED02-4D0F-9725-666EB4B69BD7}"/>
              </a:ext>
            </a:extLst>
          </p:cNvPr>
          <p:cNvSpPr txBox="1"/>
          <p:nvPr/>
        </p:nvSpPr>
        <p:spPr>
          <a:xfrm>
            <a:off x="7444967" y="2706738"/>
            <a:ext cx="1389403" cy="923330"/>
          </a:xfrm>
          <a:prstGeom prst="rect">
            <a:avLst/>
          </a:prstGeom>
          <a:noFill/>
        </p:spPr>
        <p:txBody>
          <a:bodyPr wrap="square" rtlCol="0">
            <a:spAutoFit/>
          </a:bodyPr>
          <a:lstStyle/>
          <a:p>
            <a:r>
              <a:rPr lang="en-US" sz="5400">
                <a:solidFill>
                  <a:schemeClr val="tx1">
                    <a:lumMod val="75000"/>
                    <a:lumOff val="25000"/>
                  </a:schemeClr>
                </a:solidFill>
                <a:latin typeface="+mj-lt"/>
              </a:rPr>
              <a:t>06</a:t>
            </a:r>
            <a:endParaRPr lang="id-ID" sz="6600" b="1">
              <a:solidFill>
                <a:schemeClr val="tx1">
                  <a:lumMod val="75000"/>
                  <a:lumOff val="25000"/>
                </a:schemeClr>
              </a:solidFill>
              <a:latin typeface="+mj-lt"/>
            </a:endParaRPr>
          </a:p>
        </p:txBody>
      </p:sp>
      <p:sp>
        <p:nvSpPr>
          <p:cNvPr id="24" name="Rectangle 23">
            <a:extLst>
              <a:ext uri="{FF2B5EF4-FFF2-40B4-BE49-F238E27FC236}">
                <a16:creationId xmlns:a16="http://schemas.microsoft.com/office/drawing/2014/main" id="{D2208451-9F7F-43E0-855F-E1AFF721549A}"/>
              </a:ext>
            </a:extLst>
          </p:cNvPr>
          <p:cNvSpPr/>
          <p:nvPr/>
        </p:nvSpPr>
        <p:spPr>
          <a:xfrm>
            <a:off x="7444967" y="3879480"/>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27" name="TextBox 26">
            <a:extLst>
              <a:ext uri="{FF2B5EF4-FFF2-40B4-BE49-F238E27FC236}">
                <a16:creationId xmlns:a16="http://schemas.microsoft.com/office/drawing/2014/main" id="{B3BEEB6F-1A87-4D17-A48B-FFF224B94767}"/>
              </a:ext>
            </a:extLst>
          </p:cNvPr>
          <p:cNvSpPr txBox="1"/>
          <p:nvPr/>
        </p:nvSpPr>
        <p:spPr>
          <a:xfrm>
            <a:off x="889883" y="708922"/>
            <a:ext cx="5751690" cy="1107996"/>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
        <p:nvSpPr>
          <p:cNvPr id="3" name="Picture Placeholder 2">
            <a:extLst>
              <a:ext uri="{FF2B5EF4-FFF2-40B4-BE49-F238E27FC236}">
                <a16:creationId xmlns:a16="http://schemas.microsoft.com/office/drawing/2014/main" id="{4D898A7A-7DC1-4996-A31B-D47B29D28A78}"/>
              </a:ext>
            </a:extLst>
          </p:cNvPr>
          <p:cNvSpPr>
            <a:spLocks noGrp="1"/>
          </p:cNvSpPr>
          <p:nvPr>
            <p:ph type="pic" sz="quarter" idx="24"/>
          </p:nvPr>
        </p:nvSpPr>
        <p:spPr/>
      </p:sp>
      <p:sp>
        <p:nvSpPr>
          <p:cNvPr id="5" name="Picture Placeholder 4">
            <a:extLst>
              <a:ext uri="{FF2B5EF4-FFF2-40B4-BE49-F238E27FC236}">
                <a16:creationId xmlns:a16="http://schemas.microsoft.com/office/drawing/2014/main" id="{26F8136C-1AEC-4AC4-9AE5-7C5F442C9A68}"/>
              </a:ext>
            </a:extLst>
          </p:cNvPr>
          <p:cNvSpPr>
            <a:spLocks noGrp="1"/>
          </p:cNvSpPr>
          <p:nvPr>
            <p:ph type="pic" sz="quarter" idx="23"/>
          </p:nvPr>
        </p:nvSpPr>
        <p:spPr/>
      </p:sp>
      <p:sp>
        <p:nvSpPr>
          <p:cNvPr id="7" name="Picture Placeholder 6">
            <a:extLst>
              <a:ext uri="{FF2B5EF4-FFF2-40B4-BE49-F238E27FC236}">
                <a16:creationId xmlns:a16="http://schemas.microsoft.com/office/drawing/2014/main" id="{2E8150C7-6696-45A3-B404-682D2E56B1E9}"/>
              </a:ext>
            </a:extLst>
          </p:cNvPr>
          <p:cNvSpPr>
            <a:spLocks noGrp="1"/>
          </p:cNvSpPr>
          <p:nvPr>
            <p:ph type="pic" sz="quarter" idx="25"/>
          </p:nvPr>
        </p:nvSpPr>
        <p:spPr/>
      </p:sp>
      <p:sp>
        <p:nvSpPr>
          <p:cNvPr id="9" name="Picture Placeholder 8">
            <a:extLst>
              <a:ext uri="{FF2B5EF4-FFF2-40B4-BE49-F238E27FC236}">
                <a16:creationId xmlns:a16="http://schemas.microsoft.com/office/drawing/2014/main" id="{03603337-DE45-4416-8350-70AFEFEA899C}"/>
              </a:ext>
            </a:extLst>
          </p:cNvPr>
          <p:cNvSpPr>
            <a:spLocks noGrp="1"/>
          </p:cNvSpPr>
          <p:nvPr>
            <p:ph type="pic" sz="quarter" idx="22"/>
          </p:nvPr>
        </p:nvSpPr>
        <p:spPr/>
      </p:sp>
    </p:spTree>
    <p:extLst>
      <p:ext uri="{BB962C8B-B14F-4D97-AF65-F5344CB8AC3E}">
        <p14:creationId xmlns:p14="http://schemas.microsoft.com/office/powerpoint/2010/main" val="30469482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750"/>
                                        <p:tgtEl>
                                          <p:spTgt spid="27"/>
                                        </p:tgtEl>
                                      </p:cBhvr>
                                    </p:animEffect>
                                    <p:anim calcmode="lin" valueType="num">
                                      <p:cBhvr>
                                        <p:cTn id="8" dur="750" fill="hold"/>
                                        <p:tgtEl>
                                          <p:spTgt spid="27"/>
                                        </p:tgtEl>
                                        <p:attrNameLst>
                                          <p:attrName>ppt_x</p:attrName>
                                        </p:attrNameLst>
                                      </p:cBhvr>
                                      <p:tavLst>
                                        <p:tav tm="0">
                                          <p:val>
                                            <p:strVal val="#ppt_x"/>
                                          </p:val>
                                        </p:tav>
                                        <p:tav tm="100000">
                                          <p:val>
                                            <p:strVal val="#ppt_x"/>
                                          </p:val>
                                        </p:tav>
                                      </p:tavLst>
                                    </p:anim>
                                    <p:anim calcmode="lin" valueType="num">
                                      <p:cBhvr>
                                        <p:cTn id="9" dur="75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750"/>
                                        <p:tgtEl>
                                          <p:spTgt spid="13"/>
                                        </p:tgtEl>
                                      </p:cBhvr>
                                    </p:animEffect>
                                    <p:anim calcmode="lin" valueType="num">
                                      <p:cBhvr>
                                        <p:cTn id="13" dur="750" fill="hold"/>
                                        <p:tgtEl>
                                          <p:spTgt spid="13"/>
                                        </p:tgtEl>
                                        <p:attrNameLst>
                                          <p:attrName>ppt_x</p:attrName>
                                        </p:attrNameLst>
                                      </p:cBhvr>
                                      <p:tavLst>
                                        <p:tav tm="0">
                                          <p:val>
                                            <p:strVal val="#ppt_x"/>
                                          </p:val>
                                        </p:tav>
                                        <p:tav tm="100000">
                                          <p:val>
                                            <p:strVal val="#ppt_x"/>
                                          </p:val>
                                        </p:tav>
                                      </p:tavLst>
                                    </p:anim>
                                    <p:anim calcmode="lin" valueType="num">
                                      <p:cBhvr>
                                        <p:cTn id="14" dur="75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750"/>
                                        <p:tgtEl>
                                          <p:spTgt spid="14"/>
                                        </p:tgtEl>
                                      </p:cBhvr>
                                    </p:animEffect>
                                    <p:anim calcmode="lin" valueType="num">
                                      <p:cBhvr>
                                        <p:cTn id="18" dur="750" fill="hold"/>
                                        <p:tgtEl>
                                          <p:spTgt spid="14"/>
                                        </p:tgtEl>
                                        <p:attrNameLst>
                                          <p:attrName>ppt_x</p:attrName>
                                        </p:attrNameLst>
                                      </p:cBhvr>
                                      <p:tavLst>
                                        <p:tav tm="0">
                                          <p:val>
                                            <p:strVal val="#ppt_x"/>
                                          </p:val>
                                        </p:tav>
                                        <p:tav tm="100000">
                                          <p:val>
                                            <p:strVal val="#ppt_x"/>
                                          </p:val>
                                        </p:tav>
                                      </p:tavLst>
                                    </p:anim>
                                    <p:anim calcmode="lin" valueType="num">
                                      <p:cBhvr>
                                        <p:cTn id="19" dur="75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750"/>
                                        <p:tgtEl>
                                          <p:spTgt spid="12"/>
                                        </p:tgtEl>
                                      </p:cBhvr>
                                    </p:animEffect>
                                    <p:anim calcmode="lin" valueType="num">
                                      <p:cBhvr>
                                        <p:cTn id="23" dur="750" fill="hold"/>
                                        <p:tgtEl>
                                          <p:spTgt spid="12"/>
                                        </p:tgtEl>
                                        <p:attrNameLst>
                                          <p:attrName>ppt_x</p:attrName>
                                        </p:attrNameLst>
                                      </p:cBhvr>
                                      <p:tavLst>
                                        <p:tav tm="0">
                                          <p:val>
                                            <p:strVal val="#ppt_x"/>
                                          </p:val>
                                        </p:tav>
                                        <p:tav tm="100000">
                                          <p:val>
                                            <p:strVal val="#ppt_x"/>
                                          </p:val>
                                        </p:tav>
                                      </p:tavLst>
                                    </p:anim>
                                    <p:anim calcmode="lin" valueType="num">
                                      <p:cBhvr>
                                        <p:cTn id="24" dur="75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00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750"/>
                                        <p:tgtEl>
                                          <p:spTgt spid="16"/>
                                        </p:tgtEl>
                                      </p:cBhvr>
                                    </p:animEffect>
                                    <p:anim calcmode="lin" valueType="num">
                                      <p:cBhvr>
                                        <p:cTn id="28" dur="750" fill="hold"/>
                                        <p:tgtEl>
                                          <p:spTgt spid="16"/>
                                        </p:tgtEl>
                                        <p:attrNameLst>
                                          <p:attrName>ppt_x</p:attrName>
                                        </p:attrNameLst>
                                      </p:cBhvr>
                                      <p:tavLst>
                                        <p:tav tm="0">
                                          <p:val>
                                            <p:strVal val="#ppt_x"/>
                                          </p:val>
                                        </p:tav>
                                        <p:tav tm="100000">
                                          <p:val>
                                            <p:strVal val="#ppt_x"/>
                                          </p:val>
                                        </p:tav>
                                      </p:tavLst>
                                    </p:anim>
                                    <p:anim calcmode="lin" valueType="num">
                                      <p:cBhvr>
                                        <p:cTn id="29" dur="75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00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750"/>
                                        <p:tgtEl>
                                          <p:spTgt spid="17"/>
                                        </p:tgtEl>
                                      </p:cBhvr>
                                    </p:animEffect>
                                    <p:anim calcmode="lin" valueType="num">
                                      <p:cBhvr>
                                        <p:cTn id="33" dur="750" fill="hold"/>
                                        <p:tgtEl>
                                          <p:spTgt spid="17"/>
                                        </p:tgtEl>
                                        <p:attrNameLst>
                                          <p:attrName>ppt_x</p:attrName>
                                        </p:attrNameLst>
                                      </p:cBhvr>
                                      <p:tavLst>
                                        <p:tav tm="0">
                                          <p:val>
                                            <p:strVal val="#ppt_x"/>
                                          </p:val>
                                        </p:tav>
                                        <p:tav tm="100000">
                                          <p:val>
                                            <p:strVal val="#ppt_x"/>
                                          </p:val>
                                        </p:tav>
                                      </p:tavLst>
                                    </p:anim>
                                    <p:anim calcmode="lin" valueType="num">
                                      <p:cBhvr>
                                        <p:cTn id="34" dur="750" fill="hold"/>
                                        <p:tgtEl>
                                          <p:spTgt spid="1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00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750"/>
                                        <p:tgtEl>
                                          <p:spTgt spid="15"/>
                                        </p:tgtEl>
                                      </p:cBhvr>
                                    </p:animEffect>
                                    <p:anim calcmode="lin" valueType="num">
                                      <p:cBhvr>
                                        <p:cTn id="38" dur="750" fill="hold"/>
                                        <p:tgtEl>
                                          <p:spTgt spid="15"/>
                                        </p:tgtEl>
                                        <p:attrNameLst>
                                          <p:attrName>ppt_x</p:attrName>
                                        </p:attrNameLst>
                                      </p:cBhvr>
                                      <p:tavLst>
                                        <p:tav tm="0">
                                          <p:val>
                                            <p:strVal val="#ppt_x"/>
                                          </p:val>
                                        </p:tav>
                                        <p:tav tm="100000">
                                          <p:val>
                                            <p:strVal val="#ppt_x"/>
                                          </p:val>
                                        </p:tav>
                                      </p:tavLst>
                                    </p:anim>
                                    <p:anim calcmode="lin" valueType="num">
                                      <p:cBhvr>
                                        <p:cTn id="39" dur="750" fill="hold"/>
                                        <p:tgtEl>
                                          <p:spTgt spid="1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50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750"/>
                                        <p:tgtEl>
                                          <p:spTgt spid="23"/>
                                        </p:tgtEl>
                                      </p:cBhvr>
                                    </p:animEffect>
                                    <p:anim calcmode="lin" valueType="num">
                                      <p:cBhvr>
                                        <p:cTn id="43" dur="750" fill="hold"/>
                                        <p:tgtEl>
                                          <p:spTgt spid="23"/>
                                        </p:tgtEl>
                                        <p:attrNameLst>
                                          <p:attrName>ppt_x</p:attrName>
                                        </p:attrNameLst>
                                      </p:cBhvr>
                                      <p:tavLst>
                                        <p:tav tm="0">
                                          <p:val>
                                            <p:strVal val="#ppt_x"/>
                                          </p:val>
                                        </p:tav>
                                        <p:tav tm="100000">
                                          <p:val>
                                            <p:strVal val="#ppt_x"/>
                                          </p:val>
                                        </p:tav>
                                      </p:tavLst>
                                    </p:anim>
                                    <p:anim calcmode="lin" valueType="num">
                                      <p:cBhvr>
                                        <p:cTn id="44" dur="750" fill="hold"/>
                                        <p:tgtEl>
                                          <p:spTgt spid="2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50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750"/>
                                        <p:tgtEl>
                                          <p:spTgt spid="24"/>
                                        </p:tgtEl>
                                      </p:cBhvr>
                                    </p:animEffect>
                                    <p:anim calcmode="lin" valueType="num">
                                      <p:cBhvr>
                                        <p:cTn id="48" dur="750" fill="hold"/>
                                        <p:tgtEl>
                                          <p:spTgt spid="24"/>
                                        </p:tgtEl>
                                        <p:attrNameLst>
                                          <p:attrName>ppt_x</p:attrName>
                                        </p:attrNameLst>
                                      </p:cBhvr>
                                      <p:tavLst>
                                        <p:tav tm="0">
                                          <p:val>
                                            <p:strVal val="#ppt_x"/>
                                          </p:val>
                                        </p:tav>
                                        <p:tav tm="100000">
                                          <p:val>
                                            <p:strVal val="#ppt_x"/>
                                          </p:val>
                                        </p:tav>
                                      </p:tavLst>
                                    </p:anim>
                                    <p:anim calcmode="lin" valueType="num">
                                      <p:cBhvr>
                                        <p:cTn id="49" dur="750" fill="hold"/>
                                        <p:tgtEl>
                                          <p:spTgt spid="2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50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750"/>
                                        <p:tgtEl>
                                          <p:spTgt spid="22"/>
                                        </p:tgtEl>
                                      </p:cBhvr>
                                    </p:animEffect>
                                    <p:anim calcmode="lin" valueType="num">
                                      <p:cBhvr>
                                        <p:cTn id="53" dur="750" fill="hold"/>
                                        <p:tgtEl>
                                          <p:spTgt spid="22"/>
                                        </p:tgtEl>
                                        <p:attrNameLst>
                                          <p:attrName>ppt_x</p:attrName>
                                        </p:attrNameLst>
                                      </p:cBhvr>
                                      <p:tavLst>
                                        <p:tav tm="0">
                                          <p:val>
                                            <p:strVal val="#ppt_x"/>
                                          </p:val>
                                        </p:tav>
                                        <p:tav tm="100000">
                                          <p:val>
                                            <p:strVal val="#ppt_x"/>
                                          </p:val>
                                        </p:tav>
                                      </p:tavLst>
                                    </p:anim>
                                    <p:anim calcmode="lin" valueType="num">
                                      <p:cBhvr>
                                        <p:cTn id="54" dur="75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22" grpId="0"/>
      <p:bldP spid="23" grpId="0"/>
      <p:bldP spid="24" grpId="0"/>
      <p:bldP spid="2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50597DC-A0C4-48A8-B071-6EB038C4E2DB}"/>
              </a:ext>
            </a:extLst>
          </p:cNvPr>
          <p:cNvGrpSpPr/>
          <p:nvPr/>
        </p:nvGrpSpPr>
        <p:grpSpPr>
          <a:xfrm>
            <a:off x="3177914" y="808518"/>
            <a:ext cx="3180174" cy="3180174"/>
            <a:chOff x="684358" y="2902022"/>
            <a:chExt cx="3364308" cy="3364307"/>
          </a:xfrm>
          <a:solidFill>
            <a:schemeClr val="bg1">
              <a:lumMod val="95000"/>
            </a:schemeClr>
          </a:solidFill>
        </p:grpSpPr>
        <p:sp>
          <p:nvSpPr>
            <p:cNvPr id="12" name="Freeform 6">
              <a:extLst>
                <a:ext uri="{FF2B5EF4-FFF2-40B4-BE49-F238E27FC236}">
                  <a16:creationId xmlns:a16="http://schemas.microsoft.com/office/drawing/2014/main" id="{5EF13899-3BED-4E4D-94A0-1CB45BDF0374}"/>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7">
              <a:extLst>
                <a:ext uri="{FF2B5EF4-FFF2-40B4-BE49-F238E27FC236}">
                  <a16:creationId xmlns:a16="http://schemas.microsoft.com/office/drawing/2014/main" id="{F4E00DB7-82EA-44AC-8EE7-F13328FE8E45}"/>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8">
              <a:extLst>
                <a:ext uri="{FF2B5EF4-FFF2-40B4-BE49-F238E27FC236}">
                  <a16:creationId xmlns:a16="http://schemas.microsoft.com/office/drawing/2014/main" id="{B483C7D3-2991-4BAD-A8AF-23AF100FE4BE}"/>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9">
              <a:extLst>
                <a:ext uri="{FF2B5EF4-FFF2-40B4-BE49-F238E27FC236}">
                  <a16:creationId xmlns:a16="http://schemas.microsoft.com/office/drawing/2014/main" id="{07658BB6-8E2E-4DDC-989C-C090E5DA3986}"/>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10">
              <a:extLst>
                <a:ext uri="{FF2B5EF4-FFF2-40B4-BE49-F238E27FC236}">
                  <a16:creationId xmlns:a16="http://schemas.microsoft.com/office/drawing/2014/main" id="{114FF30D-0EED-4A13-A968-435A1AD0F814}"/>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11">
              <a:extLst>
                <a:ext uri="{FF2B5EF4-FFF2-40B4-BE49-F238E27FC236}">
                  <a16:creationId xmlns:a16="http://schemas.microsoft.com/office/drawing/2014/main" id="{C8E95652-B699-4B3E-9AA3-6AC8E03D0695}"/>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2">
              <a:extLst>
                <a:ext uri="{FF2B5EF4-FFF2-40B4-BE49-F238E27FC236}">
                  <a16:creationId xmlns:a16="http://schemas.microsoft.com/office/drawing/2014/main" id="{B28E7BDE-223D-4D8A-9AAB-194A875F5E44}"/>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3">
              <a:extLst>
                <a:ext uri="{FF2B5EF4-FFF2-40B4-BE49-F238E27FC236}">
                  <a16:creationId xmlns:a16="http://schemas.microsoft.com/office/drawing/2014/main" id="{38734F87-B618-4FB2-AA39-51FA7C5E06E4}"/>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4">
              <a:extLst>
                <a:ext uri="{FF2B5EF4-FFF2-40B4-BE49-F238E27FC236}">
                  <a16:creationId xmlns:a16="http://schemas.microsoft.com/office/drawing/2014/main" id="{8793EC21-EBAC-4692-8975-F59798A3247A}"/>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5">
              <a:extLst>
                <a:ext uri="{FF2B5EF4-FFF2-40B4-BE49-F238E27FC236}">
                  <a16:creationId xmlns:a16="http://schemas.microsoft.com/office/drawing/2014/main" id="{22A1B66D-3550-461D-9564-932B9213B61F}"/>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6">
              <a:extLst>
                <a:ext uri="{FF2B5EF4-FFF2-40B4-BE49-F238E27FC236}">
                  <a16:creationId xmlns:a16="http://schemas.microsoft.com/office/drawing/2014/main" id="{DACD26A7-DAAE-4592-B435-536407A8E698}"/>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7">
              <a:extLst>
                <a:ext uri="{FF2B5EF4-FFF2-40B4-BE49-F238E27FC236}">
                  <a16:creationId xmlns:a16="http://schemas.microsoft.com/office/drawing/2014/main" id="{DB48A6CF-9AC4-422A-BD57-80338D77DE2D}"/>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8">
              <a:extLst>
                <a:ext uri="{FF2B5EF4-FFF2-40B4-BE49-F238E27FC236}">
                  <a16:creationId xmlns:a16="http://schemas.microsoft.com/office/drawing/2014/main" id="{B1D5B310-3159-4EC2-B633-75369481B742}"/>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9">
              <a:extLst>
                <a:ext uri="{FF2B5EF4-FFF2-40B4-BE49-F238E27FC236}">
                  <a16:creationId xmlns:a16="http://schemas.microsoft.com/office/drawing/2014/main" id="{7D596F9A-2446-4E1B-8518-7B171230C611}"/>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20">
              <a:extLst>
                <a:ext uri="{FF2B5EF4-FFF2-40B4-BE49-F238E27FC236}">
                  <a16:creationId xmlns:a16="http://schemas.microsoft.com/office/drawing/2014/main" id="{A73E3FB5-3AFE-469B-B5AF-75B7D879E311}"/>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21">
              <a:extLst>
                <a:ext uri="{FF2B5EF4-FFF2-40B4-BE49-F238E27FC236}">
                  <a16:creationId xmlns:a16="http://schemas.microsoft.com/office/drawing/2014/main" id="{D06C962A-A453-424E-8B05-3474E3F64A0F}"/>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2">
              <a:extLst>
                <a:ext uri="{FF2B5EF4-FFF2-40B4-BE49-F238E27FC236}">
                  <a16:creationId xmlns:a16="http://schemas.microsoft.com/office/drawing/2014/main" id="{0EC37468-85EA-4D7F-B56B-FCA507AEE8B4}"/>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3">
              <a:extLst>
                <a:ext uri="{FF2B5EF4-FFF2-40B4-BE49-F238E27FC236}">
                  <a16:creationId xmlns:a16="http://schemas.microsoft.com/office/drawing/2014/main" id="{5023BB47-8C06-4F15-B2ED-9887AD6186A7}"/>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4">
              <a:extLst>
                <a:ext uri="{FF2B5EF4-FFF2-40B4-BE49-F238E27FC236}">
                  <a16:creationId xmlns:a16="http://schemas.microsoft.com/office/drawing/2014/main" id="{940D9580-A86D-41E9-9F17-09B586E5255A}"/>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5">
              <a:extLst>
                <a:ext uri="{FF2B5EF4-FFF2-40B4-BE49-F238E27FC236}">
                  <a16:creationId xmlns:a16="http://schemas.microsoft.com/office/drawing/2014/main" id="{9278B9E6-5CCD-4585-A61D-F8DD8E355317}"/>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6">
              <a:extLst>
                <a:ext uri="{FF2B5EF4-FFF2-40B4-BE49-F238E27FC236}">
                  <a16:creationId xmlns:a16="http://schemas.microsoft.com/office/drawing/2014/main" id="{96F20A91-BBA0-4E58-81C9-98D533508346}"/>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7">
              <a:extLst>
                <a:ext uri="{FF2B5EF4-FFF2-40B4-BE49-F238E27FC236}">
                  <a16:creationId xmlns:a16="http://schemas.microsoft.com/office/drawing/2014/main" id="{2959CDDB-6BF4-4DC8-8735-E30B930BD935}"/>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8">
              <a:extLst>
                <a:ext uri="{FF2B5EF4-FFF2-40B4-BE49-F238E27FC236}">
                  <a16:creationId xmlns:a16="http://schemas.microsoft.com/office/drawing/2014/main" id="{D01C4F7A-1579-4DFA-97CD-B935879FB620}"/>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9">
              <a:extLst>
                <a:ext uri="{FF2B5EF4-FFF2-40B4-BE49-F238E27FC236}">
                  <a16:creationId xmlns:a16="http://schemas.microsoft.com/office/drawing/2014/main" id="{B64D846B-AD1C-4945-A7A8-82371FF80132}"/>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30">
              <a:extLst>
                <a:ext uri="{FF2B5EF4-FFF2-40B4-BE49-F238E27FC236}">
                  <a16:creationId xmlns:a16="http://schemas.microsoft.com/office/drawing/2014/main" id="{4174DADC-21CE-4B12-AD35-EC2D3DEDB1B1}"/>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10" name="Rectangle 9">
            <a:extLst>
              <a:ext uri="{FF2B5EF4-FFF2-40B4-BE49-F238E27FC236}">
                <a16:creationId xmlns:a16="http://schemas.microsoft.com/office/drawing/2014/main" id="{091E2FCC-BD45-4131-86D5-D7FECB3015E3}"/>
              </a:ext>
            </a:extLst>
          </p:cNvPr>
          <p:cNvSpPr/>
          <p:nvPr/>
        </p:nvSpPr>
        <p:spPr>
          <a:xfrm flipH="1">
            <a:off x="-5001" y="0"/>
            <a:ext cx="3362797" cy="6858000"/>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a:extLst>
              <a:ext uri="{FF2B5EF4-FFF2-40B4-BE49-F238E27FC236}">
                <a16:creationId xmlns:a16="http://schemas.microsoft.com/office/drawing/2014/main" id="{9C9C1D20-8DAE-43D9-A737-DC32B74901D2}"/>
              </a:ext>
            </a:extLst>
          </p:cNvPr>
          <p:cNvSpPr/>
          <p:nvPr/>
        </p:nvSpPr>
        <p:spPr>
          <a:xfrm>
            <a:off x="4442552" y="2563316"/>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6" name="TextBox 5">
            <a:extLst>
              <a:ext uri="{FF2B5EF4-FFF2-40B4-BE49-F238E27FC236}">
                <a16:creationId xmlns:a16="http://schemas.microsoft.com/office/drawing/2014/main" id="{F8D8C56F-F8DC-4200-BAE4-6A9713B2FA8E}"/>
              </a:ext>
            </a:extLst>
          </p:cNvPr>
          <p:cNvSpPr txBox="1"/>
          <p:nvPr/>
        </p:nvSpPr>
        <p:spPr>
          <a:xfrm>
            <a:off x="4442552" y="3043361"/>
            <a:ext cx="5006248"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a:t>
            </a:r>
          </a:p>
        </p:txBody>
      </p:sp>
      <p:sp>
        <p:nvSpPr>
          <p:cNvPr id="7" name="Rectangle 6">
            <a:extLst>
              <a:ext uri="{FF2B5EF4-FFF2-40B4-BE49-F238E27FC236}">
                <a16:creationId xmlns:a16="http://schemas.microsoft.com/office/drawing/2014/main" id="{1BEC84DD-4F7B-46BD-AE6D-96C37D56E6A7}"/>
              </a:ext>
            </a:extLst>
          </p:cNvPr>
          <p:cNvSpPr/>
          <p:nvPr/>
        </p:nvSpPr>
        <p:spPr>
          <a:xfrm>
            <a:off x="4442552" y="4691920"/>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8" name="TextBox 7">
            <a:extLst>
              <a:ext uri="{FF2B5EF4-FFF2-40B4-BE49-F238E27FC236}">
                <a16:creationId xmlns:a16="http://schemas.microsoft.com/office/drawing/2014/main" id="{2D4EF653-988D-4B5F-9DE8-315DC1847586}"/>
              </a:ext>
            </a:extLst>
          </p:cNvPr>
          <p:cNvSpPr txBox="1"/>
          <p:nvPr/>
        </p:nvSpPr>
        <p:spPr>
          <a:xfrm>
            <a:off x="4442552" y="5171965"/>
            <a:ext cx="5006248"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a:t>
            </a:r>
          </a:p>
        </p:txBody>
      </p:sp>
      <p:sp>
        <p:nvSpPr>
          <p:cNvPr id="3" name="Picture Placeholder 2">
            <a:extLst>
              <a:ext uri="{FF2B5EF4-FFF2-40B4-BE49-F238E27FC236}">
                <a16:creationId xmlns:a16="http://schemas.microsoft.com/office/drawing/2014/main" id="{51774DCD-D424-4014-A01D-F1F347F8A784}"/>
              </a:ext>
            </a:extLst>
          </p:cNvPr>
          <p:cNvSpPr>
            <a:spLocks noGrp="1"/>
          </p:cNvSpPr>
          <p:nvPr>
            <p:ph type="pic" sz="quarter" idx="24"/>
          </p:nvPr>
        </p:nvSpPr>
        <p:spPr/>
      </p:sp>
      <p:sp>
        <p:nvSpPr>
          <p:cNvPr id="37" name="Picture Placeholder 36">
            <a:extLst>
              <a:ext uri="{FF2B5EF4-FFF2-40B4-BE49-F238E27FC236}">
                <a16:creationId xmlns:a16="http://schemas.microsoft.com/office/drawing/2014/main" id="{50B6BEFE-FD8E-465A-8A80-EC0538A621FC}"/>
              </a:ext>
            </a:extLst>
          </p:cNvPr>
          <p:cNvSpPr>
            <a:spLocks noGrp="1"/>
          </p:cNvSpPr>
          <p:nvPr>
            <p:ph type="pic" sz="quarter" idx="25"/>
          </p:nvPr>
        </p:nvSpPr>
        <p:spPr/>
      </p:sp>
      <p:sp>
        <p:nvSpPr>
          <p:cNvPr id="39" name="Picture Placeholder 38">
            <a:extLst>
              <a:ext uri="{FF2B5EF4-FFF2-40B4-BE49-F238E27FC236}">
                <a16:creationId xmlns:a16="http://schemas.microsoft.com/office/drawing/2014/main" id="{D5D918D0-6CC6-44F3-B866-00F2560491D4}"/>
              </a:ext>
            </a:extLst>
          </p:cNvPr>
          <p:cNvSpPr>
            <a:spLocks noGrp="1"/>
          </p:cNvSpPr>
          <p:nvPr>
            <p:ph type="pic" sz="quarter" idx="26"/>
          </p:nvPr>
        </p:nvSpPr>
        <p:spPr/>
      </p:sp>
      <p:sp>
        <p:nvSpPr>
          <p:cNvPr id="9" name="TextBox 8">
            <a:extLst>
              <a:ext uri="{FF2B5EF4-FFF2-40B4-BE49-F238E27FC236}">
                <a16:creationId xmlns:a16="http://schemas.microsoft.com/office/drawing/2014/main" id="{7812AC68-01F8-4A94-82D7-4CDD860F6661}"/>
              </a:ext>
            </a:extLst>
          </p:cNvPr>
          <p:cNvSpPr txBox="1"/>
          <p:nvPr/>
        </p:nvSpPr>
        <p:spPr>
          <a:xfrm>
            <a:off x="4442553" y="254596"/>
            <a:ext cx="4326694" cy="1446550"/>
          </a:xfrm>
          <a:prstGeom prst="rect">
            <a:avLst/>
          </a:prstGeom>
          <a:noFill/>
        </p:spPr>
        <p:txBody>
          <a:bodyPr wrap="square" rtlCol="0">
            <a:spAutoFit/>
          </a:bodyPr>
          <a:lstStyle/>
          <a:p>
            <a:r>
              <a:rPr lang="en-US" sz="4400">
                <a:solidFill>
                  <a:schemeClr val="tx1">
                    <a:lumMod val="75000"/>
                    <a:lumOff val="25000"/>
                  </a:schemeClr>
                </a:solidFill>
                <a:latin typeface="+mj-lt"/>
              </a:rPr>
              <a:t>Awesome Timeline Slide</a:t>
            </a:r>
            <a:endParaRPr lang="id-ID" sz="5400" b="1">
              <a:solidFill>
                <a:schemeClr val="tx1">
                  <a:lumMod val="75000"/>
                  <a:lumOff val="25000"/>
                </a:schemeClr>
              </a:solidFill>
              <a:latin typeface="+mj-lt"/>
            </a:endParaRPr>
          </a:p>
        </p:txBody>
      </p:sp>
    </p:spTree>
    <p:extLst>
      <p:ext uri="{BB962C8B-B14F-4D97-AF65-F5344CB8AC3E}">
        <p14:creationId xmlns:p14="http://schemas.microsoft.com/office/powerpoint/2010/main" val="296038450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anim calcmode="lin" valueType="num">
                                      <p:cBhvr>
                                        <p:cTn id="8" dur="750" fill="hold"/>
                                        <p:tgtEl>
                                          <p:spTgt spid="9"/>
                                        </p:tgtEl>
                                        <p:attrNameLst>
                                          <p:attrName>ppt_x</p:attrName>
                                        </p:attrNameLst>
                                      </p:cBhvr>
                                      <p:tavLst>
                                        <p:tav tm="0">
                                          <p:val>
                                            <p:strVal val="#ppt_x"/>
                                          </p:val>
                                        </p:tav>
                                        <p:tav tm="100000">
                                          <p:val>
                                            <p:strVal val="#ppt_x"/>
                                          </p:val>
                                        </p:tav>
                                      </p:tavLst>
                                    </p:anim>
                                    <p:anim calcmode="lin" valueType="num">
                                      <p:cBhvr>
                                        <p:cTn id="9" dur="75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anim calcmode="lin" valueType="num">
                                      <p:cBhvr>
                                        <p:cTn id="13" dur="750" fill="hold"/>
                                        <p:tgtEl>
                                          <p:spTgt spid="5"/>
                                        </p:tgtEl>
                                        <p:attrNameLst>
                                          <p:attrName>ppt_x</p:attrName>
                                        </p:attrNameLst>
                                      </p:cBhvr>
                                      <p:tavLst>
                                        <p:tav tm="0">
                                          <p:val>
                                            <p:strVal val="#ppt_x"/>
                                          </p:val>
                                        </p:tav>
                                        <p:tav tm="100000">
                                          <p:val>
                                            <p:strVal val="#ppt_x"/>
                                          </p:val>
                                        </p:tav>
                                      </p:tavLst>
                                    </p:anim>
                                    <p:anim calcmode="lin" valueType="num">
                                      <p:cBhvr>
                                        <p:cTn id="14" dur="75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50"/>
                                        <p:tgtEl>
                                          <p:spTgt spid="6"/>
                                        </p:tgtEl>
                                      </p:cBhvr>
                                    </p:animEffect>
                                    <p:anim calcmode="lin" valueType="num">
                                      <p:cBhvr>
                                        <p:cTn id="18" dur="750" fill="hold"/>
                                        <p:tgtEl>
                                          <p:spTgt spid="6"/>
                                        </p:tgtEl>
                                        <p:attrNameLst>
                                          <p:attrName>ppt_x</p:attrName>
                                        </p:attrNameLst>
                                      </p:cBhvr>
                                      <p:tavLst>
                                        <p:tav tm="0">
                                          <p:val>
                                            <p:strVal val="#ppt_x"/>
                                          </p:val>
                                        </p:tav>
                                        <p:tav tm="100000">
                                          <p:val>
                                            <p:strVal val="#ppt_x"/>
                                          </p:val>
                                        </p:tav>
                                      </p:tavLst>
                                    </p:anim>
                                    <p:anim calcmode="lin" valueType="num">
                                      <p:cBhvr>
                                        <p:cTn id="19" dur="75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0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anim calcmode="lin" valueType="num">
                                      <p:cBhvr>
                                        <p:cTn id="23" dur="750" fill="hold"/>
                                        <p:tgtEl>
                                          <p:spTgt spid="7"/>
                                        </p:tgtEl>
                                        <p:attrNameLst>
                                          <p:attrName>ppt_x</p:attrName>
                                        </p:attrNameLst>
                                      </p:cBhvr>
                                      <p:tavLst>
                                        <p:tav tm="0">
                                          <p:val>
                                            <p:strVal val="#ppt_x"/>
                                          </p:val>
                                        </p:tav>
                                        <p:tav tm="100000">
                                          <p:val>
                                            <p:strVal val="#ppt_x"/>
                                          </p:val>
                                        </p:tav>
                                      </p:tavLst>
                                    </p:anim>
                                    <p:anim calcmode="lin" valueType="num">
                                      <p:cBhvr>
                                        <p:cTn id="24" dur="75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00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750"/>
                                        <p:tgtEl>
                                          <p:spTgt spid="8"/>
                                        </p:tgtEl>
                                      </p:cBhvr>
                                    </p:animEffect>
                                    <p:anim calcmode="lin" valueType="num">
                                      <p:cBhvr>
                                        <p:cTn id="28" dur="750" fill="hold"/>
                                        <p:tgtEl>
                                          <p:spTgt spid="8"/>
                                        </p:tgtEl>
                                        <p:attrNameLst>
                                          <p:attrName>ppt_x</p:attrName>
                                        </p:attrNameLst>
                                      </p:cBhvr>
                                      <p:tavLst>
                                        <p:tav tm="0">
                                          <p:val>
                                            <p:strVal val="#ppt_x"/>
                                          </p:val>
                                        </p:tav>
                                        <p:tav tm="100000">
                                          <p:val>
                                            <p:strVal val="#ppt_x"/>
                                          </p:val>
                                        </p:tav>
                                      </p:tavLst>
                                    </p:anim>
                                    <p:anim calcmode="lin" valueType="num">
                                      <p:cBhvr>
                                        <p:cTn id="29" dur="7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42C189F-CC8C-4682-88AA-4E24C9D02144}"/>
              </a:ext>
            </a:extLst>
          </p:cNvPr>
          <p:cNvGrpSpPr/>
          <p:nvPr/>
        </p:nvGrpSpPr>
        <p:grpSpPr>
          <a:xfrm>
            <a:off x="6810535" y="3598741"/>
            <a:ext cx="3180174" cy="3180174"/>
            <a:chOff x="684358" y="2902022"/>
            <a:chExt cx="3364308" cy="3364307"/>
          </a:xfrm>
          <a:solidFill>
            <a:schemeClr val="bg1">
              <a:lumMod val="95000"/>
            </a:schemeClr>
          </a:solidFill>
        </p:grpSpPr>
        <p:sp>
          <p:nvSpPr>
            <p:cNvPr id="13" name="Freeform 6">
              <a:extLst>
                <a:ext uri="{FF2B5EF4-FFF2-40B4-BE49-F238E27FC236}">
                  <a16:creationId xmlns:a16="http://schemas.microsoft.com/office/drawing/2014/main" id="{C18C9223-4FD6-46BC-9D66-B5926FF3693C}"/>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7">
              <a:extLst>
                <a:ext uri="{FF2B5EF4-FFF2-40B4-BE49-F238E27FC236}">
                  <a16:creationId xmlns:a16="http://schemas.microsoft.com/office/drawing/2014/main" id="{6B64D138-8D6A-4CED-A5EF-C799F60DA72F}"/>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8">
              <a:extLst>
                <a:ext uri="{FF2B5EF4-FFF2-40B4-BE49-F238E27FC236}">
                  <a16:creationId xmlns:a16="http://schemas.microsoft.com/office/drawing/2014/main" id="{2F167323-892E-43A1-BE9E-688F6079B3D5}"/>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9">
              <a:extLst>
                <a:ext uri="{FF2B5EF4-FFF2-40B4-BE49-F238E27FC236}">
                  <a16:creationId xmlns:a16="http://schemas.microsoft.com/office/drawing/2014/main" id="{14A42F66-EAF4-438B-82E5-AEECA3211246}"/>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10">
              <a:extLst>
                <a:ext uri="{FF2B5EF4-FFF2-40B4-BE49-F238E27FC236}">
                  <a16:creationId xmlns:a16="http://schemas.microsoft.com/office/drawing/2014/main" id="{581A5FE7-1915-4095-92F4-94461EE1A81F}"/>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1">
              <a:extLst>
                <a:ext uri="{FF2B5EF4-FFF2-40B4-BE49-F238E27FC236}">
                  <a16:creationId xmlns:a16="http://schemas.microsoft.com/office/drawing/2014/main" id="{3A6A00E0-908C-40A2-A924-905DAC24462B}"/>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2">
              <a:extLst>
                <a:ext uri="{FF2B5EF4-FFF2-40B4-BE49-F238E27FC236}">
                  <a16:creationId xmlns:a16="http://schemas.microsoft.com/office/drawing/2014/main" id="{B9361E2C-C8AA-446E-B47D-784C3A3462DD}"/>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3">
              <a:extLst>
                <a:ext uri="{FF2B5EF4-FFF2-40B4-BE49-F238E27FC236}">
                  <a16:creationId xmlns:a16="http://schemas.microsoft.com/office/drawing/2014/main" id="{1F9F1881-6CB2-4CC3-A3E3-3442E5D94A73}"/>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4">
              <a:extLst>
                <a:ext uri="{FF2B5EF4-FFF2-40B4-BE49-F238E27FC236}">
                  <a16:creationId xmlns:a16="http://schemas.microsoft.com/office/drawing/2014/main" id="{B9AD6DE9-20B8-4D7E-BDDA-CA080B097A3E}"/>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5">
              <a:extLst>
                <a:ext uri="{FF2B5EF4-FFF2-40B4-BE49-F238E27FC236}">
                  <a16:creationId xmlns:a16="http://schemas.microsoft.com/office/drawing/2014/main" id="{7A825844-286A-4C11-8E9C-7B19A597CC1D}"/>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6">
              <a:extLst>
                <a:ext uri="{FF2B5EF4-FFF2-40B4-BE49-F238E27FC236}">
                  <a16:creationId xmlns:a16="http://schemas.microsoft.com/office/drawing/2014/main" id="{66D26519-7DC4-45B9-B034-3388BC39E8E2}"/>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7">
              <a:extLst>
                <a:ext uri="{FF2B5EF4-FFF2-40B4-BE49-F238E27FC236}">
                  <a16:creationId xmlns:a16="http://schemas.microsoft.com/office/drawing/2014/main" id="{F622C37B-4812-4243-B43C-B31B052C4803}"/>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8">
              <a:extLst>
                <a:ext uri="{FF2B5EF4-FFF2-40B4-BE49-F238E27FC236}">
                  <a16:creationId xmlns:a16="http://schemas.microsoft.com/office/drawing/2014/main" id="{DD2E94F3-ACC7-4A5A-9D6C-9C963157F9F5}"/>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9">
              <a:extLst>
                <a:ext uri="{FF2B5EF4-FFF2-40B4-BE49-F238E27FC236}">
                  <a16:creationId xmlns:a16="http://schemas.microsoft.com/office/drawing/2014/main" id="{F5347DAA-0B23-4839-A297-96BBBE0B56F2}"/>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20">
              <a:extLst>
                <a:ext uri="{FF2B5EF4-FFF2-40B4-BE49-F238E27FC236}">
                  <a16:creationId xmlns:a16="http://schemas.microsoft.com/office/drawing/2014/main" id="{BA8ECD3B-FAC9-492B-A968-B67D202B6B8B}"/>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1">
              <a:extLst>
                <a:ext uri="{FF2B5EF4-FFF2-40B4-BE49-F238E27FC236}">
                  <a16:creationId xmlns:a16="http://schemas.microsoft.com/office/drawing/2014/main" id="{EC39CDB5-807C-438F-8298-8CCAC06155E3}"/>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2">
              <a:extLst>
                <a:ext uri="{FF2B5EF4-FFF2-40B4-BE49-F238E27FC236}">
                  <a16:creationId xmlns:a16="http://schemas.microsoft.com/office/drawing/2014/main" id="{95F45973-3567-41E3-913F-59F44B3A904F}"/>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3">
              <a:extLst>
                <a:ext uri="{FF2B5EF4-FFF2-40B4-BE49-F238E27FC236}">
                  <a16:creationId xmlns:a16="http://schemas.microsoft.com/office/drawing/2014/main" id="{64C76DE3-DFB8-4781-8481-154CB07ED5D2}"/>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4">
              <a:extLst>
                <a:ext uri="{FF2B5EF4-FFF2-40B4-BE49-F238E27FC236}">
                  <a16:creationId xmlns:a16="http://schemas.microsoft.com/office/drawing/2014/main" id="{B599AE54-75F9-4664-AB4E-D549A10C2243}"/>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5">
              <a:extLst>
                <a:ext uri="{FF2B5EF4-FFF2-40B4-BE49-F238E27FC236}">
                  <a16:creationId xmlns:a16="http://schemas.microsoft.com/office/drawing/2014/main" id="{688E5C5C-4C70-4402-97AE-E9709FB209E8}"/>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6">
              <a:extLst>
                <a:ext uri="{FF2B5EF4-FFF2-40B4-BE49-F238E27FC236}">
                  <a16:creationId xmlns:a16="http://schemas.microsoft.com/office/drawing/2014/main" id="{1E2B13ED-C456-493B-A87A-775B6EB76DE1}"/>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7">
              <a:extLst>
                <a:ext uri="{FF2B5EF4-FFF2-40B4-BE49-F238E27FC236}">
                  <a16:creationId xmlns:a16="http://schemas.microsoft.com/office/drawing/2014/main" id="{179A4B92-3C9F-4075-9670-477A92CF9401}"/>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8">
              <a:extLst>
                <a:ext uri="{FF2B5EF4-FFF2-40B4-BE49-F238E27FC236}">
                  <a16:creationId xmlns:a16="http://schemas.microsoft.com/office/drawing/2014/main" id="{74B0A69E-64DE-4F9B-BDAC-48BE03D5A3AF}"/>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9">
              <a:extLst>
                <a:ext uri="{FF2B5EF4-FFF2-40B4-BE49-F238E27FC236}">
                  <a16:creationId xmlns:a16="http://schemas.microsoft.com/office/drawing/2014/main" id="{CF771452-9327-4B75-AC05-F56E1DB0F873}"/>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30">
              <a:extLst>
                <a:ext uri="{FF2B5EF4-FFF2-40B4-BE49-F238E27FC236}">
                  <a16:creationId xmlns:a16="http://schemas.microsoft.com/office/drawing/2014/main" id="{A9A89349-F95A-4A29-A787-84705CC30ED3}"/>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11" name="Rectangle 10">
            <a:extLst>
              <a:ext uri="{FF2B5EF4-FFF2-40B4-BE49-F238E27FC236}">
                <a16:creationId xmlns:a16="http://schemas.microsoft.com/office/drawing/2014/main" id="{06255A3C-1EC3-4C6D-8707-E908E6C7C697}"/>
              </a:ext>
            </a:extLst>
          </p:cNvPr>
          <p:cNvSpPr/>
          <p:nvPr/>
        </p:nvSpPr>
        <p:spPr>
          <a:xfrm flipH="1">
            <a:off x="-5001" y="0"/>
            <a:ext cx="3362797" cy="6858000"/>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AD17ED5C-C2F5-4AD7-9A82-4837543AD66C}"/>
              </a:ext>
            </a:extLst>
          </p:cNvPr>
          <p:cNvSpPr/>
          <p:nvPr/>
        </p:nvSpPr>
        <p:spPr>
          <a:xfrm>
            <a:off x="4442552" y="2829392"/>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5" name="TextBox 4">
            <a:extLst>
              <a:ext uri="{FF2B5EF4-FFF2-40B4-BE49-F238E27FC236}">
                <a16:creationId xmlns:a16="http://schemas.microsoft.com/office/drawing/2014/main" id="{0AF47FFC-8F38-423A-99E2-FBB9FC13DD4D}"/>
              </a:ext>
            </a:extLst>
          </p:cNvPr>
          <p:cNvSpPr txBox="1"/>
          <p:nvPr/>
        </p:nvSpPr>
        <p:spPr>
          <a:xfrm>
            <a:off x="4442552" y="3309437"/>
            <a:ext cx="5006248"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a:t>
            </a:r>
          </a:p>
        </p:txBody>
      </p:sp>
      <p:sp>
        <p:nvSpPr>
          <p:cNvPr id="6" name="Rectangle 5">
            <a:extLst>
              <a:ext uri="{FF2B5EF4-FFF2-40B4-BE49-F238E27FC236}">
                <a16:creationId xmlns:a16="http://schemas.microsoft.com/office/drawing/2014/main" id="{71E52982-29BC-4DA2-94A9-BA9B3DD46265}"/>
              </a:ext>
            </a:extLst>
          </p:cNvPr>
          <p:cNvSpPr/>
          <p:nvPr/>
        </p:nvSpPr>
        <p:spPr>
          <a:xfrm>
            <a:off x="4442552" y="4957996"/>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7" name="TextBox 6">
            <a:extLst>
              <a:ext uri="{FF2B5EF4-FFF2-40B4-BE49-F238E27FC236}">
                <a16:creationId xmlns:a16="http://schemas.microsoft.com/office/drawing/2014/main" id="{AD67440E-B228-4155-8F1B-DAC1E49CE567}"/>
              </a:ext>
            </a:extLst>
          </p:cNvPr>
          <p:cNvSpPr txBox="1"/>
          <p:nvPr/>
        </p:nvSpPr>
        <p:spPr>
          <a:xfrm>
            <a:off x="4442552" y="5438041"/>
            <a:ext cx="5006248"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a:t>
            </a:r>
          </a:p>
        </p:txBody>
      </p:sp>
      <p:sp>
        <p:nvSpPr>
          <p:cNvPr id="9" name="Rectangle 8">
            <a:extLst>
              <a:ext uri="{FF2B5EF4-FFF2-40B4-BE49-F238E27FC236}">
                <a16:creationId xmlns:a16="http://schemas.microsoft.com/office/drawing/2014/main" id="{C2BA0E26-2676-49BA-B861-040DDD234634}"/>
              </a:ext>
            </a:extLst>
          </p:cNvPr>
          <p:cNvSpPr/>
          <p:nvPr/>
        </p:nvSpPr>
        <p:spPr>
          <a:xfrm>
            <a:off x="4442552" y="760750"/>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10" name="TextBox 9">
            <a:extLst>
              <a:ext uri="{FF2B5EF4-FFF2-40B4-BE49-F238E27FC236}">
                <a16:creationId xmlns:a16="http://schemas.microsoft.com/office/drawing/2014/main" id="{5FE832E5-6F2A-49FA-979C-0AD16761F579}"/>
              </a:ext>
            </a:extLst>
          </p:cNvPr>
          <p:cNvSpPr txBox="1"/>
          <p:nvPr/>
        </p:nvSpPr>
        <p:spPr>
          <a:xfrm>
            <a:off x="4442552" y="1240795"/>
            <a:ext cx="5006248"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a:t>
            </a:r>
          </a:p>
        </p:txBody>
      </p:sp>
      <p:sp>
        <p:nvSpPr>
          <p:cNvPr id="3" name="Picture Placeholder 2">
            <a:extLst>
              <a:ext uri="{FF2B5EF4-FFF2-40B4-BE49-F238E27FC236}">
                <a16:creationId xmlns:a16="http://schemas.microsoft.com/office/drawing/2014/main" id="{C4AB5859-C1F0-49F7-AC8A-A125A42615B0}"/>
              </a:ext>
            </a:extLst>
          </p:cNvPr>
          <p:cNvSpPr>
            <a:spLocks noGrp="1"/>
          </p:cNvSpPr>
          <p:nvPr>
            <p:ph type="pic" sz="quarter" idx="25"/>
          </p:nvPr>
        </p:nvSpPr>
        <p:spPr/>
      </p:sp>
      <p:sp>
        <p:nvSpPr>
          <p:cNvPr id="38" name="Picture Placeholder 37">
            <a:extLst>
              <a:ext uri="{FF2B5EF4-FFF2-40B4-BE49-F238E27FC236}">
                <a16:creationId xmlns:a16="http://schemas.microsoft.com/office/drawing/2014/main" id="{A678C5B3-94CB-4E99-AE68-3A732CC10880}"/>
              </a:ext>
            </a:extLst>
          </p:cNvPr>
          <p:cNvSpPr>
            <a:spLocks noGrp="1"/>
          </p:cNvSpPr>
          <p:nvPr>
            <p:ph type="pic" sz="quarter" idx="26"/>
          </p:nvPr>
        </p:nvSpPr>
        <p:spPr/>
      </p:sp>
      <p:sp>
        <p:nvSpPr>
          <p:cNvPr id="40" name="Picture Placeholder 39">
            <a:extLst>
              <a:ext uri="{FF2B5EF4-FFF2-40B4-BE49-F238E27FC236}">
                <a16:creationId xmlns:a16="http://schemas.microsoft.com/office/drawing/2014/main" id="{F588703E-5998-4794-A3DC-5C7B53C9DCE5}"/>
              </a:ext>
            </a:extLst>
          </p:cNvPr>
          <p:cNvSpPr>
            <a:spLocks noGrp="1"/>
          </p:cNvSpPr>
          <p:nvPr>
            <p:ph type="pic" sz="quarter" idx="27"/>
          </p:nvPr>
        </p:nvSpPr>
        <p:spPr/>
      </p:sp>
    </p:spTree>
    <p:extLst>
      <p:ext uri="{BB962C8B-B14F-4D97-AF65-F5344CB8AC3E}">
        <p14:creationId xmlns:p14="http://schemas.microsoft.com/office/powerpoint/2010/main" val="32973378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anim calcmode="lin" valueType="num">
                                      <p:cBhvr>
                                        <p:cTn id="8" dur="750" fill="hold"/>
                                        <p:tgtEl>
                                          <p:spTgt spid="9"/>
                                        </p:tgtEl>
                                        <p:attrNameLst>
                                          <p:attrName>ppt_x</p:attrName>
                                        </p:attrNameLst>
                                      </p:cBhvr>
                                      <p:tavLst>
                                        <p:tav tm="0">
                                          <p:val>
                                            <p:strVal val="#ppt_x"/>
                                          </p:val>
                                        </p:tav>
                                        <p:tav tm="100000">
                                          <p:val>
                                            <p:strVal val="#ppt_x"/>
                                          </p:val>
                                        </p:tav>
                                      </p:tavLst>
                                    </p:anim>
                                    <p:anim calcmode="lin" valueType="num">
                                      <p:cBhvr>
                                        <p:cTn id="9" dur="75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750"/>
                                        <p:tgtEl>
                                          <p:spTgt spid="10"/>
                                        </p:tgtEl>
                                      </p:cBhvr>
                                    </p:animEffect>
                                    <p:anim calcmode="lin" valueType="num">
                                      <p:cBhvr>
                                        <p:cTn id="13" dur="750" fill="hold"/>
                                        <p:tgtEl>
                                          <p:spTgt spid="10"/>
                                        </p:tgtEl>
                                        <p:attrNameLst>
                                          <p:attrName>ppt_x</p:attrName>
                                        </p:attrNameLst>
                                      </p:cBhvr>
                                      <p:tavLst>
                                        <p:tav tm="0">
                                          <p:val>
                                            <p:strVal val="#ppt_x"/>
                                          </p:val>
                                        </p:tav>
                                        <p:tav tm="100000">
                                          <p:val>
                                            <p:strVal val="#ppt_x"/>
                                          </p:val>
                                        </p:tav>
                                      </p:tavLst>
                                    </p:anim>
                                    <p:anim calcmode="lin" valueType="num">
                                      <p:cBhvr>
                                        <p:cTn id="14" dur="75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750"/>
                                        <p:tgtEl>
                                          <p:spTgt spid="4"/>
                                        </p:tgtEl>
                                      </p:cBhvr>
                                    </p:animEffect>
                                    <p:anim calcmode="lin" valueType="num">
                                      <p:cBhvr>
                                        <p:cTn id="18" dur="750" fill="hold"/>
                                        <p:tgtEl>
                                          <p:spTgt spid="4"/>
                                        </p:tgtEl>
                                        <p:attrNameLst>
                                          <p:attrName>ppt_x</p:attrName>
                                        </p:attrNameLst>
                                      </p:cBhvr>
                                      <p:tavLst>
                                        <p:tav tm="0">
                                          <p:val>
                                            <p:strVal val="#ppt_x"/>
                                          </p:val>
                                        </p:tav>
                                        <p:tav tm="100000">
                                          <p:val>
                                            <p:strVal val="#ppt_x"/>
                                          </p:val>
                                        </p:tav>
                                      </p:tavLst>
                                    </p:anim>
                                    <p:anim calcmode="lin" valueType="num">
                                      <p:cBhvr>
                                        <p:cTn id="19" dur="75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750"/>
                                        <p:tgtEl>
                                          <p:spTgt spid="5"/>
                                        </p:tgtEl>
                                      </p:cBhvr>
                                    </p:animEffect>
                                    <p:anim calcmode="lin" valueType="num">
                                      <p:cBhvr>
                                        <p:cTn id="23" dur="750" fill="hold"/>
                                        <p:tgtEl>
                                          <p:spTgt spid="5"/>
                                        </p:tgtEl>
                                        <p:attrNameLst>
                                          <p:attrName>ppt_x</p:attrName>
                                        </p:attrNameLst>
                                      </p:cBhvr>
                                      <p:tavLst>
                                        <p:tav tm="0">
                                          <p:val>
                                            <p:strVal val="#ppt_x"/>
                                          </p:val>
                                        </p:tav>
                                        <p:tav tm="100000">
                                          <p:val>
                                            <p:strVal val="#ppt_x"/>
                                          </p:val>
                                        </p:tav>
                                      </p:tavLst>
                                    </p:anim>
                                    <p:anim calcmode="lin" valueType="num">
                                      <p:cBhvr>
                                        <p:cTn id="24" dur="75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00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750"/>
                                        <p:tgtEl>
                                          <p:spTgt spid="6"/>
                                        </p:tgtEl>
                                      </p:cBhvr>
                                    </p:animEffect>
                                    <p:anim calcmode="lin" valueType="num">
                                      <p:cBhvr>
                                        <p:cTn id="28" dur="750" fill="hold"/>
                                        <p:tgtEl>
                                          <p:spTgt spid="6"/>
                                        </p:tgtEl>
                                        <p:attrNameLst>
                                          <p:attrName>ppt_x</p:attrName>
                                        </p:attrNameLst>
                                      </p:cBhvr>
                                      <p:tavLst>
                                        <p:tav tm="0">
                                          <p:val>
                                            <p:strVal val="#ppt_x"/>
                                          </p:val>
                                        </p:tav>
                                        <p:tav tm="100000">
                                          <p:val>
                                            <p:strVal val="#ppt_x"/>
                                          </p:val>
                                        </p:tav>
                                      </p:tavLst>
                                    </p:anim>
                                    <p:anim calcmode="lin" valueType="num">
                                      <p:cBhvr>
                                        <p:cTn id="29" dur="75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00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750"/>
                                        <p:tgtEl>
                                          <p:spTgt spid="7"/>
                                        </p:tgtEl>
                                      </p:cBhvr>
                                    </p:animEffect>
                                    <p:anim calcmode="lin" valueType="num">
                                      <p:cBhvr>
                                        <p:cTn id="33" dur="750" fill="hold"/>
                                        <p:tgtEl>
                                          <p:spTgt spid="7"/>
                                        </p:tgtEl>
                                        <p:attrNameLst>
                                          <p:attrName>ppt_x</p:attrName>
                                        </p:attrNameLst>
                                      </p:cBhvr>
                                      <p:tavLst>
                                        <p:tav tm="0">
                                          <p:val>
                                            <p:strVal val="#ppt_x"/>
                                          </p:val>
                                        </p:tav>
                                        <p:tav tm="100000">
                                          <p:val>
                                            <p:strVal val="#ppt_x"/>
                                          </p:val>
                                        </p:tav>
                                      </p:tavLst>
                                    </p:anim>
                                    <p:anim calcmode="lin" valueType="num">
                                      <p:cBhvr>
                                        <p:cTn id="34" dur="7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43CB7956-FBA9-49AC-96FF-A50EECD953C8}"/>
              </a:ext>
            </a:extLst>
          </p:cNvPr>
          <p:cNvGrpSpPr/>
          <p:nvPr/>
        </p:nvGrpSpPr>
        <p:grpSpPr>
          <a:xfrm>
            <a:off x="8653192" y="-52008"/>
            <a:ext cx="3180174" cy="3180174"/>
            <a:chOff x="684358" y="2902022"/>
            <a:chExt cx="3364308" cy="3364307"/>
          </a:xfrm>
          <a:solidFill>
            <a:schemeClr val="bg1">
              <a:lumMod val="95000"/>
            </a:schemeClr>
          </a:solidFill>
        </p:grpSpPr>
        <p:sp>
          <p:nvSpPr>
            <p:cNvPr id="19" name="Freeform 6">
              <a:extLst>
                <a:ext uri="{FF2B5EF4-FFF2-40B4-BE49-F238E27FC236}">
                  <a16:creationId xmlns:a16="http://schemas.microsoft.com/office/drawing/2014/main" id="{DA0A540E-557A-494E-9CB8-6C1941E20201}"/>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7">
              <a:extLst>
                <a:ext uri="{FF2B5EF4-FFF2-40B4-BE49-F238E27FC236}">
                  <a16:creationId xmlns:a16="http://schemas.microsoft.com/office/drawing/2014/main" id="{891EE97D-44C6-4C34-B880-ED21343829AD}"/>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8">
              <a:extLst>
                <a:ext uri="{FF2B5EF4-FFF2-40B4-BE49-F238E27FC236}">
                  <a16:creationId xmlns:a16="http://schemas.microsoft.com/office/drawing/2014/main" id="{BB5EF867-CFAF-4439-A82D-AAD0FCFDBA07}"/>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9">
              <a:extLst>
                <a:ext uri="{FF2B5EF4-FFF2-40B4-BE49-F238E27FC236}">
                  <a16:creationId xmlns:a16="http://schemas.microsoft.com/office/drawing/2014/main" id="{5698CADB-8A36-4FE0-8A4B-EE99D1D278D5}"/>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0">
              <a:extLst>
                <a:ext uri="{FF2B5EF4-FFF2-40B4-BE49-F238E27FC236}">
                  <a16:creationId xmlns:a16="http://schemas.microsoft.com/office/drawing/2014/main" id="{3799CB26-F56B-4BDE-A913-0CF14E66FFE3}"/>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1">
              <a:extLst>
                <a:ext uri="{FF2B5EF4-FFF2-40B4-BE49-F238E27FC236}">
                  <a16:creationId xmlns:a16="http://schemas.microsoft.com/office/drawing/2014/main" id="{191D7969-BBB2-4A2A-8AD4-AE53520F13A0}"/>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2">
              <a:extLst>
                <a:ext uri="{FF2B5EF4-FFF2-40B4-BE49-F238E27FC236}">
                  <a16:creationId xmlns:a16="http://schemas.microsoft.com/office/drawing/2014/main" id="{D0310899-B55F-48F7-A94D-97AC2A8E59E9}"/>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3">
              <a:extLst>
                <a:ext uri="{FF2B5EF4-FFF2-40B4-BE49-F238E27FC236}">
                  <a16:creationId xmlns:a16="http://schemas.microsoft.com/office/drawing/2014/main" id="{222D17CB-CB95-426F-8197-89336FCC4AC5}"/>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14">
              <a:extLst>
                <a:ext uri="{FF2B5EF4-FFF2-40B4-BE49-F238E27FC236}">
                  <a16:creationId xmlns:a16="http://schemas.microsoft.com/office/drawing/2014/main" id="{368A139C-14CF-49C7-98D5-2BECC36D9613}"/>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15">
              <a:extLst>
                <a:ext uri="{FF2B5EF4-FFF2-40B4-BE49-F238E27FC236}">
                  <a16:creationId xmlns:a16="http://schemas.microsoft.com/office/drawing/2014/main" id="{60700F2E-764D-4012-BD39-416C7936F4BB}"/>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16">
              <a:extLst>
                <a:ext uri="{FF2B5EF4-FFF2-40B4-BE49-F238E27FC236}">
                  <a16:creationId xmlns:a16="http://schemas.microsoft.com/office/drawing/2014/main" id="{0102875C-7BB7-4FE2-97D4-898FB990FBFD}"/>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17">
              <a:extLst>
                <a:ext uri="{FF2B5EF4-FFF2-40B4-BE49-F238E27FC236}">
                  <a16:creationId xmlns:a16="http://schemas.microsoft.com/office/drawing/2014/main" id="{EE1BC3D7-96F7-4AC8-9A92-30E1EAD9E885}"/>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18">
              <a:extLst>
                <a:ext uri="{FF2B5EF4-FFF2-40B4-BE49-F238E27FC236}">
                  <a16:creationId xmlns:a16="http://schemas.microsoft.com/office/drawing/2014/main" id="{2C68B025-9C5A-4E0C-AC6E-C5273D754C9D}"/>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19">
              <a:extLst>
                <a:ext uri="{FF2B5EF4-FFF2-40B4-BE49-F238E27FC236}">
                  <a16:creationId xmlns:a16="http://schemas.microsoft.com/office/drawing/2014/main" id="{3BBB67C1-AF56-45A4-8CB9-E0912AB36884}"/>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0">
              <a:extLst>
                <a:ext uri="{FF2B5EF4-FFF2-40B4-BE49-F238E27FC236}">
                  <a16:creationId xmlns:a16="http://schemas.microsoft.com/office/drawing/2014/main" id="{91B94B2C-15DF-43E8-AEAC-DF4F2C2D915A}"/>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1">
              <a:extLst>
                <a:ext uri="{FF2B5EF4-FFF2-40B4-BE49-F238E27FC236}">
                  <a16:creationId xmlns:a16="http://schemas.microsoft.com/office/drawing/2014/main" id="{F0C8129B-85BD-4750-BDD1-8B8551FD9F2F}"/>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2">
              <a:extLst>
                <a:ext uri="{FF2B5EF4-FFF2-40B4-BE49-F238E27FC236}">
                  <a16:creationId xmlns:a16="http://schemas.microsoft.com/office/drawing/2014/main" id="{D1BCE5E4-AEA9-485D-83D8-76667D63E7AF}"/>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3">
              <a:extLst>
                <a:ext uri="{FF2B5EF4-FFF2-40B4-BE49-F238E27FC236}">
                  <a16:creationId xmlns:a16="http://schemas.microsoft.com/office/drawing/2014/main" id="{77AE12E4-7460-4899-91F2-0250BB7D43D2}"/>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24">
              <a:extLst>
                <a:ext uri="{FF2B5EF4-FFF2-40B4-BE49-F238E27FC236}">
                  <a16:creationId xmlns:a16="http://schemas.microsoft.com/office/drawing/2014/main" id="{E01C041A-FE21-4D4B-8A39-AD5B9989793A}"/>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25">
              <a:extLst>
                <a:ext uri="{FF2B5EF4-FFF2-40B4-BE49-F238E27FC236}">
                  <a16:creationId xmlns:a16="http://schemas.microsoft.com/office/drawing/2014/main" id="{4047C9D9-9D28-4352-9587-AFEC1336470A}"/>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26">
              <a:extLst>
                <a:ext uri="{FF2B5EF4-FFF2-40B4-BE49-F238E27FC236}">
                  <a16:creationId xmlns:a16="http://schemas.microsoft.com/office/drawing/2014/main" id="{4EC68074-7890-4B1E-B71C-9A47B0F3AD2E}"/>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27">
              <a:extLst>
                <a:ext uri="{FF2B5EF4-FFF2-40B4-BE49-F238E27FC236}">
                  <a16:creationId xmlns:a16="http://schemas.microsoft.com/office/drawing/2014/main" id="{F7EE1D44-DFCC-4EF8-A5E0-3AAA2B6CF617}"/>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28">
              <a:extLst>
                <a:ext uri="{FF2B5EF4-FFF2-40B4-BE49-F238E27FC236}">
                  <a16:creationId xmlns:a16="http://schemas.microsoft.com/office/drawing/2014/main" id="{8D47BFFC-8F96-4F51-9F59-7E9B948CF7C6}"/>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29">
              <a:extLst>
                <a:ext uri="{FF2B5EF4-FFF2-40B4-BE49-F238E27FC236}">
                  <a16:creationId xmlns:a16="http://schemas.microsoft.com/office/drawing/2014/main" id="{533A3E6D-312A-4BC2-9A86-9B34E6DAEFEC}"/>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30">
              <a:extLst>
                <a:ext uri="{FF2B5EF4-FFF2-40B4-BE49-F238E27FC236}">
                  <a16:creationId xmlns:a16="http://schemas.microsoft.com/office/drawing/2014/main" id="{48E09BEA-6E97-4157-9CEF-266BFA964F52}"/>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17" name="Rectangle 16">
            <a:extLst>
              <a:ext uri="{FF2B5EF4-FFF2-40B4-BE49-F238E27FC236}">
                <a16:creationId xmlns:a16="http://schemas.microsoft.com/office/drawing/2014/main" id="{D168268A-48B3-4CE6-8946-B5FB0299262F}"/>
              </a:ext>
            </a:extLst>
          </p:cNvPr>
          <p:cNvSpPr/>
          <p:nvPr/>
        </p:nvSpPr>
        <p:spPr>
          <a:xfrm flipH="1">
            <a:off x="-5001" y="0"/>
            <a:ext cx="3362797" cy="6858000"/>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88643802-F5B8-441B-9931-0612E10435F9}"/>
              </a:ext>
            </a:extLst>
          </p:cNvPr>
          <p:cNvSpPr/>
          <p:nvPr/>
        </p:nvSpPr>
        <p:spPr>
          <a:xfrm>
            <a:off x="4442552" y="1075184"/>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13" name="TextBox 12">
            <a:extLst>
              <a:ext uri="{FF2B5EF4-FFF2-40B4-BE49-F238E27FC236}">
                <a16:creationId xmlns:a16="http://schemas.microsoft.com/office/drawing/2014/main" id="{14CDE01B-5B52-4D0E-8197-74C70116D1DD}"/>
              </a:ext>
            </a:extLst>
          </p:cNvPr>
          <p:cNvSpPr txBox="1"/>
          <p:nvPr/>
        </p:nvSpPr>
        <p:spPr>
          <a:xfrm>
            <a:off x="4442552" y="1555229"/>
            <a:ext cx="5006248"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a:t>
            </a:r>
          </a:p>
        </p:txBody>
      </p:sp>
      <p:sp>
        <p:nvSpPr>
          <p:cNvPr id="14" name="Rectangle 13">
            <a:extLst>
              <a:ext uri="{FF2B5EF4-FFF2-40B4-BE49-F238E27FC236}">
                <a16:creationId xmlns:a16="http://schemas.microsoft.com/office/drawing/2014/main" id="{319E9E9D-C56C-49FE-AE69-65133E47D429}"/>
              </a:ext>
            </a:extLst>
          </p:cNvPr>
          <p:cNvSpPr/>
          <p:nvPr/>
        </p:nvSpPr>
        <p:spPr>
          <a:xfrm>
            <a:off x="4442552" y="3203788"/>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15" name="TextBox 14">
            <a:extLst>
              <a:ext uri="{FF2B5EF4-FFF2-40B4-BE49-F238E27FC236}">
                <a16:creationId xmlns:a16="http://schemas.microsoft.com/office/drawing/2014/main" id="{FFDD82DD-4035-4988-B4F5-9428EF000411}"/>
              </a:ext>
            </a:extLst>
          </p:cNvPr>
          <p:cNvSpPr txBox="1"/>
          <p:nvPr/>
        </p:nvSpPr>
        <p:spPr>
          <a:xfrm>
            <a:off x="4442552" y="3683833"/>
            <a:ext cx="5006248"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a:t>
            </a:r>
          </a:p>
        </p:txBody>
      </p:sp>
      <p:sp>
        <p:nvSpPr>
          <p:cNvPr id="3" name="Picture Placeholder 2">
            <a:extLst>
              <a:ext uri="{FF2B5EF4-FFF2-40B4-BE49-F238E27FC236}">
                <a16:creationId xmlns:a16="http://schemas.microsoft.com/office/drawing/2014/main" id="{64A2A7F5-4190-48F7-A331-9A346D4DED77}"/>
              </a:ext>
            </a:extLst>
          </p:cNvPr>
          <p:cNvSpPr>
            <a:spLocks noGrp="1"/>
          </p:cNvSpPr>
          <p:nvPr>
            <p:ph type="pic" sz="quarter" idx="25"/>
          </p:nvPr>
        </p:nvSpPr>
        <p:spPr/>
      </p:sp>
      <p:sp>
        <p:nvSpPr>
          <p:cNvPr id="5" name="Picture Placeholder 4">
            <a:extLst>
              <a:ext uri="{FF2B5EF4-FFF2-40B4-BE49-F238E27FC236}">
                <a16:creationId xmlns:a16="http://schemas.microsoft.com/office/drawing/2014/main" id="{FD3BA13A-2852-4799-A88C-42727F75D6A0}"/>
              </a:ext>
            </a:extLst>
          </p:cNvPr>
          <p:cNvSpPr>
            <a:spLocks noGrp="1"/>
          </p:cNvSpPr>
          <p:nvPr>
            <p:ph type="pic" sz="quarter" idx="26"/>
          </p:nvPr>
        </p:nvSpPr>
        <p:spPr/>
      </p:sp>
      <p:sp>
        <p:nvSpPr>
          <p:cNvPr id="7" name="Picture Placeholder 6">
            <a:extLst>
              <a:ext uri="{FF2B5EF4-FFF2-40B4-BE49-F238E27FC236}">
                <a16:creationId xmlns:a16="http://schemas.microsoft.com/office/drawing/2014/main" id="{E05A4122-F7B3-4BEA-A683-210F46C32B1F}"/>
              </a:ext>
            </a:extLst>
          </p:cNvPr>
          <p:cNvSpPr>
            <a:spLocks noGrp="1"/>
          </p:cNvSpPr>
          <p:nvPr>
            <p:ph type="pic" sz="quarter" idx="24"/>
          </p:nvPr>
        </p:nvSpPr>
        <p:spPr/>
      </p:sp>
      <p:sp>
        <p:nvSpPr>
          <p:cNvPr id="16" name="TextBox 15">
            <a:extLst>
              <a:ext uri="{FF2B5EF4-FFF2-40B4-BE49-F238E27FC236}">
                <a16:creationId xmlns:a16="http://schemas.microsoft.com/office/drawing/2014/main" id="{19171455-C940-47CF-B264-0F63CBC9F7D9}"/>
              </a:ext>
            </a:extLst>
          </p:cNvPr>
          <p:cNvSpPr txBox="1"/>
          <p:nvPr/>
        </p:nvSpPr>
        <p:spPr>
          <a:xfrm>
            <a:off x="4354413" y="5302771"/>
            <a:ext cx="5751690" cy="1107996"/>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Tree>
    <p:extLst>
      <p:ext uri="{BB962C8B-B14F-4D97-AF65-F5344CB8AC3E}">
        <p14:creationId xmlns:p14="http://schemas.microsoft.com/office/powerpoint/2010/main" val="5259411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750"/>
                                        <p:tgtEl>
                                          <p:spTgt spid="13"/>
                                        </p:tgtEl>
                                      </p:cBhvr>
                                    </p:animEffect>
                                    <p:anim calcmode="lin" valueType="num">
                                      <p:cBhvr>
                                        <p:cTn id="13" dur="750" fill="hold"/>
                                        <p:tgtEl>
                                          <p:spTgt spid="13"/>
                                        </p:tgtEl>
                                        <p:attrNameLst>
                                          <p:attrName>ppt_x</p:attrName>
                                        </p:attrNameLst>
                                      </p:cBhvr>
                                      <p:tavLst>
                                        <p:tav tm="0">
                                          <p:val>
                                            <p:strVal val="#ppt_x"/>
                                          </p:val>
                                        </p:tav>
                                        <p:tav tm="100000">
                                          <p:val>
                                            <p:strVal val="#ppt_x"/>
                                          </p:val>
                                        </p:tav>
                                      </p:tavLst>
                                    </p:anim>
                                    <p:anim calcmode="lin" valueType="num">
                                      <p:cBhvr>
                                        <p:cTn id="14" dur="75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750"/>
                                        <p:tgtEl>
                                          <p:spTgt spid="14"/>
                                        </p:tgtEl>
                                      </p:cBhvr>
                                    </p:animEffect>
                                    <p:anim calcmode="lin" valueType="num">
                                      <p:cBhvr>
                                        <p:cTn id="18" dur="750" fill="hold"/>
                                        <p:tgtEl>
                                          <p:spTgt spid="14"/>
                                        </p:tgtEl>
                                        <p:attrNameLst>
                                          <p:attrName>ppt_x</p:attrName>
                                        </p:attrNameLst>
                                      </p:cBhvr>
                                      <p:tavLst>
                                        <p:tav tm="0">
                                          <p:val>
                                            <p:strVal val="#ppt_x"/>
                                          </p:val>
                                        </p:tav>
                                        <p:tav tm="100000">
                                          <p:val>
                                            <p:strVal val="#ppt_x"/>
                                          </p:val>
                                        </p:tav>
                                      </p:tavLst>
                                    </p:anim>
                                    <p:anim calcmode="lin" valueType="num">
                                      <p:cBhvr>
                                        <p:cTn id="19" dur="75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750"/>
                                        <p:tgtEl>
                                          <p:spTgt spid="15"/>
                                        </p:tgtEl>
                                      </p:cBhvr>
                                    </p:animEffect>
                                    <p:anim calcmode="lin" valueType="num">
                                      <p:cBhvr>
                                        <p:cTn id="23" dur="750" fill="hold"/>
                                        <p:tgtEl>
                                          <p:spTgt spid="15"/>
                                        </p:tgtEl>
                                        <p:attrNameLst>
                                          <p:attrName>ppt_x</p:attrName>
                                        </p:attrNameLst>
                                      </p:cBhvr>
                                      <p:tavLst>
                                        <p:tav tm="0">
                                          <p:val>
                                            <p:strVal val="#ppt_x"/>
                                          </p:val>
                                        </p:tav>
                                        <p:tav tm="100000">
                                          <p:val>
                                            <p:strVal val="#ppt_x"/>
                                          </p:val>
                                        </p:tav>
                                      </p:tavLst>
                                    </p:anim>
                                    <p:anim calcmode="lin" valueType="num">
                                      <p:cBhvr>
                                        <p:cTn id="24" dur="75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00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750"/>
                                        <p:tgtEl>
                                          <p:spTgt spid="16"/>
                                        </p:tgtEl>
                                      </p:cBhvr>
                                    </p:animEffect>
                                    <p:anim calcmode="lin" valueType="num">
                                      <p:cBhvr>
                                        <p:cTn id="28" dur="750" fill="hold"/>
                                        <p:tgtEl>
                                          <p:spTgt spid="16"/>
                                        </p:tgtEl>
                                        <p:attrNameLst>
                                          <p:attrName>ppt_x</p:attrName>
                                        </p:attrNameLst>
                                      </p:cBhvr>
                                      <p:tavLst>
                                        <p:tav tm="0">
                                          <p:val>
                                            <p:strVal val="#ppt_x"/>
                                          </p:val>
                                        </p:tav>
                                        <p:tav tm="100000">
                                          <p:val>
                                            <p:strVal val="#ppt_x"/>
                                          </p:val>
                                        </p:tav>
                                      </p:tavLst>
                                    </p:anim>
                                    <p:anim calcmode="lin" valueType="num">
                                      <p:cBhvr>
                                        <p:cTn id="29" dur="7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CEC0D08-F372-44C1-8182-25883B19A30B}"/>
              </a:ext>
            </a:extLst>
          </p:cNvPr>
          <p:cNvGrpSpPr/>
          <p:nvPr/>
        </p:nvGrpSpPr>
        <p:grpSpPr>
          <a:xfrm>
            <a:off x="6503951" y="1312198"/>
            <a:ext cx="3180174" cy="3180174"/>
            <a:chOff x="684358" y="2902022"/>
            <a:chExt cx="3364308" cy="3364307"/>
          </a:xfrm>
          <a:solidFill>
            <a:schemeClr val="bg1">
              <a:lumMod val="95000"/>
            </a:schemeClr>
          </a:solidFill>
        </p:grpSpPr>
        <p:sp>
          <p:nvSpPr>
            <p:cNvPr id="7" name="Freeform 6">
              <a:extLst>
                <a:ext uri="{FF2B5EF4-FFF2-40B4-BE49-F238E27FC236}">
                  <a16:creationId xmlns:a16="http://schemas.microsoft.com/office/drawing/2014/main" id="{6D44DAE0-DCC7-4DF4-903F-1ADC6562A7D8}"/>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 name="Freeform 7">
              <a:extLst>
                <a:ext uri="{FF2B5EF4-FFF2-40B4-BE49-F238E27FC236}">
                  <a16:creationId xmlns:a16="http://schemas.microsoft.com/office/drawing/2014/main" id="{CD851D83-CC24-43D1-AD1F-CD5BF2B5DEF0}"/>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 name="Freeform 8">
              <a:extLst>
                <a:ext uri="{FF2B5EF4-FFF2-40B4-BE49-F238E27FC236}">
                  <a16:creationId xmlns:a16="http://schemas.microsoft.com/office/drawing/2014/main" id="{486426AB-ED86-4F25-9BAE-C04A72D75307}"/>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9">
              <a:extLst>
                <a:ext uri="{FF2B5EF4-FFF2-40B4-BE49-F238E27FC236}">
                  <a16:creationId xmlns:a16="http://schemas.microsoft.com/office/drawing/2014/main" id="{247511B8-07E9-43EC-AC3D-CF886DD30C23}"/>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10">
              <a:extLst>
                <a:ext uri="{FF2B5EF4-FFF2-40B4-BE49-F238E27FC236}">
                  <a16:creationId xmlns:a16="http://schemas.microsoft.com/office/drawing/2014/main" id="{D1A0894A-E49D-4919-93BE-1FC1D6750769}"/>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11">
              <a:extLst>
                <a:ext uri="{FF2B5EF4-FFF2-40B4-BE49-F238E27FC236}">
                  <a16:creationId xmlns:a16="http://schemas.microsoft.com/office/drawing/2014/main" id="{24186803-53B9-4C41-A3AE-F3DA0DA9A3F6}"/>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12">
              <a:extLst>
                <a:ext uri="{FF2B5EF4-FFF2-40B4-BE49-F238E27FC236}">
                  <a16:creationId xmlns:a16="http://schemas.microsoft.com/office/drawing/2014/main" id="{EE6472EE-0A13-4787-9E43-93AE97EBBC2F}"/>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13">
              <a:extLst>
                <a:ext uri="{FF2B5EF4-FFF2-40B4-BE49-F238E27FC236}">
                  <a16:creationId xmlns:a16="http://schemas.microsoft.com/office/drawing/2014/main" id="{48FDC923-4661-4549-8E7B-70DA554650EB}"/>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14">
              <a:extLst>
                <a:ext uri="{FF2B5EF4-FFF2-40B4-BE49-F238E27FC236}">
                  <a16:creationId xmlns:a16="http://schemas.microsoft.com/office/drawing/2014/main" id="{32EA7E8B-F3DC-41D8-85B4-B2022DDCFD7E}"/>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15">
              <a:extLst>
                <a:ext uri="{FF2B5EF4-FFF2-40B4-BE49-F238E27FC236}">
                  <a16:creationId xmlns:a16="http://schemas.microsoft.com/office/drawing/2014/main" id="{0A104D17-E4B0-44AD-A2B8-D48768CC864C}"/>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16">
              <a:extLst>
                <a:ext uri="{FF2B5EF4-FFF2-40B4-BE49-F238E27FC236}">
                  <a16:creationId xmlns:a16="http://schemas.microsoft.com/office/drawing/2014/main" id="{4EB2F268-B70F-46E0-8A98-3AA5AD7BAF6B}"/>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7">
              <a:extLst>
                <a:ext uri="{FF2B5EF4-FFF2-40B4-BE49-F238E27FC236}">
                  <a16:creationId xmlns:a16="http://schemas.microsoft.com/office/drawing/2014/main" id="{63E3241E-C5E4-48A4-8365-43572E601417}"/>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8">
              <a:extLst>
                <a:ext uri="{FF2B5EF4-FFF2-40B4-BE49-F238E27FC236}">
                  <a16:creationId xmlns:a16="http://schemas.microsoft.com/office/drawing/2014/main" id="{D8C0AF4E-0BA6-4DEB-9321-3B7B2E306511}"/>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9">
              <a:extLst>
                <a:ext uri="{FF2B5EF4-FFF2-40B4-BE49-F238E27FC236}">
                  <a16:creationId xmlns:a16="http://schemas.microsoft.com/office/drawing/2014/main" id="{4AF72564-7CEE-4F88-900B-354B63F428A9}"/>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20">
              <a:extLst>
                <a:ext uri="{FF2B5EF4-FFF2-40B4-BE49-F238E27FC236}">
                  <a16:creationId xmlns:a16="http://schemas.microsoft.com/office/drawing/2014/main" id="{F07716E8-7BBB-49C7-8E8C-7824F8EB0DD9}"/>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21">
              <a:extLst>
                <a:ext uri="{FF2B5EF4-FFF2-40B4-BE49-F238E27FC236}">
                  <a16:creationId xmlns:a16="http://schemas.microsoft.com/office/drawing/2014/main" id="{AF49AA95-199A-465D-993F-787392B34613}"/>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22">
              <a:extLst>
                <a:ext uri="{FF2B5EF4-FFF2-40B4-BE49-F238E27FC236}">
                  <a16:creationId xmlns:a16="http://schemas.microsoft.com/office/drawing/2014/main" id="{DEDAB05C-E83C-480B-A7CC-9B279E74D1D6}"/>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23">
              <a:extLst>
                <a:ext uri="{FF2B5EF4-FFF2-40B4-BE49-F238E27FC236}">
                  <a16:creationId xmlns:a16="http://schemas.microsoft.com/office/drawing/2014/main" id="{F12AAC10-8F91-4351-AFC8-4CE215C74EBC}"/>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24">
              <a:extLst>
                <a:ext uri="{FF2B5EF4-FFF2-40B4-BE49-F238E27FC236}">
                  <a16:creationId xmlns:a16="http://schemas.microsoft.com/office/drawing/2014/main" id="{5CDCE9C8-A37F-482B-A8AB-A3421FC156F4}"/>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25">
              <a:extLst>
                <a:ext uri="{FF2B5EF4-FFF2-40B4-BE49-F238E27FC236}">
                  <a16:creationId xmlns:a16="http://schemas.microsoft.com/office/drawing/2014/main" id="{A4A3C676-6490-4BBA-AAD9-F1E6CE52EC4D}"/>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26">
              <a:extLst>
                <a:ext uri="{FF2B5EF4-FFF2-40B4-BE49-F238E27FC236}">
                  <a16:creationId xmlns:a16="http://schemas.microsoft.com/office/drawing/2014/main" id="{145EEC1B-1EB7-46AE-8F29-3EDD433ADC09}"/>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7">
              <a:extLst>
                <a:ext uri="{FF2B5EF4-FFF2-40B4-BE49-F238E27FC236}">
                  <a16:creationId xmlns:a16="http://schemas.microsoft.com/office/drawing/2014/main" id="{BABBD1FE-5D49-4900-8A8C-4D7EB149F5A4}"/>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8">
              <a:extLst>
                <a:ext uri="{FF2B5EF4-FFF2-40B4-BE49-F238E27FC236}">
                  <a16:creationId xmlns:a16="http://schemas.microsoft.com/office/drawing/2014/main" id="{A57FD998-5324-4D8A-8833-818F7932EB9C}"/>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9">
              <a:extLst>
                <a:ext uri="{FF2B5EF4-FFF2-40B4-BE49-F238E27FC236}">
                  <a16:creationId xmlns:a16="http://schemas.microsoft.com/office/drawing/2014/main" id="{6849BBA6-FEFB-43B5-9F2E-27C0F203C34F}"/>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30">
              <a:extLst>
                <a:ext uri="{FF2B5EF4-FFF2-40B4-BE49-F238E27FC236}">
                  <a16:creationId xmlns:a16="http://schemas.microsoft.com/office/drawing/2014/main" id="{26B15CF3-4A94-4104-BBD7-DB4595AEF42D}"/>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5" name="Rectangle 4">
            <a:extLst>
              <a:ext uri="{FF2B5EF4-FFF2-40B4-BE49-F238E27FC236}">
                <a16:creationId xmlns:a16="http://schemas.microsoft.com/office/drawing/2014/main" id="{92AA39DE-32E3-4E0B-BC08-62CB87D99F4B}"/>
              </a:ext>
            </a:extLst>
          </p:cNvPr>
          <p:cNvSpPr/>
          <p:nvPr/>
        </p:nvSpPr>
        <p:spPr>
          <a:xfrm flipH="1">
            <a:off x="2185260" y="0"/>
            <a:ext cx="4318691" cy="6858000"/>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 name="Shape 1701">
            <a:extLst>
              <a:ext uri="{FF2B5EF4-FFF2-40B4-BE49-F238E27FC236}">
                <a16:creationId xmlns:a16="http://schemas.microsoft.com/office/drawing/2014/main" id="{FB58FB4D-F042-4BB9-B7BE-6CDD74234ACC}"/>
              </a:ext>
            </a:extLst>
          </p:cNvPr>
          <p:cNvPicPr preferRelativeResize="0"/>
          <p:nvPr/>
        </p:nvPicPr>
        <p:blipFill rotWithShape="1">
          <a:blip r:embed="rId2">
            <a:alphaModFix/>
          </a:blip>
          <a:srcRect/>
          <a:stretch/>
        </p:blipFill>
        <p:spPr>
          <a:xfrm>
            <a:off x="-1023586" y="588756"/>
            <a:ext cx="6500078" cy="7108716"/>
          </a:xfrm>
          <a:prstGeom prst="rect">
            <a:avLst/>
          </a:prstGeom>
          <a:noFill/>
          <a:ln>
            <a:noFill/>
          </a:ln>
          <a:effectLst>
            <a:outerShdw blurRad="304800" dist="279400" dir="2700000" algn="tl" rotWithShape="0">
              <a:prstClr val="black">
                <a:alpha val="18000"/>
              </a:prstClr>
            </a:outerShdw>
          </a:effectLst>
        </p:spPr>
      </p:pic>
      <p:sp>
        <p:nvSpPr>
          <p:cNvPr id="3" name="TextBox 2">
            <a:extLst>
              <a:ext uri="{FF2B5EF4-FFF2-40B4-BE49-F238E27FC236}">
                <a16:creationId xmlns:a16="http://schemas.microsoft.com/office/drawing/2014/main" id="{E252E8EC-CECF-4707-B62B-68A29175B763}"/>
              </a:ext>
            </a:extLst>
          </p:cNvPr>
          <p:cNvSpPr txBox="1"/>
          <p:nvPr/>
        </p:nvSpPr>
        <p:spPr>
          <a:xfrm>
            <a:off x="5729733" y="670140"/>
            <a:ext cx="3983064" cy="2123658"/>
          </a:xfrm>
          <a:prstGeom prst="rect">
            <a:avLst/>
          </a:prstGeom>
          <a:noFill/>
        </p:spPr>
        <p:txBody>
          <a:bodyPr wrap="square" rtlCol="0">
            <a:spAutoFit/>
          </a:bodyPr>
          <a:lstStyle/>
          <a:p>
            <a:r>
              <a:rPr lang="en-US" sz="4400">
                <a:solidFill>
                  <a:schemeClr val="tx1">
                    <a:lumMod val="75000"/>
                    <a:lumOff val="25000"/>
                  </a:schemeClr>
                </a:solidFill>
                <a:latin typeface="+mj-lt"/>
              </a:rPr>
              <a:t>Exploring Different Design Style</a:t>
            </a:r>
            <a:endParaRPr lang="id-ID" sz="5400" b="1">
              <a:solidFill>
                <a:schemeClr val="tx1">
                  <a:lumMod val="75000"/>
                  <a:lumOff val="25000"/>
                </a:schemeClr>
              </a:solidFill>
              <a:latin typeface="+mj-lt"/>
            </a:endParaRPr>
          </a:p>
        </p:txBody>
      </p:sp>
      <p:sp>
        <p:nvSpPr>
          <p:cNvPr id="4" name="TextBox 3">
            <a:extLst>
              <a:ext uri="{FF2B5EF4-FFF2-40B4-BE49-F238E27FC236}">
                <a16:creationId xmlns:a16="http://schemas.microsoft.com/office/drawing/2014/main" id="{C44F6F99-D0BA-408C-92BA-076AA74CAE1B}"/>
              </a:ext>
            </a:extLst>
          </p:cNvPr>
          <p:cNvSpPr txBox="1"/>
          <p:nvPr/>
        </p:nvSpPr>
        <p:spPr>
          <a:xfrm>
            <a:off x="7175716" y="3955715"/>
            <a:ext cx="4122549" cy="1361911"/>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
        <p:nvSpPr>
          <p:cNvPr id="33" name="Picture Placeholder 32">
            <a:extLst>
              <a:ext uri="{FF2B5EF4-FFF2-40B4-BE49-F238E27FC236}">
                <a16:creationId xmlns:a16="http://schemas.microsoft.com/office/drawing/2014/main" id="{4C89677A-C81F-4B3C-BB5A-2CEE61759314}"/>
              </a:ext>
            </a:extLst>
          </p:cNvPr>
          <p:cNvSpPr>
            <a:spLocks noGrp="1"/>
          </p:cNvSpPr>
          <p:nvPr>
            <p:ph type="pic" sz="quarter" idx="22"/>
          </p:nvPr>
        </p:nvSpPr>
        <p:spPr/>
      </p:sp>
    </p:spTree>
    <p:extLst>
      <p:ext uri="{BB962C8B-B14F-4D97-AF65-F5344CB8AC3E}">
        <p14:creationId xmlns:p14="http://schemas.microsoft.com/office/powerpoint/2010/main" val="10011603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750"/>
                                        <p:tgtEl>
                                          <p:spTgt spid="4"/>
                                        </p:tgtEl>
                                      </p:cBhvr>
                                    </p:animEffect>
                                    <p:anim calcmode="lin" valueType="num">
                                      <p:cBhvr>
                                        <p:cTn id="13" dur="750" fill="hold"/>
                                        <p:tgtEl>
                                          <p:spTgt spid="4"/>
                                        </p:tgtEl>
                                        <p:attrNameLst>
                                          <p:attrName>ppt_x</p:attrName>
                                        </p:attrNameLst>
                                      </p:cBhvr>
                                      <p:tavLst>
                                        <p:tav tm="0">
                                          <p:val>
                                            <p:strVal val="#ppt_x"/>
                                          </p:val>
                                        </p:tav>
                                        <p:tav tm="100000">
                                          <p:val>
                                            <p:strVal val="#ppt_x"/>
                                          </p:val>
                                        </p:tav>
                                      </p:tavLst>
                                    </p:anim>
                                    <p:anim calcmode="lin" valueType="num">
                                      <p:cBhvr>
                                        <p:cTn id="14"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0FE7849D-7AD4-44DF-82DA-DDBEF4E6E255}"/>
              </a:ext>
            </a:extLst>
          </p:cNvPr>
          <p:cNvGrpSpPr/>
          <p:nvPr/>
        </p:nvGrpSpPr>
        <p:grpSpPr>
          <a:xfrm>
            <a:off x="2294514" y="82335"/>
            <a:ext cx="3180174" cy="3180174"/>
            <a:chOff x="684358" y="2902022"/>
            <a:chExt cx="3364308" cy="3364307"/>
          </a:xfrm>
          <a:solidFill>
            <a:schemeClr val="bg1">
              <a:lumMod val="95000"/>
            </a:schemeClr>
          </a:solidFill>
        </p:grpSpPr>
        <p:sp>
          <p:nvSpPr>
            <p:cNvPr id="21" name="Freeform 6">
              <a:extLst>
                <a:ext uri="{FF2B5EF4-FFF2-40B4-BE49-F238E27FC236}">
                  <a16:creationId xmlns:a16="http://schemas.microsoft.com/office/drawing/2014/main" id="{73414B35-8FDA-4BC1-A95F-8F915821DEED}"/>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7">
              <a:extLst>
                <a:ext uri="{FF2B5EF4-FFF2-40B4-BE49-F238E27FC236}">
                  <a16:creationId xmlns:a16="http://schemas.microsoft.com/office/drawing/2014/main" id="{954F9054-E367-4E75-859B-566C211160CF}"/>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8">
              <a:extLst>
                <a:ext uri="{FF2B5EF4-FFF2-40B4-BE49-F238E27FC236}">
                  <a16:creationId xmlns:a16="http://schemas.microsoft.com/office/drawing/2014/main" id="{337807C5-330B-4A8F-96A7-A0C103BEDCCE}"/>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9">
              <a:extLst>
                <a:ext uri="{FF2B5EF4-FFF2-40B4-BE49-F238E27FC236}">
                  <a16:creationId xmlns:a16="http://schemas.microsoft.com/office/drawing/2014/main" id="{DADAEB95-AA5F-4DDD-B1B1-840ADF86B3F5}"/>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0">
              <a:extLst>
                <a:ext uri="{FF2B5EF4-FFF2-40B4-BE49-F238E27FC236}">
                  <a16:creationId xmlns:a16="http://schemas.microsoft.com/office/drawing/2014/main" id="{CB9A3B21-53F5-4B03-A528-5872872EF235}"/>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1">
              <a:extLst>
                <a:ext uri="{FF2B5EF4-FFF2-40B4-BE49-F238E27FC236}">
                  <a16:creationId xmlns:a16="http://schemas.microsoft.com/office/drawing/2014/main" id="{3C18A814-61D7-4C98-97D9-6702E6D6D7EA}"/>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12">
              <a:extLst>
                <a:ext uri="{FF2B5EF4-FFF2-40B4-BE49-F238E27FC236}">
                  <a16:creationId xmlns:a16="http://schemas.microsoft.com/office/drawing/2014/main" id="{846D26E7-02A2-4819-A252-58F5A5D42697}"/>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13">
              <a:extLst>
                <a:ext uri="{FF2B5EF4-FFF2-40B4-BE49-F238E27FC236}">
                  <a16:creationId xmlns:a16="http://schemas.microsoft.com/office/drawing/2014/main" id="{D95FD469-5CAA-4791-A31E-B37FB4D57D30}"/>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14">
              <a:extLst>
                <a:ext uri="{FF2B5EF4-FFF2-40B4-BE49-F238E27FC236}">
                  <a16:creationId xmlns:a16="http://schemas.microsoft.com/office/drawing/2014/main" id="{EB291395-9532-4A08-87F4-BB97BCE3D5D9}"/>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15">
              <a:extLst>
                <a:ext uri="{FF2B5EF4-FFF2-40B4-BE49-F238E27FC236}">
                  <a16:creationId xmlns:a16="http://schemas.microsoft.com/office/drawing/2014/main" id="{6664326A-6239-48CF-AAAF-432E36A83553}"/>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16">
              <a:extLst>
                <a:ext uri="{FF2B5EF4-FFF2-40B4-BE49-F238E27FC236}">
                  <a16:creationId xmlns:a16="http://schemas.microsoft.com/office/drawing/2014/main" id="{3322E63D-EC5A-4D75-AB45-BE4128EC77AD}"/>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17">
              <a:extLst>
                <a:ext uri="{FF2B5EF4-FFF2-40B4-BE49-F238E27FC236}">
                  <a16:creationId xmlns:a16="http://schemas.microsoft.com/office/drawing/2014/main" id="{AA1FF1EF-1FF5-4283-9E8C-0794369446DA}"/>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18">
              <a:extLst>
                <a:ext uri="{FF2B5EF4-FFF2-40B4-BE49-F238E27FC236}">
                  <a16:creationId xmlns:a16="http://schemas.microsoft.com/office/drawing/2014/main" id="{66BC1C03-B94C-4D15-A438-66B988ADA34A}"/>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19">
              <a:extLst>
                <a:ext uri="{FF2B5EF4-FFF2-40B4-BE49-F238E27FC236}">
                  <a16:creationId xmlns:a16="http://schemas.microsoft.com/office/drawing/2014/main" id="{2315D0B5-149F-4389-9865-9F215FEAA875}"/>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0">
              <a:extLst>
                <a:ext uri="{FF2B5EF4-FFF2-40B4-BE49-F238E27FC236}">
                  <a16:creationId xmlns:a16="http://schemas.microsoft.com/office/drawing/2014/main" id="{A6BDCCEC-4320-41F2-BF57-46436C4304CE}"/>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1">
              <a:extLst>
                <a:ext uri="{FF2B5EF4-FFF2-40B4-BE49-F238E27FC236}">
                  <a16:creationId xmlns:a16="http://schemas.microsoft.com/office/drawing/2014/main" id="{F213184B-3A76-4808-B7BA-8D1D041DDD2E}"/>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22">
              <a:extLst>
                <a:ext uri="{FF2B5EF4-FFF2-40B4-BE49-F238E27FC236}">
                  <a16:creationId xmlns:a16="http://schemas.microsoft.com/office/drawing/2014/main" id="{2ECCE4FE-AC1E-416B-BFF7-188595C487DA}"/>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23">
              <a:extLst>
                <a:ext uri="{FF2B5EF4-FFF2-40B4-BE49-F238E27FC236}">
                  <a16:creationId xmlns:a16="http://schemas.microsoft.com/office/drawing/2014/main" id="{1650AE6A-249D-4197-9C15-84A3F33A660B}"/>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24">
              <a:extLst>
                <a:ext uri="{FF2B5EF4-FFF2-40B4-BE49-F238E27FC236}">
                  <a16:creationId xmlns:a16="http://schemas.microsoft.com/office/drawing/2014/main" id="{8B7D531C-6391-4F35-A848-A6902BBD8F6E}"/>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25">
              <a:extLst>
                <a:ext uri="{FF2B5EF4-FFF2-40B4-BE49-F238E27FC236}">
                  <a16:creationId xmlns:a16="http://schemas.microsoft.com/office/drawing/2014/main" id="{63D921B1-1945-45AC-B7E3-3E1106F0192C}"/>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26">
              <a:extLst>
                <a:ext uri="{FF2B5EF4-FFF2-40B4-BE49-F238E27FC236}">
                  <a16:creationId xmlns:a16="http://schemas.microsoft.com/office/drawing/2014/main" id="{11106364-07C0-42D3-AA06-69BCD69A2736}"/>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27">
              <a:extLst>
                <a:ext uri="{FF2B5EF4-FFF2-40B4-BE49-F238E27FC236}">
                  <a16:creationId xmlns:a16="http://schemas.microsoft.com/office/drawing/2014/main" id="{E6E071D7-D672-4C0D-A3D0-AB2658FFCE35}"/>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28">
              <a:extLst>
                <a:ext uri="{FF2B5EF4-FFF2-40B4-BE49-F238E27FC236}">
                  <a16:creationId xmlns:a16="http://schemas.microsoft.com/office/drawing/2014/main" id="{96058A3A-91D2-4CB9-9DEE-124F052D0243}"/>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29">
              <a:extLst>
                <a:ext uri="{FF2B5EF4-FFF2-40B4-BE49-F238E27FC236}">
                  <a16:creationId xmlns:a16="http://schemas.microsoft.com/office/drawing/2014/main" id="{58782AA4-1B9E-45C2-98A6-697A24E81899}"/>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30">
              <a:extLst>
                <a:ext uri="{FF2B5EF4-FFF2-40B4-BE49-F238E27FC236}">
                  <a16:creationId xmlns:a16="http://schemas.microsoft.com/office/drawing/2014/main" id="{4F7C072E-1766-45B4-8A5B-B0D8C822D8CF}"/>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19" name="Rectangle 18">
            <a:extLst>
              <a:ext uri="{FF2B5EF4-FFF2-40B4-BE49-F238E27FC236}">
                <a16:creationId xmlns:a16="http://schemas.microsoft.com/office/drawing/2014/main" id="{D8A33302-04A8-4B24-8EC2-A4736E66220B}"/>
              </a:ext>
            </a:extLst>
          </p:cNvPr>
          <p:cNvSpPr/>
          <p:nvPr/>
        </p:nvSpPr>
        <p:spPr>
          <a:xfrm flipH="1">
            <a:off x="-3" y="1879395"/>
            <a:ext cx="12191999" cy="1982881"/>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 name="Group 1">
            <a:extLst>
              <a:ext uri="{FF2B5EF4-FFF2-40B4-BE49-F238E27FC236}">
                <a16:creationId xmlns:a16="http://schemas.microsoft.com/office/drawing/2014/main" id="{10DA0014-057F-4CD9-B342-EF2C12E17B4C}"/>
              </a:ext>
            </a:extLst>
          </p:cNvPr>
          <p:cNvGrpSpPr/>
          <p:nvPr/>
        </p:nvGrpSpPr>
        <p:grpSpPr>
          <a:xfrm>
            <a:off x="1797093" y="3313908"/>
            <a:ext cx="4160726" cy="7088184"/>
            <a:chOff x="3188322" y="783809"/>
            <a:chExt cx="4160726" cy="7088184"/>
          </a:xfrm>
          <a:effectLst>
            <a:outerShdw blurRad="330200" dist="38100" dir="2700000" sx="102000" sy="102000" algn="tl" rotWithShape="0">
              <a:prstClr val="black">
                <a:alpha val="14000"/>
              </a:prstClr>
            </a:outerShdw>
          </a:effectLst>
        </p:grpSpPr>
        <p:pic>
          <p:nvPicPr>
            <p:cNvPr id="3" name="Grafik 19">
              <a:extLst>
                <a:ext uri="{FF2B5EF4-FFF2-40B4-BE49-F238E27FC236}">
                  <a16:creationId xmlns:a16="http://schemas.microsoft.com/office/drawing/2014/main" id="{4AB29D7F-AE69-4625-A01E-85B28CD15992}"/>
                </a:ext>
              </a:extLst>
            </p:cNvPr>
            <p:cNvPicPr>
              <a:picLocks noChangeAspect="1"/>
            </p:cNvPicPr>
            <p:nvPr/>
          </p:nvPicPr>
          <p:blipFill>
            <a:blip r:embed="rId2"/>
            <a:stretch>
              <a:fillRect/>
            </a:stretch>
          </p:blipFill>
          <p:spPr>
            <a:xfrm>
              <a:off x="3188322" y="783809"/>
              <a:ext cx="4160726" cy="7088184"/>
            </a:xfrm>
            <a:prstGeom prst="rect">
              <a:avLst/>
            </a:prstGeom>
          </p:spPr>
        </p:pic>
        <p:sp>
          <p:nvSpPr>
            <p:cNvPr id="4" name="Freeform: Shape 3">
              <a:extLst>
                <a:ext uri="{FF2B5EF4-FFF2-40B4-BE49-F238E27FC236}">
                  <a16:creationId xmlns:a16="http://schemas.microsoft.com/office/drawing/2014/main" id="{46F201B2-5717-4DA8-A5EF-F896CBAF228C}"/>
                </a:ext>
              </a:extLst>
            </p:cNvPr>
            <p:cNvSpPr/>
            <p:nvPr/>
          </p:nvSpPr>
          <p:spPr>
            <a:xfrm>
              <a:off x="3628799" y="1434976"/>
              <a:ext cx="3294062" cy="4351337"/>
            </a:xfrm>
            <a:custGeom>
              <a:avLst/>
              <a:gdLst>
                <a:gd name="connsiteX0" fmla="*/ 0 w 3294062"/>
                <a:gd name="connsiteY0" fmla="*/ 0 h 4351337"/>
                <a:gd name="connsiteX1" fmla="*/ 3294062 w 3294062"/>
                <a:gd name="connsiteY1" fmla="*/ 0 h 4351337"/>
                <a:gd name="connsiteX2" fmla="*/ 3294062 w 3294062"/>
                <a:gd name="connsiteY2" fmla="*/ 4351337 h 4351337"/>
                <a:gd name="connsiteX3" fmla="*/ 0 w 3294062"/>
                <a:gd name="connsiteY3" fmla="*/ 4351337 h 4351337"/>
              </a:gdLst>
              <a:ahLst/>
              <a:cxnLst>
                <a:cxn ang="0">
                  <a:pos x="connsiteX0" y="connsiteY0"/>
                </a:cxn>
                <a:cxn ang="0">
                  <a:pos x="connsiteX1" y="connsiteY1"/>
                </a:cxn>
                <a:cxn ang="0">
                  <a:pos x="connsiteX2" y="connsiteY2"/>
                </a:cxn>
                <a:cxn ang="0">
                  <a:pos x="connsiteX3" y="connsiteY3"/>
                </a:cxn>
              </a:cxnLst>
              <a:rect l="l" t="t" r="r" b="b"/>
              <a:pathLst>
                <a:path w="3294062" h="4351337">
                  <a:moveTo>
                    <a:pt x="0" y="0"/>
                  </a:moveTo>
                  <a:lnTo>
                    <a:pt x="3294062" y="0"/>
                  </a:lnTo>
                  <a:lnTo>
                    <a:pt x="3294062" y="4351337"/>
                  </a:lnTo>
                  <a:lnTo>
                    <a:pt x="0" y="435133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8" name="Group 7">
            <a:extLst>
              <a:ext uri="{FF2B5EF4-FFF2-40B4-BE49-F238E27FC236}">
                <a16:creationId xmlns:a16="http://schemas.microsoft.com/office/drawing/2014/main" id="{81D63ACC-85D6-48A7-98CD-80646E6A76BF}"/>
              </a:ext>
            </a:extLst>
          </p:cNvPr>
          <p:cNvGrpSpPr/>
          <p:nvPr/>
        </p:nvGrpSpPr>
        <p:grpSpPr>
          <a:xfrm>
            <a:off x="6219191" y="-2183194"/>
            <a:ext cx="4160726" cy="7088184"/>
            <a:chOff x="3188322" y="783809"/>
            <a:chExt cx="4160726" cy="7088184"/>
          </a:xfrm>
          <a:effectLst>
            <a:outerShdw blurRad="330200" dist="38100" dir="2700000" sx="102000" sy="102000" algn="tl" rotWithShape="0">
              <a:prstClr val="black">
                <a:alpha val="14000"/>
              </a:prstClr>
            </a:outerShdw>
          </a:effectLst>
        </p:grpSpPr>
        <p:pic>
          <p:nvPicPr>
            <p:cNvPr id="9" name="Grafik 19">
              <a:extLst>
                <a:ext uri="{FF2B5EF4-FFF2-40B4-BE49-F238E27FC236}">
                  <a16:creationId xmlns:a16="http://schemas.microsoft.com/office/drawing/2014/main" id="{AE0D9EB4-25AB-44AA-919F-B2B0B931B166}"/>
                </a:ext>
              </a:extLst>
            </p:cNvPr>
            <p:cNvPicPr>
              <a:picLocks noChangeAspect="1"/>
            </p:cNvPicPr>
            <p:nvPr/>
          </p:nvPicPr>
          <p:blipFill>
            <a:blip r:embed="rId2"/>
            <a:stretch>
              <a:fillRect/>
            </a:stretch>
          </p:blipFill>
          <p:spPr>
            <a:xfrm>
              <a:off x="3188322" y="783809"/>
              <a:ext cx="4160726" cy="7088184"/>
            </a:xfrm>
            <a:prstGeom prst="rect">
              <a:avLst/>
            </a:prstGeom>
          </p:spPr>
        </p:pic>
        <p:sp>
          <p:nvSpPr>
            <p:cNvPr id="10" name="Freeform: Shape 9">
              <a:extLst>
                <a:ext uri="{FF2B5EF4-FFF2-40B4-BE49-F238E27FC236}">
                  <a16:creationId xmlns:a16="http://schemas.microsoft.com/office/drawing/2014/main" id="{74308CBA-30DF-41CC-AEAC-EED667282131}"/>
                </a:ext>
              </a:extLst>
            </p:cNvPr>
            <p:cNvSpPr/>
            <p:nvPr/>
          </p:nvSpPr>
          <p:spPr>
            <a:xfrm>
              <a:off x="3628799" y="1434976"/>
              <a:ext cx="3294062" cy="4351337"/>
            </a:xfrm>
            <a:custGeom>
              <a:avLst/>
              <a:gdLst>
                <a:gd name="connsiteX0" fmla="*/ 0 w 3294062"/>
                <a:gd name="connsiteY0" fmla="*/ 0 h 4351337"/>
                <a:gd name="connsiteX1" fmla="*/ 3294062 w 3294062"/>
                <a:gd name="connsiteY1" fmla="*/ 0 h 4351337"/>
                <a:gd name="connsiteX2" fmla="*/ 3294062 w 3294062"/>
                <a:gd name="connsiteY2" fmla="*/ 4351337 h 4351337"/>
                <a:gd name="connsiteX3" fmla="*/ 0 w 3294062"/>
                <a:gd name="connsiteY3" fmla="*/ 4351337 h 4351337"/>
              </a:gdLst>
              <a:ahLst/>
              <a:cxnLst>
                <a:cxn ang="0">
                  <a:pos x="connsiteX0" y="connsiteY0"/>
                </a:cxn>
                <a:cxn ang="0">
                  <a:pos x="connsiteX1" y="connsiteY1"/>
                </a:cxn>
                <a:cxn ang="0">
                  <a:pos x="connsiteX2" y="connsiteY2"/>
                </a:cxn>
                <a:cxn ang="0">
                  <a:pos x="connsiteX3" y="connsiteY3"/>
                </a:cxn>
              </a:cxnLst>
              <a:rect l="l" t="t" r="r" b="b"/>
              <a:pathLst>
                <a:path w="3294062" h="4351337">
                  <a:moveTo>
                    <a:pt x="0" y="0"/>
                  </a:moveTo>
                  <a:lnTo>
                    <a:pt x="3294062" y="0"/>
                  </a:lnTo>
                  <a:lnTo>
                    <a:pt x="3294062" y="4351337"/>
                  </a:lnTo>
                  <a:lnTo>
                    <a:pt x="0" y="435133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3" name="TextBox 12">
            <a:extLst>
              <a:ext uri="{FF2B5EF4-FFF2-40B4-BE49-F238E27FC236}">
                <a16:creationId xmlns:a16="http://schemas.microsoft.com/office/drawing/2014/main" id="{4D7F14B7-148B-4288-9A66-F18B0AA03C5D}"/>
              </a:ext>
            </a:extLst>
          </p:cNvPr>
          <p:cNvSpPr txBox="1"/>
          <p:nvPr/>
        </p:nvSpPr>
        <p:spPr>
          <a:xfrm>
            <a:off x="7521325" y="4340539"/>
            <a:ext cx="2399045"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a:t>
            </a:r>
          </a:p>
        </p:txBody>
      </p:sp>
      <p:sp>
        <p:nvSpPr>
          <p:cNvPr id="14" name="TextBox 13">
            <a:extLst>
              <a:ext uri="{FF2B5EF4-FFF2-40B4-BE49-F238E27FC236}">
                <a16:creationId xmlns:a16="http://schemas.microsoft.com/office/drawing/2014/main" id="{47E8E6FF-1235-4C5E-AAC7-6024E331EB1B}"/>
              </a:ext>
            </a:extLst>
          </p:cNvPr>
          <p:cNvSpPr txBox="1"/>
          <p:nvPr/>
        </p:nvSpPr>
        <p:spPr>
          <a:xfrm>
            <a:off x="5972109" y="3659583"/>
            <a:ext cx="1389403" cy="923330"/>
          </a:xfrm>
          <a:prstGeom prst="rect">
            <a:avLst/>
          </a:prstGeom>
          <a:noFill/>
        </p:spPr>
        <p:txBody>
          <a:bodyPr wrap="square" rtlCol="0">
            <a:spAutoFit/>
          </a:bodyPr>
          <a:lstStyle/>
          <a:p>
            <a:pPr algn="r"/>
            <a:r>
              <a:rPr lang="en-US" sz="5400">
                <a:solidFill>
                  <a:schemeClr val="tx1">
                    <a:lumMod val="75000"/>
                    <a:lumOff val="25000"/>
                  </a:schemeClr>
                </a:solidFill>
                <a:latin typeface="+mj-lt"/>
              </a:rPr>
              <a:t>01</a:t>
            </a:r>
            <a:endParaRPr lang="id-ID" sz="6600" b="1">
              <a:solidFill>
                <a:schemeClr val="tx1">
                  <a:lumMod val="75000"/>
                  <a:lumOff val="25000"/>
                </a:schemeClr>
              </a:solidFill>
              <a:latin typeface="+mj-lt"/>
            </a:endParaRPr>
          </a:p>
        </p:txBody>
      </p:sp>
      <p:sp>
        <p:nvSpPr>
          <p:cNvPr id="15" name="Rectangle 14">
            <a:extLst>
              <a:ext uri="{FF2B5EF4-FFF2-40B4-BE49-F238E27FC236}">
                <a16:creationId xmlns:a16="http://schemas.microsoft.com/office/drawing/2014/main" id="{ACC5F7C3-BB9F-4CB1-8DD9-AB04BEFDB497}"/>
              </a:ext>
            </a:extLst>
          </p:cNvPr>
          <p:cNvSpPr/>
          <p:nvPr/>
        </p:nvSpPr>
        <p:spPr>
          <a:xfrm>
            <a:off x="7521325" y="3897989"/>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16" name="TextBox 15">
            <a:extLst>
              <a:ext uri="{FF2B5EF4-FFF2-40B4-BE49-F238E27FC236}">
                <a16:creationId xmlns:a16="http://schemas.microsoft.com/office/drawing/2014/main" id="{74E07566-E505-45CB-B80F-A946DFD2B951}"/>
              </a:ext>
            </a:extLst>
          </p:cNvPr>
          <p:cNvSpPr txBox="1"/>
          <p:nvPr/>
        </p:nvSpPr>
        <p:spPr>
          <a:xfrm>
            <a:off x="7521325" y="5736260"/>
            <a:ext cx="2399045"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a:t>
            </a:r>
          </a:p>
        </p:txBody>
      </p:sp>
      <p:sp>
        <p:nvSpPr>
          <p:cNvPr id="17" name="TextBox 16">
            <a:extLst>
              <a:ext uri="{FF2B5EF4-FFF2-40B4-BE49-F238E27FC236}">
                <a16:creationId xmlns:a16="http://schemas.microsoft.com/office/drawing/2014/main" id="{740E8A01-BF72-47D8-AF6E-BC6D99933688}"/>
              </a:ext>
            </a:extLst>
          </p:cNvPr>
          <p:cNvSpPr txBox="1"/>
          <p:nvPr/>
        </p:nvSpPr>
        <p:spPr>
          <a:xfrm>
            <a:off x="5972109" y="5055304"/>
            <a:ext cx="1389403" cy="923330"/>
          </a:xfrm>
          <a:prstGeom prst="rect">
            <a:avLst/>
          </a:prstGeom>
          <a:noFill/>
        </p:spPr>
        <p:txBody>
          <a:bodyPr wrap="square" rtlCol="0">
            <a:spAutoFit/>
          </a:bodyPr>
          <a:lstStyle/>
          <a:p>
            <a:pPr algn="r"/>
            <a:r>
              <a:rPr lang="en-US" sz="5400">
                <a:solidFill>
                  <a:schemeClr val="tx1">
                    <a:lumMod val="75000"/>
                    <a:lumOff val="25000"/>
                  </a:schemeClr>
                </a:solidFill>
                <a:latin typeface="+mj-lt"/>
              </a:rPr>
              <a:t>02</a:t>
            </a:r>
            <a:endParaRPr lang="id-ID" sz="6600" b="1">
              <a:solidFill>
                <a:schemeClr val="tx1">
                  <a:lumMod val="75000"/>
                  <a:lumOff val="25000"/>
                </a:schemeClr>
              </a:solidFill>
              <a:latin typeface="+mj-lt"/>
            </a:endParaRPr>
          </a:p>
        </p:txBody>
      </p:sp>
      <p:sp>
        <p:nvSpPr>
          <p:cNvPr id="18" name="Rectangle 17">
            <a:extLst>
              <a:ext uri="{FF2B5EF4-FFF2-40B4-BE49-F238E27FC236}">
                <a16:creationId xmlns:a16="http://schemas.microsoft.com/office/drawing/2014/main" id="{053B3163-9E79-4A5D-A0EA-19BE6FF8DC6F}"/>
              </a:ext>
            </a:extLst>
          </p:cNvPr>
          <p:cNvSpPr/>
          <p:nvPr/>
        </p:nvSpPr>
        <p:spPr>
          <a:xfrm>
            <a:off x="7521325" y="5293710"/>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6" name="Picture Placeholder 5">
            <a:extLst>
              <a:ext uri="{FF2B5EF4-FFF2-40B4-BE49-F238E27FC236}">
                <a16:creationId xmlns:a16="http://schemas.microsoft.com/office/drawing/2014/main" id="{88D0CBF0-DE06-40D2-AE14-4ED26AF3CFC7}"/>
              </a:ext>
            </a:extLst>
          </p:cNvPr>
          <p:cNvSpPr>
            <a:spLocks noGrp="1"/>
          </p:cNvSpPr>
          <p:nvPr>
            <p:ph type="pic" sz="quarter" idx="22"/>
          </p:nvPr>
        </p:nvSpPr>
        <p:spPr/>
      </p:sp>
      <p:sp>
        <p:nvSpPr>
          <p:cNvPr id="46" name="Picture Placeholder 45">
            <a:extLst>
              <a:ext uri="{FF2B5EF4-FFF2-40B4-BE49-F238E27FC236}">
                <a16:creationId xmlns:a16="http://schemas.microsoft.com/office/drawing/2014/main" id="{2DB6343D-C0CD-4EDC-8DAC-B0A3A89C3EAB}"/>
              </a:ext>
            </a:extLst>
          </p:cNvPr>
          <p:cNvSpPr>
            <a:spLocks noGrp="1"/>
          </p:cNvSpPr>
          <p:nvPr>
            <p:ph type="pic" sz="quarter" idx="23"/>
          </p:nvPr>
        </p:nvSpPr>
        <p:spPr/>
      </p:sp>
      <p:sp>
        <p:nvSpPr>
          <p:cNvPr id="11" name="TextBox 10">
            <a:extLst>
              <a:ext uri="{FF2B5EF4-FFF2-40B4-BE49-F238E27FC236}">
                <a16:creationId xmlns:a16="http://schemas.microsoft.com/office/drawing/2014/main" id="{2679BE19-2307-4BCF-BBAD-AA7B409EE128}"/>
              </a:ext>
            </a:extLst>
          </p:cNvPr>
          <p:cNvSpPr txBox="1"/>
          <p:nvPr/>
        </p:nvSpPr>
        <p:spPr>
          <a:xfrm>
            <a:off x="3884697" y="802168"/>
            <a:ext cx="5892489" cy="1446550"/>
          </a:xfrm>
          <a:prstGeom prst="rect">
            <a:avLst/>
          </a:prstGeom>
          <a:noFill/>
        </p:spPr>
        <p:txBody>
          <a:bodyPr wrap="square" rtlCol="0">
            <a:spAutoFit/>
          </a:bodyPr>
          <a:lstStyle/>
          <a:p>
            <a:r>
              <a:rPr lang="en-US" sz="4400">
                <a:solidFill>
                  <a:schemeClr val="tx1">
                    <a:lumMod val="75000"/>
                    <a:lumOff val="25000"/>
                  </a:schemeClr>
                </a:solidFill>
                <a:latin typeface="+mj-lt"/>
              </a:rPr>
              <a:t>Exploring Different Design Style</a:t>
            </a:r>
            <a:endParaRPr lang="id-ID" sz="5400" b="1">
              <a:solidFill>
                <a:schemeClr val="tx1">
                  <a:lumMod val="75000"/>
                  <a:lumOff val="25000"/>
                </a:schemeClr>
              </a:solidFill>
              <a:latin typeface="+mj-lt"/>
            </a:endParaRPr>
          </a:p>
        </p:txBody>
      </p:sp>
    </p:spTree>
    <p:extLst>
      <p:ext uri="{BB962C8B-B14F-4D97-AF65-F5344CB8AC3E}">
        <p14:creationId xmlns:p14="http://schemas.microsoft.com/office/powerpoint/2010/main" val="339248138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750"/>
                                        <p:tgtEl>
                                          <p:spTgt spid="11"/>
                                        </p:tgtEl>
                                      </p:cBhvr>
                                    </p:animEffect>
                                    <p:anim calcmode="lin" valueType="num">
                                      <p:cBhvr>
                                        <p:cTn id="8" dur="750" fill="hold"/>
                                        <p:tgtEl>
                                          <p:spTgt spid="11"/>
                                        </p:tgtEl>
                                        <p:attrNameLst>
                                          <p:attrName>ppt_x</p:attrName>
                                        </p:attrNameLst>
                                      </p:cBhvr>
                                      <p:tavLst>
                                        <p:tav tm="0">
                                          <p:val>
                                            <p:strVal val="#ppt_x"/>
                                          </p:val>
                                        </p:tav>
                                        <p:tav tm="100000">
                                          <p:val>
                                            <p:strVal val="#ppt_x"/>
                                          </p:val>
                                        </p:tav>
                                      </p:tavLst>
                                    </p:anim>
                                    <p:anim calcmode="lin" valueType="num">
                                      <p:cBhvr>
                                        <p:cTn id="9" dur="75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750"/>
                                        <p:tgtEl>
                                          <p:spTgt spid="14"/>
                                        </p:tgtEl>
                                      </p:cBhvr>
                                    </p:animEffect>
                                    <p:anim calcmode="lin" valueType="num">
                                      <p:cBhvr>
                                        <p:cTn id="13" dur="750" fill="hold"/>
                                        <p:tgtEl>
                                          <p:spTgt spid="14"/>
                                        </p:tgtEl>
                                        <p:attrNameLst>
                                          <p:attrName>ppt_x</p:attrName>
                                        </p:attrNameLst>
                                      </p:cBhvr>
                                      <p:tavLst>
                                        <p:tav tm="0">
                                          <p:val>
                                            <p:strVal val="#ppt_x"/>
                                          </p:val>
                                        </p:tav>
                                        <p:tav tm="100000">
                                          <p:val>
                                            <p:strVal val="#ppt_x"/>
                                          </p:val>
                                        </p:tav>
                                      </p:tavLst>
                                    </p:anim>
                                    <p:anim calcmode="lin" valueType="num">
                                      <p:cBhvr>
                                        <p:cTn id="14" dur="75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750"/>
                                        <p:tgtEl>
                                          <p:spTgt spid="15"/>
                                        </p:tgtEl>
                                      </p:cBhvr>
                                    </p:animEffect>
                                    <p:anim calcmode="lin" valueType="num">
                                      <p:cBhvr>
                                        <p:cTn id="18" dur="750" fill="hold"/>
                                        <p:tgtEl>
                                          <p:spTgt spid="15"/>
                                        </p:tgtEl>
                                        <p:attrNameLst>
                                          <p:attrName>ppt_x</p:attrName>
                                        </p:attrNameLst>
                                      </p:cBhvr>
                                      <p:tavLst>
                                        <p:tav tm="0">
                                          <p:val>
                                            <p:strVal val="#ppt_x"/>
                                          </p:val>
                                        </p:tav>
                                        <p:tav tm="100000">
                                          <p:val>
                                            <p:strVal val="#ppt_x"/>
                                          </p:val>
                                        </p:tav>
                                      </p:tavLst>
                                    </p:anim>
                                    <p:anim calcmode="lin" valueType="num">
                                      <p:cBhvr>
                                        <p:cTn id="19" dur="75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750"/>
                                        <p:tgtEl>
                                          <p:spTgt spid="13"/>
                                        </p:tgtEl>
                                      </p:cBhvr>
                                    </p:animEffect>
                                    <p:anim calcmode="lin" valueType="num">
                                      <p:cBhvr>
                                        <p:cTn id="23" dur="750" fill="hold"/>
                                        <p:tgtEl>
                                          <p:spTgt spid="13"/>
                                        </p:tgtEl>
                                        <p:attrNameLst>
                                          <p:attrName>ppt_x</p:attrName>
                                        </p:attrNameLst>
                                      </p:cBhvr>
                                      <p:tavLst>
                                        <p:tav tm="0">
                                          <p:val>
                                            <p:strVal val="#ppt_x"/>
                                          </p:val>
                                        </p:tav>
                                        <p:tav tm="100000">
                                          <p:val>
                                            <p:strVal val="#ppt_x"/>
                                          </p:val>
                                        </p:tav>
                                      </p:tavLst>
                                    </p:anim>
                                    <p:anim calcmode="lin" valueType="num">
                                      <p:cBhvr>
                                        <p:cTn id="24" dur="75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750"/>
                                        <p:tgtEl>
                                          <p:spTgt spid="17"/>
                                        </p:tgtEl>
                                      </p:cBhvr>
                                    </p:animEffect>
                                    <p:anim calcmode="lin" valueType="num">
                                      <p:cBhvr>
                                        <p:cTn id="28" dur="750" fill="hold"/>
                                        <p:tgtEl>
                                          <p:spTgt spid="17"/>
                                        </p:tgtEl>
                                        <p:attrNameLst>
                                          <p:attrName>ppt_x</p:attrName>
                                        </p:attrNameLst>
                                      </p:cBhvr>
                                      <p:tavLst>
                                        <p:tav tm="0">
                                          <p:val>
                                            <p:strVal val="#ppt_x"/>
                                          </p:val>
                                        </p:tav>
                                        <p:tav tm="100000">
                                          <p:val>
                                            <p:strVal val="#ppt_x"/>
                                          </p:val>
                                        </p:tav>
                                      </p:tavLst>
                                    </p:anim>
                                    <p:anim calcmode="lin" valueType="num">
                                      <p:cBhvr>
                                        <p:cTn id="29" dur="75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0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750"/>
                                        <p:tgtEl>
                                          <p:spTgt spid="18"/>
                                        </p:tgtEl>
                                      </p:cBhvr>
                                    </p:animEffect>
                                    <p:anim calcmode="lin" valueType="num">
                                      <p:cBhvr>
                                        <p:cTn id="33" dur="750" fill="hold"/>
                                        <p:tgtEl>
                                          <p:spTgt spid="18"/>
                                        </p:tgtEl>
                                        <p:attrNameLst>
                                          <p:attrName>ppt_x</p:attrName>
                                        </p:attrNameLst>
                                      </p:cBhvr>
                                      <p:tavLst>
                                        <p:tav tm="0">
                                          <p:val>
                                            <p:strVal val="#ppt_x"/>
                                          </p:val>
                                        </p:tav>
                                        <p:tav tm="100000">
                                          <p:val>
                                            <p:strVal val="#ppt_x"/>
                                          </p:val>
                                        </p:tav>
                                      </p:tavLst>
                                    </p:anim>
                                    <p:anim calcmode="lin" valueType="num">
                                      <p:cBhvr>
                                        <p:cTn id="34" dur="75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750"/>
                                        <p:tgtEl>
                                          <p:spTgt spid="16"/>
                                        </p:tgtEl>
                                      </p:cBhvr>
                                    </p:animEffect>
                                    <p:anim calcmode="lin" valueType="num">
                                      <p:cBhvr>
                                        <p:cTn id="38" dur="750" fill="hold"/>
                                        <p:tgtEl>
                                          <p:spTgt spid="16"/>
                                        </p:tgtEl>
                                        <p:attrNameLst>
                                          <p:attrName>ppt_x</p:attrName>
                                        </p:attrNameLst>
                                      </p:cBhvr>
                                      <p:tavLst>
                                        <p:tav tm="0">
                                          <p:val>
                                            <p:strVal val="#ppt_x"/>
                                          </p:val>
                                        </p:tav>
                                        <p:tav tm="100000">
                                          <p:val>
                                            <p:strVal val="#ppt_x"/>
                                          </p:val>
                                        </p:tav>
                                      </p:tavLst>
                                    </p:anim>
                                    <p:anim calcmode="lin" valueType="num">
                                      <p:cBhvr>
                                        <p:cTn id="39" dur="7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38947FBA-62FA-445C-A35D-DB1CD53A518E}"/>
              </a:ext>
            </a:extLst>
          </p:cNvPr>
          <p:cNvGrpSpPr/>
          <p:nvPr/>
        </p:nvGrpSpPr>
        <p:grpSpPr>
          <a:xfrm>
            <a:off x="4916432" y="904213"/>
            <a:ext cx="3180174" cy="3180174"/>
            <a:chOff x="684358" y="2902022"/>
            <a:chExt cx="3364308" cy="3364307"/>
          </a:xfrm>
          <a:solidFill>
            <a:schemeClr val="bg1">
              <a:lumMod val="95000"/>
            </a:schemeClr>
          </a:solidFill>
        </p:grpSpPr>
        <p:sp>
          <p:nvSpPr>
            <p:cNvPr id="41" name="Freeform 6">
              <a:extLst>
                <a:ext uri="{FF2B5EF4-FFF2-40B4-BE49-F238E27FC236}">
                  <a16:creationId xmlns:a16="http://schemas.microsoft.com/office/drawing/2014/main" id="{360201B5-95D8-4FE7-B79C-745B0A25E380}"/>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7">
              <a:extLst>
                <a:ext uri="{FF2B5EF4-FFF2-40B4-BE49-F238E27FC236}">
                  <a16:creationId xmlns:a16="http://schemas.microsoft.com/office/drawing/2014/main" id="{73DF9FCE-8E4C-4C9D-89D1-394F0D160108}"/>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8">
              <a:extLst>
                <a:ext uri="{FF2B5EF4-FFF2-40B4-BE49-F238E27FC236}">
                  <a16:creationId xmlns:a16="http://schemas.microsoft.com/office/drawing/2014/main" id="{8B9D4236-4C38-4452-AC34-8A71F08909AD}"/>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9">
              <a:extLst>
                <a:ext uri="{FF2B5EF4-FFF2-40B4-BE49-F238E27FC236}">
                  <a16:creationId xmlns:a16="http://schemas.microsoft.com/office/drawing/2014/main" id="{76AF439D-1911-49DA-B94D-DCC57F6B7D69}"/>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10">
              <a:extLst>
                <a:ext uri="{FF2B5EF4-FFF2-40B4-BE49-F238E27FC236}">
                  <a16:creationId xmlns:a16="http://schemas.microsoft.com/office/drawing/2014/main" id="{C380C9F8-D8A7-4AB8-8144-6D0D63C0141A}"/>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11">
              <a:extLst>
                <a:ext uri="{FF2B5EF4-FFF2-40B4-BE49-F238E27FC236}">
                  <a16:creationId xmlns:a16="http://schemas.microsoft.com/office/drawing/2014/main" id="{3C35A892-C548-492F-B21C-A9B6CB88468E}"/>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12">
              <a:extLst>
                <a:ext uri="{FF2B5EF4-FFF2-40B4-BE49-F238E27FC236}">
                  <a16:creationId xmlns:a16="http://schemas.microsoft.com/office/drawing/2014/main" id="{85CA381C-E4FA-434B-A25D-315F4C394F88}"/>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13">
              <a:extLst>
                <a:ext uri="{FF2B5EF4-FFF2-40B4-BE49-F238E27FC236}">
                  <a16:creationId xmlns:a16="http://schemas.microsoft.com/office/drawing/2014/main" id="{D752BE73-BCB5-4A0A-9444-370CC6D8537E}"/>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14">
              <a:extLst>
                <a:ext uri="{FF2B5EF4-FFF2-40B4-BE49-F238E27FC236}">
                  <a16:creationId xmlns:a16="http://schemas.microsoft.com/office/drawing/2014/main" id="{22166CC4-D017-48A6-B14C-C406FCAFECDA}"/>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15">
              <a:extLst>
                <a:ext uri="{FF2B5EF4-FFF2-40B4-BE49-F238E27FC236}">
                  <a16:creationId xmlns:a16="http://schemas.microsoft.com/office/drawing/2014/main" id="{4917C5BC-12A6-4F83-85C8-A7BFB95DAD8A}"/>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16">
              <a:extLst>
                <a:ext uri="{FF2B5EF4-FFF2-40B4-BE49-F238E27FC236}">
                  <a16:creationId xmlns:a16="http://schemas.microsoft.com/office/drawing/2014/main" id="{329BED06-2110-4411-AAD8-F62DA9125D2D}"/>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17">
              <a:extLst>
                <a:ext uri="{FF2B5EF4-FFF2-40B4-BE49-F238E27FC236}">
                  <a16:creationId xmlns:a16="http://schemas.microsoft.com/office/drawing/2014/main" id="{589D594B-518F-42DF-930D-026D0AD98A7E}"/>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18">
              <a:extLst>
                <a:ext uri="{FF2B5EF4-FFF2-40B4-BE49-F238E27FC236}">
                  <a16:creationId xmlns:a16="http://schemas.microsoft.com/office/drawing/2014/main" id="{B856DCFE-4A50-4C29-A1CD-D6ACC4756331}"/>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19">
              <a:extLst>
                <a:ext uri="{FF2B5EF4-FFF2-40B4-BE49-F238E27FC236}">
                  <a16:creationId xmlns:a16="http://schemas.microsoft.com/office/drawing/2014/main" id="{EA2A68D8-795F-4CA1-AB86-D4D5EB4CCC27}"/>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20">
              <a:extLst>
                <a:ext uri="{FF2B5EF4-FFF2-40B4-BE49-F238E27FC236}">
                  <a16:creationId xmlns:a16="http://schemas.microsoft.com/office/drawing/2014/main" id="{28F189E2-CB8D-44D0-BD02-5306C1A3E740}"/>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21">
              <a:extLst>
                <a:ext uri="{FF2B5EF4-FFF2-40B4-BE49-F238E27FC236}">
                  <a16:creationId xmlns:a16="http://schemas.microsoft.com/office/drawing/2014/main" id="{36E00FC5-71E8-4ABF-8EF1-F40872A8B147}"/>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22">
              <a:extLst>
                <a:ext uri="{FF2B5EF4-FFF2-40B4-BE49-F238E27FC236}">
                  <a16:creationId xmlns:a16="http://schemas.microsoft.com/office/drawing/2014/main" id="{8B7C5A10-80B7-4B40-B8DA-E045F9FAA57B}"/>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23">
              <a:extLst>
                <a:ext uri="{FF2B5EF4-FFF2-40B4-BE49-F238E27FC236}">
                  <a16:creationId xmlns:a16="http://schemas.microsoft.com/office/drawing/2014/main" id="{0AA255F8-0346-494F-9A67-749F8A182F50}"/>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24">
              <a:extLst>
                <a:ext uri="{FF2B5EF4-FFF2-40B4-BE49-F238E27FC236}">
                  <a16:creationId xmlns:a16="http://schemas.microsoft.com/office/drawing/2014/main" id="{E00CFBAF-999A-4108-BB9E-E91C975417D8}"/>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25">
              <a:extLst>
                <a:ext uri="{FF2B5EF4-FFF2-40B4-BE49-F238E27FC236}">
                  <a16:creationId xmlns:a16="http://schemas.microsoft.com/office/drawing/2014/main" id="{0C92F207-AAB7-4658-980A-F69F8FB70AD9}"/>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26">
              <a:extLst>
                <a:ext uri="{FF2B5EF4-FFF2-40B4-BE49-F238E27FC236}">
                  <a16:creationId xmlns:a16="http://schemas.microsoft.com/office/drawing/2014/main" id="{75401226-5E7C-4C5D-BB7A-6BAED76D857F}"/>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27">
              <a:extLst>
                <a:ext uri="{FF2B5EF4-FFF2-40B4-BE49-F238E27FC236}">
                  <a16:creationId xmlns:a16="http://schemas.microsoft.com/office/drawing/2014/main" id="{03134F78-70D9-44BD-9738-8E69FBCD3234}"/>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28">
              <a:extLst>
                <a:ext uri="{FF2B5EF4-FFF2-40B4-BE49-F238E27FC236}">
                  <a16:creationId xmlns:a16="http://schemas.microsoft.com/office/drawing/2014/main" id="{FD88DC78-DD97-478A-866D-25219E5DB9CB}"/>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29">
              <a:extLst>
                <a:ext uri="{FF2B5EF4-FFF2-40B4-BE49-F238E27FC236}">
                  <a16:creationId xmlns:a16="http://schemas.microsoft.com/office/drawing/2014/main" id="{178D2B0D-A877-41B8-A01B-E09BE275C060}"/>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30">
              <a:extLst>
                <a:ext uri="{FF2B5EF4-FFF2-40B4-BE49-F238E27FC236}">
                  <a16:creationId xmlns:a16="http://schemas.microsoft.com/office/drawing/2014/main" id="{AB91C4BF-3825-463C-831A-840555C4AD81}"/>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13" name="Rectangle 12">
            <a:extLst>
              <a:ext uri="{FF2B5EF4-FFF2-40B4-BE49-F238E27FC236}">
                <a16:creationId xmlns:a16="http://schemas.microsoft.com/office/drawing/2014/main" id="{271F41F5-8877-445E-A216-FB58449F90E9}"/>
              </a:ext>
            </a:extLst>
          </p:cNvPr>
          <p:cNvSpPr/>
          <p:nvPr/>
        </p:nvSpPr>
        <p:spPr>
          <a:xfrm flipH="1">
            <a:off x="-6" y="0"/>
            <a:ext cx="5068527" cy="6857999"/>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TextBox 23">
            <a:extLst>
              <a:ext uri="{FF2B5EF4-FFF2-40B4-BE49-F238E27FC236}">
                <a16:creationId xmlns:a16="http://schemas.microsoft.com/office/drawing/2014/main" id="{A73186F9-5AAE-4553-9F19-70AF48ACFB55}"/>
              </a:ext>
            </a:extLst>
          </p:cNvPr>
          <p:cNvSpPr txBox="1"/>
          <p:nvPr/>
        </p:nvSpPr>
        <p:spPr>
          <a:xfrm>
            <a:off x="6832300" y="2061484"/>
            <a:ext cx="1859302" cy="85408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a:t>
            </a:r>
          </a:p>
          <a:p>
            <a:pPr>
              <a:lnSpc>
                <a:spcPct val="150000"/>
              </a:lnSpc>
            </a:pPr>
            <a:r>
              <a:rPr lang="en-US" sz="1100">
                <a:solidFill>
                  <a:schemeClr val="tx1">
                    <a:lumMod val="50000"/>
                    <a:lumOff val="50000"/>
                  </a:schemeClr>
                </a:solidFill>
              </a:rPr>
              <a:t>imentum, augue lectus scelerisque lorem, </a:t>
            </a:r>
          </a:p>
        </p:txBody>
      </p:sp>
      <p:sp>
        <p:nvSpPr>
          <p:cNvPr id="25" name="TextBox 24">
            <a:extLst>
              <a:ext uri="{FF2B5EF4-FFF2-40B4-BE49-F238E27FC236}">
                <a16:creationId xmlns:a16="http://schemas.microsoft.com/office/drawing/2014/main" id="{F1FDAA70-D00F-415E-BB31-90EE3FBDFDB5}"/>
              </a:ext>
            </a:extLst>
          </p:cNvPr>
          <p:cNvSpPr txBox="1"/>
          <p:nvPr/>
        </p:nvSpPr>
        <p:spPr>
          <a:xfrm>
            <a:off x="6832299" y="446192"/>
            <a:ext cx="1389403" cy="923330"/>
          </a:xfrm>
          <a:prstGeom prst="rect">
            <a:avLst/>
          </a:prstGeom>
          <a:noFill/>
        </p:spPr>
        <p:txBody>
          <a:bodyPr wrap="square" rtlCol="0">
            <a:spAutoFit/>
          </a:bodyPr>
          <a:lstStyle/>
          <a:p>
            <a:r>
              <a:rPr lang="en-US" sz="5400">
                <a:solidFill>
                  <a:schemeClr val="tx1">
                    <a:lumMod val="75000"/>
                    <a:lumOff val="25000"/>
                  </a:schemeClr>
                </a:solidFill>
                <a:latin typeface="+mj-lt"/>
              </a:rPr>
              <a:t>01</a:t>
            </a:r>
            <a:endParaRPr lang="id-ID" sz="6600" b="1">
              <a:solidFill>
                <a:schemeClr val="tx1">
                  <a:lumMod val="75000"/>
                  <a:lumOff val="25000"/>
                </a:schemeClr>
              </a:solidFill>
              <a:latin typeface="+mj-lt"/>
            </a:endParaRPr>
          </a:p>
        </p:txBody>
      </p:sp>
      <p:sp>
        <p:nvSpPr>
          <p:cNvPr id="26" name="Rectangle 25">
            <a:extLst>
              <a:ext uri="{FF2B5EF4-FFF2-40B4-BE49-F238E27FC236}">
                <a16:creationId xmlns:a16="http://schemas.microsoft.com/office/drawing/2014/main" id="{223DE9D7-1149-458A-90A1-AA1D1CE7BC7A}"/>
              </a:ext>
            </a:extLst>
          </p:cNvPr>
          <p:cNvSpPr/>
          <p:nvPr/>
        </p:nvSpPr>
        <p:spPr>
          <a:xfrm>
            <a:off x="6832299" y="1618934"/>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30" name="TextBox 29">
            <a:extLst>
              <a:ext uri="{FF2B5EF4-FFF2-40B4-BE49-F238E27FC236}">
                <a16:creationId xmlns:a16="http://schemas.microsoft.com/office/drawing/2014/main" id="{A9660864-0639-473D-B1EA-C8A1507E876B}"/>
              </a:ext>
            </a:extLst>
          </p:cNvPr>
          <p:cNvSpPr txBox="1"/>
          <p:nvPr/>
        </p:nvSpPr>
        <p:spPr>
          <a:xfrm>
            <a:off x="6832300" y="5119477"/>
            <a:ext cx="1859302" cy="85408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a:t>
            </a:r>
          </a:p>
          <a:p>
            <a:pPr>
              <a:lnSpc>
                <a:spcPct val="150000"/>
              </a:lnSpc>
            </a:pPr>
            <a:r>
              <a:rPr lang="en-US" sz="1100">
                <a:solidFill>
                  <a:schemeClr val="tx1">
                    <a:lumMod val="50000"/>
                    <a:lumOff val="50000"/>
                  </a:schemeClr>
                </a:solidFill>
              </a:rPr>
              <a:t>imentum, augue lectus scelerisque lorem, </a:t>
            </a:r>
          </a:p>
        </p:txBody>
      </p:sp>
      <p:sp>
        <p:nvSpPr>
          <p:cNvPr id="31" name="TextBox 30">
            <a:extLst>
              <a:ext uri="{FF2B5EF4-FFF2-40B4-BE49-F238E27FC236}">
                <a16:creationId xmlns:a16="http://schemas.microsoft.com/office/drawing/2014/main" id="{961DA3B3-DC72-4377-91FC-A9EDFCEE4CB7}"/>
              </a:ext>
            </a:extLst>
          </p:cNvPr>
          <p:cNvSpPr txBox="1"/>
          <p:nvPr/>
        </p:nvSpPr>
        <p:spPr>
          <a:xfrm>
            <a:off x="6832299" y="3504185"/>
            <a:ext cx="1389403" cy="923330"/>
          </a:xfrm>
          <a:prstGeom prst="rect">
            <a:avLst/>
          </a:prstGeom>
          <a:noFill/>
        </p:spPr>
        <p:txBody>
          <a:bodyPr wrap="square" rtlCol="0">
            <a:spAutoFit/>
          </a:bodyPr>
          <a:lstStyle/>
          <a:p>
            <a:r>
              <a:rPr lang="en-US" sz="5400">
                <a:solidFill>
                  <a:schemeClr val="tx1">
                    <a:lumMod val="75000"/>
                    <a:lumOff val="25000"/>
                  </a:schemeClr>
                </a:solidFill>
                <a:latin typeface="+mj-lt"/>
              </a:rPr>
              <a:t>03</a:t>
            </a:r>
            <a:endParaRPr lang="id-ID" sz="6600" b="1">
              <a:solidFill>
                <a:schemeClr val="tx1">
                  <a:lumMod val="75000"/>
                  <a:lumOff val="25000"/>
                </a:schemeClr>
              </a:solidFill>
              <a:latin typeface="+mj-lt"/>
            </a:endParaRPr>
          </a:p>
        </p:txBody>
      </p:sp>
      <p:sp>
        <p:nvSpPr>
          <p:cNvPr id="32" name="Rectangle 31">
            <a:extLst>
              <a:ext uri="{FF2B5EF4-FFF2-40B4-BE49-F238E27FC236}">
                <a16:creationId xmlns:a16="http://schemas.microsoft.com/office/drawing/2014/main" id="{8EE25785-E5A2-4D43-981D-78AC3061F0C8}"/>
              </a:ext>
            </a:extLst>
          </p:cNvPr>
          <p:cNvSpPr/>
          <p:nvPr/>
        </p:nvSpPr>
        <p:spPr>
          <a:xfrm>
            <a:off x="6832299" y="4676927"/>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33" name="TextBox 32">
            <a:extLst>
              <a:ext uri="{FF2B5EF4-FFF2-40B4-BE49-F238E27FC236}">
                <a16:creationId xmlns:a16="http://schemas.microsoft.com/office/drawing/2014/main" id="{205E040C-4654-4F3F-B550-1AA46DF755A5}"/>
              </a:ext>
            </a:extLst>
          </p:cNvPr>
          <p:cNvSpPr txBox="1"/>
          <p:nvPr/>
        </p:nvSpPr>
        <p:spPr>
          <a:xfrm>
            <a:off x="9672114" y="2061484"/>
            <a:ext cx="1859302" cy="85408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a:t>
            </a:r>
          </a:p>
          <a:p>
            <a:pPr>
              <a:lnSpc>
                <a:spcPct val="150000"/>
              </a:lnSpc>
            </a:pPr>
            <a:r>
              <a:rPr lang="en-US" sz="1100">
                <a:solidFill>
                  <a:schemeClr val="tx1">
                    <a:lumMod val="50000"/>
                    <a:lumOff val="50000"/>
                  </a:schemeClr>
                </a:solidFill>
              </a:rPr>
              <a:t>imentum, augue lectus scelerisque lorem, </a:t>
            </a:r>
          </a:p>
        </p:txBody>
      </p:sp>
      <p:sp>
        <p:nvSpPr>
          <p:cNvPr id="34" name="TextBox 33">
            <a:extLst>
              <a:ext uri="{FF2B5EF4-FFF2-40B4-BE49-F238E27FC236}">
                <a16:creationId xmlns:a16="http://schemas.microsoft.com/office/drawing/2014/main" id="{93613C65-DB0C-4CBE-B8A8-0A90460CF3F2}"/>
              </a:ext>
            </a:extLst>
          </p:cNvPr>
          <p:cNvSpPr txBox="1"/>
          <p:nvPr/>
        </p:nvSpPr>
        <p:spPr>
          <a:xfrm>
            <a:off x="9672113" y="446192"/>
            <a:ext cx="1389403" cy="923330"/>
          </a:xfrm>
          <a:prstGeom prst="rect">
            <a:avLst/>
          </a:prstGeom>
          <a:noFill/>
        </p:spPr>
        <p:txBody>
          <a:bodyPr wrap="square" rtlCol="0">
            <a:spAutoFit/>
          </a:bodyPr>
          <a:lstStyle/>
          <a:p>
            <a:r>
              <a:rPr lang="en-US" sz="5400">
                <a:solidFill>
                  <a:schemeClr val="tx1">
                    <a:lumMod val="75000"/>
                    <a:lumOff val="25000"/>
                  </a:schemeClr>
                </a:solidFill>
                <a:latin typeface="+mj-lt"/>
              </a:rPr>
              <a:t>02</a:t>
            </a:r>
            <a:endParaRPr lang="id-ID" sz="6600" b="1">
              <a:solidFill>
                <a:schemeClr val="tx1">
                  <a:lumMod val="75000"/>
                  <a:lumOff val="25000"/>
                </a:schemeClr>
              </a:solidFill>
              <a:latin typeface="+mj-lt"/>
            </a:endParaRPr>
          </a:p>
        </p:txBody>
      </p:sp>
      <p:sp>
        <p:nvSpPr>
          <p:cNvPr id="35" name="Rectangle 34">
            <a:extLst>
              <a:ext uri="{FF2B5EF4-FFF2-40B4-BE49-F238E27FC236}">
                <a16:creationId xmlns:a16="http://schemas.microsoft.com/office/drawing/2014/main" id="{F12C3752-2FE8-4353-9E1C-6B8DE53200B6}"/>
              </a:ext>
            </a:extLst>
          </p:cNvPr>
          <p:cNvSpPr/>
          <p:nvPr/>
        </p:nvSpPr>
        <p:spPr>
          <a:xfrm>
            <a:off x="9672113" y="1618934"/>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36" name="TextBox 35">
            <a:extLst>
              <a:ext uri="{FF2B5EF4-FFF2-40B4-BE49-F238E27FC236}">
                <a16:creationId xmlns:a16="http://schemas.microsoft.com/office/drawing/2014/main" id="{11029D47-54B8-403F-B3E4-201650501888}"/>
              </a:ext>
            </a:extLst>
          </p:cNvPr>
          <p:cNvSpPr txBox="1"/>
          <p:nvPr/>
        </p:nvSpPr>
        <p:spPr>
          <a:xfrm>
            <a:off x="9672114" y="5119477"/>
            <a:ext cx="1859302" cy="85408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a:t>
            </a:r>
          </a:p>
          <a:p>
            <a:pPr>
              <a:lnSpc>
                <a:spcPct val="150000"/>
              </a:lnSpc>
            </a:pPr>
            <a:r>
              <a:rPr lang="en-US" sz="1100">
                <a:solidFill>
                  <a:schemeClr val="tx1">
                    <a:lumMod val="50000"/>
                    <a:lumOff val="50000"/>
                  </a:schemeClr>
                </a:solidFill>
              </a:rPr>
              <a:t>imentum, augue lectus scelerisque lorem, </a:t>
            </a:r>
          </a:p>
        </p:txBody>
      </p:sp>
      <p:sp>
        <p:nvSpPr>
          <p:cNvPr id="37" name="TextBox 36">
            <a:extLst>
              <a:ext uri="{FF2B5EF4-FFF2-40B4-BE49-F238E27FC236}">
                <a16:creationId xmlns:a16="http://schemas.microsoft.com/office/drawing/2014/main" id="{33E7AA19-A943-4B49-87D4-368B08F4BD28}"/>
              </a:ext>
            </a:extLst>
          </p:cNvPr>
          <p:cNvSpPr txBox="1"/>
          <p:nvPr/>
        </p:nvSpPr>
        <p:spPr>
          <a:xfrm>
            <a:off x="9672113" y="3504185"/>
            <a:ext cx="1389403" cy="923330"/>
          </a:xfrm>
          <a:prstGeom prst="rect">
            <a:avLst/>
          </a:prstGeom>
          <a:noFill/>
        </p:spPr>
        <p:txBody>
          <a:bodyPr wrap="square" rtlCol="0">
            <a:spAutoFit/>
          </a:bodyPr>
          <a:lstStyle/>
          <a:p>
            <a:r>
              <a:rPr lang="en-US" sz="5400">
                <a:solidFill>
                  <a:schemeClr val="tx1">
                    <a:lumMod val="75000"/>
                    <a:lumOff val="25000"/>
                  </a:schemeClr>
                </a:solidFill>
                <a:latin typeface="+mj-lt"/>
              </a:rPr>
              <a:t>04</a:t>
            </a:r>
            <a:endParaRPr lang="id-ID" sz="6600" b="1">
              <a:solidFill>
                <a:schemeClr val="tx1">
                  <a:lumMod val="75000"/>
                  <a:lumOff val="25000"/>
                </a:schemeClr>
              </a:solidFill>
              <a:latin typeface="+mj-lt"/>
            </a:endParaRPr>
          </a:p>
        </p:txBody>
      </p:sp>
      <p:sp>
        <p:nvSpPr>
          <p:cNvPr id="38" name="Rectangle 37">
            <a:extLst>
              <a:ext uri="{FF2B5EF4-FFF2-40B4-BE49-F238E27FC236}">
                <a16:creationId xmlns:a16="http://schemas.microsoft.com/office/drawing/2014/main" id="{A0963B63-2F8E-4D35-8835-20EB6274657D}"/>
              </a:ext>
            </a:extLst>
          </p:cNvPr>
          <p:cNvSpPr/>
          <p:nvPr/>
        </p:nvSpPr>
        <p:spPr>
          <a:xfrm>
            <a:off x="9672113" y="4676927"/>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15" name="Picture Placeholder 14">
            <a:extLst>
              <a:ext uri="{FF2B5EF4-FFF2-40B4-BE49-F238E27FC236}">
                <a16:creationId xmlns:a16="http://schemas.microsoft.com/office/drawing/2014/main" id="{6F970E77-4F8A-49B8-8ADD-41DB5BC1F176}"/>
              </a:ext>
            </a:extLst>
          </p:cNvPr>
          <p:cNvSpPr>
            <a:spLocks noGrp="1"/>
          </p:cNvSpPr>
          <p:nvPr>
            <p:ph type="pic" sz="quarter" idx="22"/>
          </p:nvPr>
        </p:nvSpPr>
        <p:spPr/>
      </p:sp>
      <p:grpSp>
        <p:nvGrpSpPr>
          <p:cNvPr id="3" name="Group 2">
            <a:extLst>
              <a:ext uri="{FF2B5EF4-FFF2-40B4-BE49-F238E27FC236}">
                <a16:creationId xmlns:a16="http://schemas.microsoft.com/office/drawing/2014/main" id="{388472F6-E3F5-454A-BF7B-C89BB0AB1613}"/>
              </a:ext>
            </a:extLst>
          </p:cNvPr>
          <p:cNvGrpSpPr/>
          <p:nvPr/>
        </p:nvGrpSpPr>
        <p:grpSpPr>
          <a:xfrm>
            <a:off x="3485337" y="865028"/>
            <a:ext cx="3021182" cy="5610952"/>
            <a:chOff x="9603561" y="2502535"/>
            <a:chExt cx="5173705" cy="9608623"/>
          </a:xfrm>
        </p:grpSpPr>
        <p:pic>
          <p:nvPicPr>
            <p:cNvPr id="4" name="Picture 3">
              <a:extLst>
                <a:ext uri="{FF2B5EF4-FFF2-40B4-BE49-F238E27FC236}">
                  <a16:creationId xmlns:a16="http://schemas.microsoft.com/office/drawing/2014/main" id="{1B14ABDC-9867-49C7-BC94-DFF3B10FD9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3561" y="10720515"/>
              <a:ext cx="5173705" cy="1390643"/>
            </a:xfrm>
            <a:prstGeom prst="rect">
              <a:avLst/>
            </a:prstGeom>
          </p:spPr>
        </p:pic>
        <p:grpSp>
          <p:nvGrpSpPr>
            <p:cNvPr id="5" name="Group 4">
              <a:extLst>
                <a:ext uri="{FF2B5EF4-FFF2-40B4-BE49-F238E27FC236}">
                  <a16:creationId xmlns:a16="http://schemas.microsoft.com/office/drawing/2014/main" id="{1C450C55-6AF5-4F64-BCA9-16DBCB1C457B}"/>
                </a:ext>
              </a:extLst>
            </p:cNvPr>
            <p:cNvGrpSpPr/>
            <p:nvPr/>
          </p:nvGrpSpPr>
          <p:grpSpPr>
            <a:xfrm>
              <a:off x="10000616" y="2502535"/>
              <a:ext cx="4379595" cy="8717280"/>
              <a:chOff x="10000616" y="2502535"/>
              <a:chExt cx="4379595" cy="8717280"/>
            </a:xfrm>
          </p:grpSpPr>
          <p:sp>
            <p:nvSpPr>
              <p:cNvPr id="6" name="Freeform 16">
                <a:extLst>
                  <a:ext uri="{FF2B5EF4-FFF2-40B4-BE49-F238E27FC236}">
                    <a16:creationId xmlns:a16="http://schemas.microsoft.com/office/drawing/2014/main" id="{08EAB730-5824-4056-BBDE-8EFBAEEC35C6}"/>
                  </a:ext>
                </a:extLst>
              </p:cNvPr>
              <p:cNvSpPr>
                <a:spLocks noEditPoints="1"/>
              </p:cNvSpPr>
              <p:nvPr/>
            </p:nvSpPr>
            <p:spPr bwMode="auto">
              <a:xfrm>
                <a:off x="10000616" y="2502535"/>
                <a:ext cx="4379595" cy="8717280"/>
              </a:xfrm>
              <a:custGeom>
                <a:avLst/>
                <a:gdLst>
                  <a:gd name="T0" fmla="*/ 1435 w 1440"/>
                  <a:gd name="T1" fmla="*/ 659 h 2868"/>
                  <a:gd name="T2" fmla="*/ 1429 w 1440"/>
                  <a:gd name="T3" fmla="*/ 659 h 2868"/>
                  <a:gd name="T4" fmla="*/ 1429 w 1440"/>
                  <a:gd name="T5" fmla="*/ 221 h 2868"/>
                  <a:gd name="T6" fmla="*/ 1209 w 1440"/>
                  <a:gd name="T7" fmla="*/ 0 h 2868"/>
                  <a:gd name="T8" fmla="*/ 232 w 1440"/>
                  <a:gd name="T9" fmla="*/ 0 h 2868"/>
                  <a:gd name="T10" fmla="*/ 11 w 1440"/>
                  <a:gd name="T11" fmla="*/ 221 h 2868"/>
                  <a:gd name="T12" fmla="*/ 11 w 1440"/>
                  <a:gd name="T13" fmla="*/ 387 h 2868"/>
                  <a:gd name="T14" fmla="*/ 4 w 1440"/>
                  <a:gd name="T15" fmla="*/ 387 h 2868"/>
                  <a:gd name="T16" fmla="*/ 0 w 1440"/>
                  <a:gd name="T17" fmla="*/ 392 h 2868"/>
                  <a:gd name="T18" fmla="*/ 0 w 1440"/>
                  <a:gd name="T19" fmla="*/ 498 h 2868"/>
                  <a:gd name="T20" fmla="*/ 4 w 1440"/>
                  <a:gd name="T21" fmla="*/ 502 h 2868"/>
                  <a:gd name="T22" fmla="*/ 11 w 1440"/>
                  <a:gd name="T23" fmla="*/ 502 h 2868"/>
                  <a:gd name="T24" fmla="*/ 11 w 1440"/>
                  <a:gd name="T25" fmla="*/ 593 h 2868"/>
                  <a:gd name="T26" fmla="*/ 4 w 1440"/>
                  <a:gd name="T27" fmla="*/ 593 h 2868"/>
                  <a:gd name="T28" fmla="*/ 0 w 1440"/>
                  <a:gd name="T29" fmla="*/ 597 h 2868"/>
                  <a:gd name="T30" fmla="*/ 0 w 1440"/>
                  <a:gd name="T31" fmla="*/ 798 h 2868"/>
                  <a:gd name="T32" fmla="*/ 4 w 1440"/>
                  <a:gd name="T33" fmla="*/ 802 h 2868"/>
                  <a:gd name="T34" fmla="*/ 11 w 1440"/>
                  <a:gd name="T35" fmla="*/ 802 h 2868"/>
                  <a:gd name="T36" fmla="*/ 11 w 1440"/>
                  <a:gd name="T37" fmla="*/ 855 h 2868"/>
                  <a:gd name="T38" fmla="*/ 4 w 1440"/>
                  <a:gd name="T39" fmla="*/ 855 h 2868"/>
                  <a:gd name="T40" fmla="*/ 0 w 1440"/>
                  <a:gd name="T41" fmla="*/ 860 h 2868"/>
                  <a:gd name="T42" fmla="*/ 0 w 1440"/>
                  <a:gd name="T43" fmla="*/ 1061 h 2868"/>
                  <a:gd name="T44" fmla="*/ 4 w 1440"/>
                  <a:gd name="T45" fmla="*/ 1065 h 2868"/>
                  <a:gd name="T46" fmla="*/ 11 w 1440"/>
                  <a:gd name="T47" fmla="*/ 1065 h 2868"/>
                  <a:gd name="T48" fmla="*/ 11 w 1440"/>
                  <a:gd name="T49" fmla="*/ 2647 h 2868"/>
                  <a:gd name="T50" fmla="*/ 232 w 1440"/>
                  <a:gd name="T51" fmla="*/ 2868 h 2868"/>
                  <a:gd name="T52" fmla="*/ 1209 w 1440"/>
                  <a:gd name="T53" fmla="*/ 2868 h 2868"/>
                  <a:gd name="T54" fmla="*/ 1429 w 1440"/>
                  <a:gd name="T55" fmla="*/ 2647 h 2868"/>
                  <a:gd name="T56" fmla="*/ 1429 w 1440"/>
                  <a:gd name="T57" fmla="*/ 1001 h 2868"/>
                  <a:gd name="T58" fmla="*/ 1435 w 1440"/>
                  <a:gd name="T59" fmla="*/ 1001 h 2868"/>
                  <a:gd name="T60" fmla="*/ 1440 w 1440"/>
                  <a:gd name="T61" fmla="*/ 996 h 2868"/>
                  <a:gd name="T62" fmla="*/ 1440 w 1440"/>
                  <a:gd name="T63" fmla="*/ 664 h 2868"/>
                  <a:gd name="T64" fmla="*/ 1435 w 1440"/>
                  <a:gd name="T65" fmla="*/ 659 h 2868"/>
                  <a:gd name="T66" fmla="*/ 1341 w 1440"/>
                  <a:gd name="T67" fmla="*/ 2657 h 2868"/>
                  <a:gd name="T68" fmla="*/ 1220 w 1440"/>
                  <a:gd name="T69" fmla="*/ 2778 h 2868"/>
                  <a:gd name="T70" fmla="*/ 221 w 1440"/>
                  <a:gd name="T71" fmla="*/ 2778 h 2868"/>
                  <a:gd name="T72" fmla="*/ 99 w 1440"/>
                  <a:gd name="T73" fmla="*/ 2657 h 2868"/>
                  <a:gd name="T74" fmla="*/ 99 w 1440"/>
                  <a:gd name="T75" fmla="*/ 211 h 2868"/>
                  <a:gd name="T76" fmla="*/ 221 w 1440"/>
                  <a:gd name="T77" fmla="*/ 89 h 2868"/>
                  <a:gd name="T78" fmla="*/ 354 w 1440"/>
                  <a:gd name="T79" fmla="*/ 89 h 2868"/>
                  <a:gd name="T80" fmla="*/ 354 w 1440"/>
                  <a:gd name="T81" fmla="*/ 89 h 2868"/>
                  <a:gd name="T82" fmla="*/ 355 w 1440"/>
                  <a:gd name="T83" fmla="*/ 89 h 2868"/>
                  <a:gd name="T84" fmla="*/ 369 w 1440"/>
                  <a:gd name="T85" fmla="*/ 103 h 2868"/>
                  <a:gd name="T86" fmla="*/ 369 w 1440"/>
                  <a:gd name="T87" fmla="*/ 103 h 2868"/>
                  <a:gd name="T88" fmla="*/ 369 w 1440"/>
                  <a:gd name="T89" fmla="*/ 104 h 2868"/>
                  <a:gd name="T90" fmla="*/ 369 w 1440"/>
                  <a:gd name="T91" fmla="*/ 109 h 2868"/>
                  <a:gd name="T92" fmla="*/ 448 w 1440"/>
                  <a:gd name="T93" fmla="*/ 189 h 2868"/>
                  <a:gd name="T94" fmla="*/ 992 w 1440"/>
                  <a:gd name="T95" fmla="*/ 189 h 2868"/>
                  <a:gd name="T96" fmla="*/ 1072 w 1440"/>
                  <a:gd name="T97" fmla="*/ 109 h 2868"/>
                  <a:gd name="T98" fmla="*/ 1072 w 1440"/>
                  <a:gd name="T99" fmla="*/ 104 h 2868"/>
                  <a:gd name="T100" fmla="*/ 1072 w 1440"/>
                  <a:gd name="T101" fmla="*/ 103 h 2868"/>
                  <a:gd name="T102" fmla="*/ 1085 w 1440"/>
                  <a:gd name="T103" fmla="*/ 89 h 2868"/>
                  <a:gd name="T104" fmla="*/ 1086 w 1440"/>
                  <a:gd name="T105" fmla="*/ 89 h 2868"/>
                  <a:gd name="T106" fmla="*/ 1086 w 1440"/>
                  <a:gd name="T107" fmla="*/ 89 h 2868"/>
                  <a:gd name="T108" fmla="*/ 1220 w 1440"/>
                  <a:gd name="T109" fmla="*/ 89 h 2868"/>
                  <a:gd name="T110" fmla="*/ 1341 w 1440"/>
                  <a:gd name="T111" fmla="*/ 211 h 2868"/>
                  <a:gd name="T112" fmla="*/ 1341 w 1440"/>
                  <a:gd name="T113" fmla="*/ 2657 h 2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0" h="2868">
                    <a:moveTo>
                      <a:pt x="1435" y="659"/>
                    </a:moveTo>
                    <a:cubicBezTo>
                      <a:pt x="1429" y="659"/>
                      <a:pt x="1429" y="659"/>
                      <a:pt x="1429" y="659"/>
                    </a:cubicBezTo>
                    <a:cubicBezTo>
                      <a:pt x="1429" y="221"/>
                      <a:pt x="1429" y="221"/>
                      <a:pt x="1429" y="221"/>
                    </a:cubicBezTo>
                    <a:cubicBezTo>
                      <a:pt x="1429" y="99"/>
                      <a:pt x="1331" y="0"/>
                      <a:pt x="1209" y="0"/>
                    </a:cubicBezTo>
                    <a:cubicBezTo>
                      <a:pt x="232" y="0"/>
                      <a:pt x="232" y="0"/>
                      <a:pt x="232" y="0"/>
                    </a:cubicBezTo>
                    <a:cubicBezTo>
                      <a:pt x="110" y="0"/>
                      <a:pt x="11" y="99"/>
                      <a:pt x="11" y="221"/>
                    </a:cubicBezTo>
                    <a:cubicBezTo>
                      <a:pt x="11" y="387"/>
                      <a:pt x="11" y="387"/>
                      <a:pt x="11" y="387"/>
                    </a:cubicBezTo>
                    <a:cubicBezTo>
                      <a:pt x="4" y="387"/>
                      <a:pt x="4" y="387"/>
                      <a:pt x="4" y="387"/>
                    </a:cubicBezTo>
                    <a:cubicBezTo>
                      <a:pt x="2" y="387"/>
                      <a:pt x="0" y="389"/>
                      <a:pt x="0" y="392"/>
                    </a:cubicBezTo>
                    <a:cubicBezTo>
                      <a:pt x="0" y="498"/>
                      <a:pt x="0" y="498"/>
                      <a:pt x="0" y="498"/>
                    </a:cubicBezTo>
                    <a:cubicBezTo>
                      <a:pt x="0" y="500"/>
                      <a:pt x="2" y="502"/>
                      <a:pt x="4" y="502"/>
                    </a:cubicBezTo>
                    <a:cubicBezTo>
                      <a:pt x="11" y="502"/>
                      <a:pt x="11" y="502"/>
                      <a:pt x="11" y="502"/>
                    </a:cubicBezTo>
                    <a:cubicBezTo>
                      <a:pt x="11" y="593"/>
                      <a:pt x="11" y="593"/>
                      <a:pt x="11" y="593"/>
                    </a:cubicBezTo>
                    <a:cubicBezTo>
                      <a:pt x="4" y="593"/>
                      <a:pt x="4" y="593"/>
                      <a:pt x="4" y="593"/>
                    </a:cubicBezTo>
                    <a:cubicBezTo>
                      <a:pt x="2" y="593"/>
                      <a:pt x="0" y="595"/>
                      <a:pt x="0" y="597"/>
                    </a:cubicBezTo>
                    <a:cubicBezTo>
                      <a:pt x="0" y="798"/>
                      <a:pt x="0" y="798"/>
                      <a:pt x="0" y="798"/>
                    </a:cubicBezTo>
                    <a:cubicBezTo>
                      <a:pt x="0" y="801"/>
                      <a:pt x="2" y="802"/>
                      <a:pt x="4" y="802"/>
                    </a:cubicBezTo>
                    <a:cubicBezTo>
                      <a:pt x="11" y="802"/>
                      <a:pt x="11" y="802"/>
                      <a:pt x="11" y="802"/>
                    </a:cubicBezTo>
                    <a:cubicBezTo>
                      <a:pt x="11" y="855"/>
                      <a:pt x="11" y="855"/>
                      <a:pt x="11" y="855"/>
                    </a:cubicBezTo>
                    <a:cubicBezTo>
                      <a:pt x="4" y="855"/>
                      <a:pt x="4" y="855"/>
                      <a:pt x="4" y="855"/>
                    </a:cubicBezTo>
                    <a:cubicBezTo>
                      <a:pt x="2" y="855"/>
                      <a:pt x="0" y="857"/>
                      <a:pt x="0" y="860"/>
                    </a:cubicBezTo>
                    <a:cubicBezTo>
                      <a:pt x="0" y="1061"/>
                      <a:pt x="0" y="1061"/>
                      <a:pt x="0" y="1061"/>
                    </a:cubicBezTo>
                    <a:cubicBezTo>
                      <a:pt x="0" y="1063"/>
                      <a:pt x="2" y="1065"/>
                      <a:pt x="4" y="1065"/>
                    </a:cubicBezTo>
                    <a:cubicBezTo>
                      <a:pt x="11" y="1065"/>
                      <a:pt x="11" y="1065"/>
                      <a:pt x="11" y="1065"/>
                    </a:cubicBezTo>
                    <a:cubicBezTo>
                      <a:pt x="11" y="2647"/>
                      <a:pt x="11" y="2647"/>
                      <a:pt x="11" y="2647"/>
                    </a:cubicBezTo>
                    <a:cubicBezTo>
                      <a:pt x="11" y="2769"/>
                      <a:pt x="110" y="2868"/>
                      <a:pt x="232" y="2868"/>
                    </a:cubicBezTo>
                    <a:cubicBezTo>
                      <a:pt x="1209" y="2868"/>
                      <a:pt x="1209" y="2868"/>
                      <a:pt x="1209" y="2868"/>
                    </a:cubicBezTo>
                    <a:cubicBezTo>
                      <a:pt x="1331" y="2868"/>
                      <a:pt x="1429" y="2769"/>
                      <a:pt x="1429" y="2647"/>
                    </a:cubicBezTo>
                    <a:cubicBezTo>
                      <a:pt x="1429" y="1001"/>
                      <a:pt x="1429" y="1001"/>
                      <a:pt x="1429" y="1001"/>
                    </a:cubicBezTo>
                    <a:cubicBezTo>
                      <a:pt x="1435" y="1001"/>
                      <a:pt x="1435" y="1001"/>
                      <a:pt x="1435" y="1001"/>
                    </a:cubicBezTo>
                    <a:cubicBezTo>
                      <a:pt x="1438" y="1001"/>
                      <a:pt x="1440" y="999"/>
                      <a:pt x="1440" y="996"/>
                    </a:cubicBezTo>
                    <a:cubicBezTo>
                      <a:pt x="1440" y="664"/>
                      <a:pt x="1440" y="664"/>
                      <a:pt x="1440" y="664"/>
                    </a:cubicBezTo>
                    <a:cubicBezTo>
                      <a:pt x="1440" y="661"/>
                      <a:pt x="1438" y="659"/>
                      <a:pt x="1435" y="659"/>
                    </a:cubicBezTo>
                    <a:close/>
                    <a:moveTo>
                      <a:pt x="1341" y="2657"/>
                    </a:moveTo>
                    <a:cubicBezTo>
                      <a:pt x="1341" y="2724"/>
                      <a:pt x="1287" y="2778"/>
                      <a:pt x="1220" y="2778"/>
                    </a:cubicBezTo>
                    <a:cubicBezTo>
                      <a:pt x="221" y="2778"/>
                      <a:pt x="221" y="2778"/>
                      <a:pt x="221" y="2778"/>
                    </a:cubicBezTo>
                    <a:cubicBezTo>
                      <a:pt x="154" y="2778"/>
                      <a:pt x="99" y="2724"/>
                      <a:pt x="99" y="2657"/>
                    </a:cubicBezTo>
                    <a:cubicBezTo>
                      <a:pt x="99" y="211"/>
                      <a:pt x="99" y="211"/>
                      <a:pt x="99" y="211"/>
                    </a:cubicBezTo>
                    <a:cubicBezTo>
                      <a:pt x="99" y="144"/>
                      <a:pt x="154" y="89"/>
                      <a:pt x="221" y="89"/>
                    </a:cubicBezTo>
                    <a:cubicBezTo>
                      <a:pt x="354" y="89"/>
                      <a:pt x="354" y="89"/>
                      <a:pt x="354" y="89"/>
                    </a:cubicBezTo>
                    <a:cubicBezTo>
                      <a:pt x="354" y="89"/>
                      <a:pt x="354" y="89"/>
                      <a:pt x="354" y="89"/>
                    </a:cubicBezTo>
                    <a:cubicBezTo>
                      <a:pt x="355" y="89"/>
                      <a:pt x="355" y="89"/>
                      <a:pt x="355" y="89"/>
                    </a:cubicBezTo>
                    <a:cubicBezTo>
                      <a:pt x="363" y="89"/>
                      <a:pt x="369" y="95"/>
                      <a:pt x="369" y="103"/>
                    </a:cubicBezTo>
                    <a:cubicBezTo>
                      <a:pt x="369" y="103"/>
                      <a:pt x="369" y="103"/>
                      <a:pt x="369" y="103"/>
                    </a:cubicBezTo>
                    <a:cubicBezTo>
                      <a:pt x="369" y="104"/>
                      <a:pt x="369" y="104"/>
                      <a:pt x="369" y="104"/>
                    </a:cubicBezTo>
                    <a:cubicBezTo>
                      <a:pt x="369" y="109"/>
                      <a:pt x="369" y="109"/>
                      <a:pt x="369" y="109"/>
                    </a:cubicBezTo>
                    <a:cubicBezTo>
                      <a:pt x="369" y="153"/>
                      <a:pt x="404" y="189"/>
                      <a:pt x="448" y="189"/>
                    </a:cubicBezTo>
                    <a:cubicBezTo>
                      <a:pt x="992" y="189"/>
                      <a:pt x="992" y="189"/>
                      <a:pt x="992" y="189"/>
                    </a:cubicBezTo>
                    <a:cubicBezTo>
                      <a:pt x="1036" y="189"/>
                      <a:pt x="1072" y="153"/>
                      <a:pt x="1072" y="109"/>
                    </a:cubicBezTo>
                    <a:cubicBezTo>
                      <a:pt x="1072" y="104"/>
                      <a:pt x="1072" y="104"/>
                      <a:pt x="1072" y="104"/>
                    </a:cubicBezTo>
                    <a:cubicBezTo>
                      <a:pt x="1072" y="103"/>
                      <a:pt x="1072" y="103"/>
                      <a:pt x="1072" y="103"/>
                    </a:cubicBezTo>
                    <a:cubicBezTo>
                      <a:pt x="1072" y="95"/>
                      <a:pt x="1078" y="89"/>
                      <a:pt x="1085" y="89"/>
                    </a:cubicBezTo>
                    <a:cubicBezTo>
                      <a:pt x="1085" y="89"/>
                      <a:pt x="1086" y="89"/>
                      <a:pt x="1086" y="89"/>
                    </a:cubicBezTo>
                    <a:cubicBezTo>
                      <a:pt x="1086" y="89"/>
                      <a:pt x="1086" y="89"/>
                      <a:pt x="1086" y="89"/>
                    </a:cubicBezTo>
                    <a:cubicBezTo>
                      <a:pt x="1220" y="89"/>
                      <a:pt x="1220" y="89"/>
                      <a:pt x="1220" y="89"/>
                    </a:cubicBezTo>
                    <a:cubicBezTo>
                      <a:pt x="1287" y="89"/>
                      <a:pt x="1341" y="144"/>
                      <a:pt x="1341" y="211"/>
                    </a:cubicBezTo>
                    <a:lnTo>
                      <a:pt x="1341" y="2657"/>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7">
                <a:extLst>
                  <a:ext uri="{FF2B5EF4-FFF2-40B4-BE49-F238E27FC236}">
                    <a16:creationId xmlns:a16="http://schemas.microsoft.com/office/drawing/2014/main" id="{6AD1B13D-61F1-4267-9200-A65737618DC0}"/>
                  </a:ext>
                </a:extLst>
              </p:cNvPr>
              <p:cNvSpPr>
                <a:spLocks noEditPoints="1"/>
              </p:cNvSpPr>
              <p:nvPr/>
            </p:nvSpPr>
            <p:spPr bwMode="auto">
              <a:xfrm>
                <a:off x="10107138" y="2575878"/>
                <a:ext cx="4166553" cy="8567103"/>
              </a:xfrm>
              <a:custGeom>
                <a:avLst/>
                <a:gdLst>
                  <a:gd name="T0" fmla="*/ 1171 w 1370"/>
                  <a:gd name="T1" fmla="*/ 0 h 2819"/>
                  <a:gd name="T2" fmla="*/ 199 w 1370"/>
                  <a:gd name="T3" fmla="*/ 0 h 2819"/>
                  <a:gd name="T4" fmla="*/ 0 w 1370"/>
                  <a:gd name="T5" fmla="*/ 199 h 2819"/>
                  <a:gd name="T6" fmla="*/ 0 w 1370"/>
                  <a:gd name="T7" fmla="*/ 2621 h 2819"/>
                  <a:gd name="T8" fmla="*/ 199 w 1370"/>
                  <a:gd name="T9" fmla="*/ 2819 h 2819"/>
                  <a:gd name="T10" fmla="*/ 1171 w 1370"/>
                  <a:gd name="T11" fmla="*/ 2819 h 2819"/>
                  <a:gd name="T12" fmla="*/ 1370 w 1370"/>
                  <a:gd name="T13" fmla="*/ 2621 h 2819"/>
                  <a:gd name="T14" fmla="*/ 1370 w 1370"/>
                  <a:gd name="T15" fmla="*/ 199 h 2819"/>
                  <a:gd name="T16" fmla="*/ 1171 w 1370"/>
                  <a:gd name="T17" fmla="*/ 0 h 2819"/>
                  <a:gd name="T18" fmla="*/ 1306 w 1370"/>
                  <a:gd name="T19" fmla="*/ 2633 h 2819"/>
                  <a:gd name="T20" fmla="*/ 1185 w 1370"/>
                  <a:gd name="T21" fmla="*/ 2754 h 2819"/>
                  <a:gd name="T22" fmla="*/ 186 w 1370"/>
                  <a:gd name="T23" fmla="*/ 2754 h 2819"/>
                  <a:gd name="T24" fmla="*/ 64 w 1370"/>
                  <a:gd name="T25" fmla="*/ 2633 h 2819"/>
                  <a:gd name="T26" fmla="*/ 64 w 1370"/>
                  <a:gd name="T27" fmla="*/ 187 h 2819"/>
                  <a:gd name="T28" fmla="*/ 186 w 1370"/>
                  <a:gd name="T29" fmla="*/ 65 h 2819"/>
                  <a:gd name="T30" fmla="*/ 319 w 1370"/>
                  <a:gd name="T31" fmla="*/ 65 h 2819"/>
                  <a:gd name="T32" fmla="*/ 319 w 1370"/>
                  <a:gd name="T33" fmla="*/ 65 h 2819"/>
                  <a:gd name="T34" fmla="*/ 320 w 1370"/>
                  <a:gd name="T35" fmla="*/ 65 h 2819"/>
                  <a:gd name="T36" fmla="*/ 334 w 1370"/>
                  <a:gd name="T37" fmla="*/ 79 h 2819"/>
                  <a:gd name="T38" fmla="*/ 334 w 1370"/>
                  <a:gd name="T39" fmla="*/ 79 h 2819"/>
                  <a:gd name="T40" fmla="*/ 334 w 1370"/>
                  <a:gd name="T41" fmla="*/ 80 h 2819"/>
                  <a:gd name="T42" fmla="*/ 334 w 1370"/>
                  <a:gd name="T43" fmla="*/ 85 h 2819"/>
                  <a:gd name="T44" fmla="*/ 413 w 1370"/>
                  <a:gd name="T45" fmla="*/ 165 h 2819"/>
                  <a:gd name="T46" fmla="*/ 957 w 1370"/>
                  <a:gd name="T47" fmla="*/ 165 h 2819"/>
                  <a:gd name="T48" fmla="*/ 1037 w 1370"/>
                  <a:gd name="T49" fmla="*/ 85 h 2819"/>
                  <a:gd name="T50" fmla="*/ 1037 w 1370"/>
                  <a:gd name="T51" fmla="*/ 80 h 2819"/>
                  <a:gd name="T52" fmla="*/ 1037 w 1370"/>
                  <a:gd name="T53" fmla="*/ 79 h 2819"/>
                  <a:gd name="T54" fmla="*/ 1050 w 1370"/>
                  <a:gd name="T55" fmla="*/ 65 h 2819"/>
                  <a:gd name="T56" fmla="*/ 1051 w 1370"/>
                  <a:gd name="T57" fmla="*/ 65 h 2819"/>
                  <a:gd name="T58" fmla="*/ 1051 w 1370"/>
                  <a:gd name="T59" fmla="*/ 65 h 2819"/>
                  <a:gd name="T60" fmla="*/ 1185 w 1370"/>
                  <a:gd name="T61" fmla="*/ 65 h 2819"/>
                  <a:gd name="T62" fmla="*/ 1306 w 1370"/>
                  <a:gd name="T63" fmla="*/ 187 h 2819"/>
                  <a:gd name="T64" fmla="*/ 1306 w 1370"/>
                  <a:gd name="T65" fmla="*/ 2633 h 2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0" h="2819">
                    <a:moveTo>
                      <a:pt x="1171" y="0"/>
                    </a:moveTo>
                    <a:cubicBezTo>
                      <a:pt x="199" y="0"/>
                      <a:pt x="199" y="0"/>
                      <a:pt x="199" y="0"/>
                    </a:cubicBezTo>
                    <a:cubicBezTo>
                      <a:pt x="89" y="0"/>
                      <a:pt x="0" y="89"/>
                      <a:pt x="0" y="199"/>
                    </a:cubicBezTo>
                    <a:cubicBezTo>
                      <a:pt x="0" y="2621"/>
                      <a:pt x="0" y="2621"/>
                      <a:pt x="0" y="2621"/>
                    </a:cubicBezTo>
                    <a:cubicBezTo>
                      <a:pt x="0" y="2730"/>
                      <a:pt x="89" y="2819"/>
                      <a:pt x="199" y="2819"/>
                    </a:cubicBezTo>
                    <a:cubicBezTo>
                      <a:pt x="1171" y="2819"/>
                      <a:pt x="1171" y="2819"/>
                      <a:pt x="1171" y="2819"/>
                    </a:cubicBezTo>
                    <a:cubicBezTo>
                      <a:pt x="1281" y="2819"/>
                      <a:pt x="1370" y="2730"/>
                      <a:pt x="1370" y="2621"/>
                    </a:cubicBezTo>
                    <a:cubicBezTo>
                      <a:pt x="1370" y="199"/>
                      <a:pt x="1370" y="199"/>
                      <a:pt x="1370" y="199"/>
                    </a:cubicBezTo>
                    <a:cubicBezTo>
                      <a:pt x="1370" y="89"/>
                      <a:pt x="1281" y="0"/>
                      <a:pt x="1171" y="0"/>
                    </a:cubicBezTo>
                    <a:close/>
                    <a:moveTo>
                      <a:pt x="1306" y="2633"/>
                    </a:moveTo>
                    <a:cubicBezTo>
                      <a:pt x="1306" y="2700"/>
                      <a:pt x="1252" y="2754"/>
                      <a:pt x="1185" y="2754"/>
                    </a:cubicBezTo>
                    <a:cubicBezTo>
                      <a:pt x="186" y="2754"/>
                      <a:pt x="186" y="2754"/>
                      <a:pt x="186" y="2754"/>
                    </a:cubicBezTo>
                    <a:cubicBezTo>
                      <a:pt x="119" y="2754"/>
                      <a:pt x="64" y="2700"/>
                      <a:pt x="64" y="2633"/>
                    </a:cubicBezTo>
                    <a:cubicBezTo>
                      <a:pt x="64" y="187"/>
                      <a:pt x="64" y="187"/>
                      <a:pt x="64" y="187"/>
                    </a:cubicBezTo>
                    <a:cubicBezTo>
                      <a:pt x="64" y="120"/>
                      <a:pt x="119" y="65"/>
                      <a:pt x="186" y="65"/>
                    </a:cubicBezTo>
                    <a:cubicBezTo>
                      <a:pt x="319" y="65"/>
                      <a:pt x="319" y="65"/>
                      <a:pt x="319" y="65"/>
                    </a:cubicBezTo>
                    <a:cubicBezTo>
                      <a:pt x="319" y="65"/>
                      <a:pt x="319" y="65"/>
                      <a:pt x="319" y="65"/>
                    </a:cubicBezTo>
                    <a:cubicBezTo>
                      <a:pt x="320" y="65"/>
                      <a:pt x="320" y="65"/>
                      <a:pt x="320" y="65"/>
                    </a:cubicBezTo>
                    <a:cubicBezTo>
                      <a:pt x="328" y="65"/>
                      <a:pt x="334" y="71"/>
                      <a:pt x="334" y="79"/>
                    </a:cubicBezTo>
                    <a:cubicBezTo>
                      <a:pt x="334" y="79"/>
                      <a:pt x="334" y="79"/>
                      <a:pt x="334" y="79"/>
                    </a:cubicBezTo>
                    <a:cubicBezTo>
                      <a:pt x="334" y="80"/>
                      <a:pt x="334" y="80"/>
                      <a:pt x="334" y="80"/>
                    </a:cubicBezTo>
                    <a:cubicBezTo>
                      <a:pt x="334" y="85"/>
                      <a:pt x="334" y="85"/>
                      <a:pt x="334" y="85"/>
                    </a:cubicBezTo>
                    <a:cubicBezTo>
                      <a:pt x="334" y="129"/>
                      <a:pt x="369" y="165"/>
                      <a:pt x="413" y="165"/>
                    </a:cubicBezTo>
                    <a:cubicBezTo>
                      <a:pt x="957" y="165"/>
                      <a:pt x="957" y="165"/>
                      <a:pt x="957" y="165"/>
                    </a:cubicBezTo>
                    <a:cubicBezTo>
                      <a:pt x="1001" y="165"/>
                      <a:pt x="1037" y="129"/>
                      <a:pt x="1037" y="85"/>
                    </a:cubicBezTo>
                    <a:cubicBezTo>
                      <a:pt x="1037" y="80"/>
                      <a:pt x="1037" y="80"/>
                      <a:pt x="1037" y="80"/>
                    </a:cubicBezTo>
                    <a:cubicBezTo>
                      <a:pt x="1037" y="79"/>
                      <a:pt x="1037" y="79"/>
                      <a:pt x="1037" y="79"/>
                    </a:cubicBezTo>
                    <a:cubicBezTo>
                      <a:pt x="1037" y="71"/>
                      <a:pt x="1043" y="65"/>
                      <a:pt x="1050" y="65"/>
                    </a:cubicBezTo>
                    <a:cubicBezTo>
                      <a:pt x="1050" y="65"/>
                      <a:pt x="1051" y="65"/>
                      <a:pt x="1051" y="65"/>
                    </a:cubicBezTo>
                    <a:cubicBezTo>
                      <a:pt x="1051" y="65"/>
                      <a:pt x="1051" y="65"/>
                      <a:pt x="1051" y="65"/>
                    </a:cubicBezTo>
                    <a:cubicBezTo>
                      <a:pt x="1185" y="65"/>
                      <a:pt x="1185" y="65"/>
                      <a:pt x="1185" y="65"/>
                    </a:cubicBezTo>
                    <a:cubicBezTo>
                      <a:pt x="1252" y="65"/>
                      <a:pt x="1306" y="120"/>
                      <a:pt x="1306" y="187"/>
                    </a:cubicBezTo>
                    <a:lnTo>
                      <a:pt x="1306" y="2633"/>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8">
                <a:extLst>
                  <a:ext uri="{FF2B5EF4-FFF2-40B4-BE49-F238E27FC236}">
                    <a16:creationId xmlns:a16="http://schemas.microsoft.com/office/drawing/2014/main" id="{AFD1CBC5-F6E3-423B-B0BA-1A7D0D69981B}"/>
                  </a:ext>
                </a:extLst>
              </p:cNvPr>
              <p:cNvSpPr>
                <a:spLocks noEditPoints="1"/>
              </p:cNvSpPr>
              <p:nvPr/>
            </p:nvSpPr>
            <p:spPr bwMode="auto">
              <a:xfrm>
                <a:off x="11706703" y="2797652"/>
                <a:ext cx="1040765" cy="132715"/>
              </a:xfrm>
              <a:custGeom>
                <a:avLst/>
                <a:gdLst>
                  <a:gd name="T0" fmla="*/ 13 w 342"/>
                  <a:gd name="T1" fmla="*/ 9 h 44"/>
                  <a:gd name="T2" fmla="*/ 0 w 342"/>
                  <a:gd name="T3" fmla="*/ 22 h 44"/>
                  <a:gd name="T4" fmla="*/ 13 w 342"/>
                  <a:gd name="T5" fmla="*/ 35 h 44"/>
                  <a:gd name="T6" fmla="*/ 26 w 342"/>
                  <a:gd name="T7" fmla="*/ 22 h 44"/>
                  <a:gd name="T8" fmla="*/ 13 w 342"/>
                  <a:gd name="T9" fmla="*/ 9 h 44"/>
                  <a:gd name="T10" fmla="*/ 234 w 342"/>
                  <a:gd name="T11" fmla="*/ 13 h 44"/>
                  <a:gd name="T12" fmla="*/ 86 w 342"/>
                  <a:gd name="T13" fmla="*/ 13 h 44"/>
                  <a:gd name="T14" fmla="*/ 77 w 342"/>
                  <a:gd name="T15" fmla="*/ 22 h 44"/>
                  <a:gd name="T16" fmla="*/ 86 w 342"/>
                  <a:gd name="T17" fmla="*/ 31 h 44"/>
                  <a:gd name="T18" fmla="*/ 234 w 342"/>
                  <a:gd name="T19" fmla="*/ 31 h 44"/>
                  <a:gd name="T20" fmla="*/ 243 w 342"/>
                  <a:gd name="T21" fmla="*/ 22 h 44"/>
                  <a:gd name="T22" fmla="*/ 234 w 342"/>
                  <a:gd name="T23" fmla="*/ 13 h 44"/>
                  <a:gd name="T24" fmla="*/ 320 w 342"/>
                  <a:gd name="T25" fmla="*/ 0 h 44"/>
                  <a:gd name="T26" fmla="*/ 298 w 342"/>
                  <a:gd name="T27" fmla="*/ 22 h 44"/>
                  <a:gd name="T28" fmla="*/ 320 w 342"/>
                  <a:gd name="T29" fmla="*/ 44 h 44"/>
                  <a:gd name="T30" fmla="*/ 342 w 342"/>
                  <a:gd name="T31" fmla="*/ 22 h 44"/>
                  <a:gd name="T32" fmla="*/ 320 w 342"/>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2" h="44">
                    <a:moveTo>
                      <a:pt x="13" y="9"/>
                    </a:moveTo>
                    <a:cubicBezTo>
                      <a:pt x="6" y="9"/>
                      <a:pt x="0" y="15"/>
                      <a:pt x="0" y="22"/>
                    </a:cubicBezTo>
                    <a:cubicBezTo>
                      <a:pt x="0" y="30"/>
                      <a:pt x="6" y="35"/>
                      <a:pt x="13" y="35"/>
                    </a:cubicBezTo>
                    <a:cubicBezTo>
                      <a:pt x="20" y="35"/>
                      <a:pt x="26" y="30"/>
                      <a:pt x="26" y="22"/>
                    </a:cubicBezTo>
                    <a:cubicBezTo>
                      <a:pt x="26" y="15"/>
                      <a:pt x="20" y="9"/>
                      <a:pt x="13" y="9"/>
                    </a:cubicBezTo>
                    <a:close/>
                    <a:moveTo>
                      <a:pt x="234" y="13"/>
                    </a:moveTo>
                    <a:cubicBezTo>
                      <a:pt x="86" y="13"/>
                      <a:pt x="86" y="13"/>
                      <a:pt x="86" y="13"/>
                    </a:cubicBezTo>
                    <a:cubicBezTo>
                      <a:pt x="81" y="13"/>
                      <a:pt x="77" y="17"/>
                      <a:pt x="77" y="22"/>
                    </a:cubicBezTo>
                    <a:cubicBezTo>
                      <a:pt x="77" y="27"/>
                      <a:pt x="81" y="31"/>
                      <a:pt x="86" y="31"/>
                    </a:cubicBezTo>
                    <a:cubicBezTo>
                      <a:pt x="234" y="31"/>
                      <a:pt x="234" y="31"/>
                      <a:pt x="234" y="31"/>
                    </a:cubicBezTo>
                    <a:cubicBezTo>
                      <a:pt x="239" y="31"/>
                      <a:pt x="243" y="27"/>
                      <a:pt x="243" y="22"/>
                    </a:cubicBezTo>
                    <a:cubicBezTo>
                      <a:pt x="243" y="17"/>
                      <a:pt x="239" y="13"/>
                      <a:pt x="234" y="13"/>
                    </a:cubicBezTo>
                    <a:close/>
                    <a:moveTo>
                      <a:pt x="320" y="0"/>
                    </a:moveTo>
                    <a:cubicBezTo>
                      <a:pt x="308" y="0"/>
                      <a:pt x="298" y="10"/>
                      <a:pt x="298" y="22"/>
                    </a:cubicBezTo>
                    <a:cubicBezTo>
                      <a:pt x="298" y="34"/>
                      <a:pt x="308" y="44"/>
                      <a:pt x="320" y="44"/>
                    </a:cubicBezTo>
                    <a:cubicBezTo>
                      <a:pt x="332" y="44"/>
                      <a:pt x="342" y="34"/>
                      <a:pt x="342" y="22"/>
                    </a:cubicBezTo>
                    <a:cubicBezTo>
                      <a:pt x="342" y="10"/>
                      <a:pt x="332" y="0"/>
                      <a:pt x="320" y="0"/>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19">
                <a:extLst>
                  <a:ext uri="{FF2B5EF4-FFF2-40B4-BE49-F238E27FC236}">
                    <a16:creationId xmlns:a16="http://schemas.microsoft.com/office/drawing/2014/main" id="{5F43DFA0-E35F-4C5E-93A7-5113422C47D6}"/>
                  </a:ext>
                </a:extLst>
              </p:cNvPr>
              <p:cNvSpPr>
                <a:spLocks noChangeArrowheads="1"/>
              </p:cNvSpPr>
              <p:nvPr/>
            </p:nvSpPr>
            <p:spPr bwMode="auto">
              <a:xfrm>
                <a:off x="10033795" y="3340735"/>
                <a:ext cx="73343" cy="68104"/>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20">
                <a:extLst>
                  <a:ext uri="{FF2B5EF4-FFF2-40B4-BE49-F238E27FC236}">
                    <a16:creationId xmlns:a16="http://schemas.microsoft.com/office/drawing/2014/main" id="{7631B665-B9D4-4DF5-9218-65914366FE2C}"/>
                  </a:ext>
                </a:extLst>
              </p:cNvPr>
              <p:cNvSpPr>
                <a:spLocks noChangeArrowheads="1"/>
              </p:cNvSpPr>
              <p:nvPr/>
            </p:nvSpPr>
            <p:spPr bwMode="auto">
              <a:xfrm>
                <a:off x="14273690" y="3340735"/>
                <a:ext cx="73343" cy="68104"/>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21">
                <a:extLst>
                  <a:ext uri="{FF2B5EF4-FFF2-40B4-BE49-F238E27FC236}">
                    <a16:creationId xmlns:a16="http://schemas.microsoft.com/office/drawing/2014/main" id="{0EFB0C55-A8BB-41F4-915F-6FFED9F634E3}"/>
                  </a:ext>
                </a:extLst>
              </p:cNvPr>
              <p:cNvSpPr>
                <a:spLocks noChangeArrowheads="1"/>
              </p:cNvSpPr>
              <p:nvPr/>
            </p:nvSpPr>
            <p:spPr bwMode="auto">
              <a:xfrm>
                <a:off x="10033795" y="10320497"/>
                <a:ext cx="73343" cy="66358"/>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22">
                <a:extLst>
                  <a:ext uri="{FF2B5EF4-FFF2-40B4-BE49-F238E27FC236}">
                    <a16:creationId xmlns:a16="http://schemas.microsoft.com/office/drawing/2014/main" id="{B982A1A1-1379-4F35-946C-5465BC77B388}"/>
                  </a:ext>
                </a:extLst>
              </p:cNvPr>
              <p:cNvSpPr>
                <a:spLocks noChangeArrowheads="1"/>
              </p:cNvSpPr>
              <p:nvPr/>
            </p:nvSpPr>
            <p:spPr bwMode="auto">
              <a:xfrm>
                <a:off x="14273690" y="10320497"/>
                <a:ext cx="73343" cy="66358"/>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4" name="TextBox 13">
            <a:extLst>
              <a:ext uri="{FF2B5EF4-FFF2-40B4-BE49-F238E27FC236}">
                <a16:creationId xmlns:a16="http://schemas.microsoft.com/office/drawing/2014/main" id="{6432D012-A6E9-403C-9B60-D4F4B500BFEE}"/>
              </a:ext>
            </a:extLst>
          </p:cNvPr>
          <p:cNvSpPr txBox="1"/>
          <p:nvPr/>
        </p:nvSpPr>
        <p:spPr>
          <a:xfrm>
            <a:off x="1025554" y="2236428"/>
            <a:ext cx="4910324" cy="2585323"/>
          </a:xfrm>
          <a:prstGeom prst="rect">
            <a:avLst/>
          </a:prstGeom>
          <a:noFill/>
        </p:spPr>
        <p:txBody>
          <a:bodyPr wrap="square" rtlCol="0">
            <a:spAutoFit/>
          </a:bodyPr>
          <a:lstStyle/>
          <a:p>
            <a:r>
              <a:rPr lang="en-US" sz="5400">
                <a:solidFill>
                  <a:schemeClr val="tx1">
                    <a:lumMod val="75000"/>
                    <a:lumOff val="25000"/>
                  </a:schemeClr>
                </a:solidFill>
                <a:latin typeface="+mj-lt"/>
              </a:rPr>
              <a:t>Exploring Different Design Style</a:t>
            </a:r>
            <a:endParaRPr lang="id-ID" sz="6600" b="1">
              <a:solidFill>
                <a:schemeClr val="tx1">
                  <a:lumMod val="75000"/>
                  <a:lumOff val="25000"/>
                </a:schemeClr>
              </a:solidFill>
              <a:latin typeface="+mj-lt"/>
            </a:endParaRPr>
          </a:p>
        </p:txBody>
      </p:sp>
    </p:spTree>
    <p:extLst>
      <p:ext uri="{BB962C8B-B14F-4D97-AF65-F5344CB8AC3E}">
        <p14:creationId xmlns:p14="http://schemas.microsoft.com/office/powerpoint/2010/main" val="253323626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750"/>
                                        <p:tgtEl>
                                          <p:spTgt spid="14"/>
                                        </p:tgtEl>
                                      </p:cBhvr>
                                    </p:animEffect>
                                    <p:anim calcmode="lin" valueType="num">
                                      <p:cBhvr>
                                        <p:cTn id="8" dur="750" fill="hold"/>
                                        <p:tgtEl>
                                          <p:spTgt spid="14"/>
                                        </p:tgtEl>
                                        <p:attrNameLst>
                                          <p:attrName>ppt_x</p:attrName>
                                        </p:attrNameLst>
                                      </p:cBhvr>
                                      <p:tavLst>
                                        <p:tav tm="0">
                                          <p:val>
                                            <p:strVal val="#ppt_x"/>
                                          </p:val>
                                        </p:tav>
                                        <p:tav tm="100000">
                                          <p:val>
                                            <p:strVal val="#ppt_x"/>
                                          </p:val>
                                        </p:tav>
                                      </p:tavLst>
                                    </p:anim>
                                    <p:anim calcmode="lin" valueType="num">
                                      <p:cBhvr>
                                        <p:cTn id="9" dur="75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750"/>
                                        <p:tgtEl>
                                          <p:spTgt spid="24"/>
                                        </p:tgtEl>
                                      </p:cBhvr>
                                    </p:animEffect>
                                    <p:anim calcmode="lin" valueType="num">
                                      <p:cBhvr>
                                        <p:cTn id="13" dur="750" fill="hold"/>
                                        <p:tgtEl>
                                          <p:spTgt spid="24"/>
                                        </p:tgtEl>
                                        <p:attrNameLst>
                                          <p:attrName>ppt_x</p:attrName>
                                        </p:attrNameLst>
                                      </p:cBhvr>
                                      <p:tavLst>
                                        <p:tav tm="0">
                                          <p:val>
                                            <p:strVal val="#ppt_x"/>
                                          </p:val>
                                        </p:tav>
                                        <p:tav tm="100000">
                                          <p:val>
                                            <p:strVal val="#ppt_x"/>
                                          </p:val>
                                        </p:tav>
                                      </p:tavLst>
                                    </p:anim>
                                    <p:anim calcmode="lin" valueType="num">
                                      <p:cBhvr>
                                        <p:cTn id="14" dur="75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750"/>
                                        <p:tgtEl>
                                          <p:spTgt spid="25"/>
                                        </p:tgtEl>
                                      </p:cBhvr>
                                    </p:animEffect>
                                    <p:anim calcmode="lin" valueType="num">
                                      <p:cBhvr>
                                        <p:cTn id="18" dur="750" fill="hold"/>
                                        <p:tgtEl>
                                          <p:spTgt spid="25"/>
                                        </p:tgtEl>
                                        <p:attrNameLst>
                                          <p:attrName>ppt_x</p:attrName>
                                        </p:attrNameLst>
                                      </p:cBhvr>
                                      <p:tavLst>
                                        <p:tav tm="0">
                                          <p:val>
                                            <p:strVal val="#ppt_x"/>
                                          </p:val>
                                        </p:tav>
                                        <p:tav tm="100000">
                                          <p:val>
                                            <p:strVal val="#ppt_x"/>
                                          </p:val>
                                        </p:tav>
                                      </p:tavLst>
                                    </p:anim>
                                    <p:anim calcmode="lin" valueType="num">
                                      <p:cBhvr>
                                        <p:cTn id="19" dur="750" fill="hold"/>
                                        <p:tgtEl>
                                          <p:spTgt spid="2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750"/>
                                        <p:tgtEl>
                                          <p:spTgt spid="26"/>
                                        </p:tgtEl>
                                      </p:cBhvr>
                                    </p:animEffect>
                                    <p:anim calcmode="lin" valueType="num">
                                      <p:cBhvr>
                                        <p:cTn id="23" dur="750" fill="hold"/>
                                        <p:tgtEl>
                                          <p:spTgt spid="26"/>
                                        </p:tgtEl>
                                        <p:attrNameLst>
                                          <p:attrName>ppt_x</p:attrName>
                                        </p:attrNameLst>
                                      </p:cBhvr>
                                      <p:tavLst>
                                        <p:tav tm="0">
                                          <p:val>
                                            <p:strVal val="#ppt_x"/>
                                          </p:val>
                                        </p:tav>
                                        <p:tav tm="100000">
                                          <p:val>
                                            <p:strVal val="#ppt_x"/>
                                          </p:val>
                                        </p:tav>
                                      </p:tavLst>
                                    </p:anim>
                                    <p:anim calcmode="lin" valueType="num">
                                      <p:cBhvr>
                                        <p:cTn id="24" dur="75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750"/>
                                        <p:tgtEl>
                                          <p:spTgt spid="30"/>
                                        </p:tgtEl>
                                      </p:cBhvr>
                                    </p:animEffect>
                                    <p:anim calcmode="lin" valueType="num">
                                      <p:cBhvr>
                                        <p:cTn id="28" dur="750" fill="hold"/>
                                        <p:tgtEl>
                                          <p:spTgt spid="30"/>
                                        </p:tgtEl>
                                        <p:attrNameLst>
                                          <p:attrName>ppt_x</p:attrName>
                                        </p:attrNameLst>
                                      </p:cBhvr>
                                      <p:tavLst>
                                        <p:tav tm="0">
                                          <p:val>
                                            <p:strVal val="#ppt_x"/>
                                          </p:val>
                                        </p:tav>
                                        <p:tav tm="100000">
                                          <p:val>
                                            <p:strVal val="#ppt_x"/>
                                          </p:val>
                                        </p:tav>
                                      </p:tavLst>
                                    </p:anim>
                                    <p:anim calcmode="lin" valueType="num">
                                      <p:cBhvr>
                                        <p:cTn id="29" dur="75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0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750"/>
                                        <p:tgtEl>
                                          <p:spTgt spid="31"/>
                                        </p:tgtEl>
                                      </p:cBhvr>
                                    </p:animEffect>
                                    <p:anim calcmode="lin" valueType="num">
                                      <p:cBhvr>
                                        <p:cTn id="33" dur="750" fill="hold"/>
                                        <p:tgtEl>
                                          <p:spTgt spid="31"/>
                                        </p:tgtEl>
                                        <p:attrNameLst>
                                          <p:attrName>ppt_x</p:attrName>
                                        </p:attrNameLst>
                                      </p:cBhvr>
                                      <p:tavLst>
                                        <p:tav tm="0">
                                          <p:val>
                                            <p:strVal val="#ppt_x"/>
                                          </p:val>
                                        </p:tav>
                                        <p:tav tm="100000">
                                          <p:val>
                                            <p:strVal val="#ppt_x"/>
                                          </p:val>
                                        </p:tav>
                                      </p:tavLst>
                                    </p:anim>
                                    <p:anim calcmode="lin" valueType="num">
                                      <p:cBhvr>
                                        <p:cTn id="34" dur="750" fill="hold"/>
                                        <p:tgtEl>
                                          <p:spTgt spid="3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750"/>
                                        <p:tgtEl>
                                          <p:spTgt spid="32"/>
                                        </p:tgtEl>
                                      </p:cBhvr>
                                    </p:animEffect>
                                    <p:anim calcmode="lin" valueType="num">
                                      <p:cBhvr>
                                        <p:cTn id="38" dur="750" fill="hold"/>
                                        <p:tgtEl>
                                          <p:spTgt spid="32"/>
                                        </p:tgtEl>
                                        <p:attrNameLst>
                                          <p:attrName>ppt_x</p:attrName>
                                        </p:attrNameLst>
                                      </p:cBhvr>
                                      <p:tavLst>
                                        <p:tav tm="0">
                                          <p:val>
                                            <p:strVal val="#ppt_x"/>
                                          </p:val>
                                        </p:tav>
                                        <p:tav tm="100000">
                                          <p:val>
                                            <p:strVal val="#ppt_x"/>
                                          </p:val>
                                        </p:tav>
                                      </p:tavLst>
                                    </p:anim>
                                    <p:anim calcmode="lin" valueType="num">
                                      <p:cBhvr>
                                        <p:cTn id="39" dur="750" fill="hold"/>
                                        <p:tgtEl>
                                          <p:spTgt spid="3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50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750"/>
                                        <p:tgtEl>
                                          <p:spTgt spid="33"/>
                                        </p:tgtEl>
                                      </p:cBhvr>
                                    </p:animEffect>
                                    <p:anim calcmode="lin" valueType="num">
                                      <p:cBhvr>
                                        <p:cTn id="43" dur="750" fill="hold"/>
                                        <p:tgtEl>
                                          <p:spTgt spid="33"/>
                                        </p:tgtEl>
                                        <p:attrNameLst>
                                          <p:attrName>ppt_x</p:attrName>
                                        </p:attrNameLst>
                                      </p:cBhvr>
                                      <p:tavLst>
                                        <p:tav tm="0">
                                          <p:val>
                                            <p:strVal val="#ppt_x"/>
                                          </p:val>
                                        </p:tav>
                                        <p:tav tm="100000">
                                          <p:val>
                                            <p:strVal val="#ppt_x"/>
                                          </p:val>
                                        </p:tav>
                                      </p:tavLst>
                                    </p:anim>
                                    <p:anim calcmode="lin" valueType="num">
                                      <p:cBhvr>
                                        <p:cTn id="44" dur="750" fill="hold"/>
                                        <p:tgtEl>
                                          <p:spTgt spid="3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50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750"/>
                                        <p:tgtEl>
                                          <p:spTgt spid="34"/>
                                        </p:tgtEl>
                                      </p:cBhvr>
                                    </p:animEffect>
                                    <p:anim calcmode="lin" valueType="num">
                                      <p:cBhvr>
                                        <p:cTn id="48" dur="750" fill="hold"/>
                                        <p:tgtEl>
                                          <p:spTgt spid="34"/>
                                        </p:tgtEl>
                                        <p:attrNameLst>
                                          <p:attrName>ppt_x</p:attrName>
                                        </p:attrNameLst>
                                      </p:cBhvr>
                                      <p:tavLst>
                                        <p:tav tm="0">
                                          <p:val>
                                            <p:strVal val="#ppt_x"/>
                                          </p:val>
                                        </p:tav>
                                        <p:tav tm="100000">
                                          <p:val>
                                            <p:strVal val="#ppt_x"/>
                                          </p:val>
                                        </p:tav>
                                      </p:tavLst>
                                    </p:anim>
                                    <p:anim calcmode="lin" valueType="num">
                                      <p:cBhvr>
                                        <p:cTn id="49" dur="750" fill="hold"/>
                                        <p:tgtEl>
                                          <p:spTgt spid="3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50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750"/>
                                        <p:tgtEl>
                                          <p:spTgt spid="35"/>
                                        </p:tgtEl>
                                      </p:cBhvr>
                                    </p:animEffect>
                                    <p:anim calcmode="lin" valueType="num">
                                      <p:cBhvr>
                                        <p:cTn id="53" dur="750" fill="hold"/>
                                        <p:tgtEl>
                                          <p:spTgt spid="35"/>
                                        </p:tgtEl>
                                        <p:attrNameLst>
                                          <p:attrName>ppt_x</p:attrName>
                                        </p:attrNameLst>
                                      </p:cBhvr>
                                      <p:tavLst>
                                        <p:tav tm="0">
                                          <p:val>
                                            <p:strVal val="#ppt_x"/>
                                          </p:val>
                                        </p:tav>
                                        <p:tav tm="100000">
                                          <p:val>
                                            <p:strVal val="#ppt_x"/>
                                          </p:val>
                                        </p:tav>
                                      </p:tavLst>
                                    </p:anim>
                                    <p:anim calcmode="lin" valueType="num">
                                      <p:cBhvr>
                                        <p:cTn id="54" dur="750" fill="hold"/>
                                        <p:tgtEl>
                                          <p:spTgt spid="3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50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750"/>
                                        <p:tgtEl>
                                          <p:spTgt spid="36"/>
                                        </p:tgtEl>
                                      </p:cBhvr>
                                    </p:animEffect>
                                    <p:anim calcmode="lin" valueType="num">
                                      <p:cBhvr>
                                        <p:cTn id="58" dur="750" fill="hold"/>
                                        <p:tgtEl>
                                          <p:spTgt spid="36"/>
                                        </p:tgtEl>
                                        <p:attrNameLst>
                                          <p:attrName>ppt_x</p:attrName>
                                        </p:attrNameLst>
                                      </p:cBhvr>
                                      <p:tavLst>
                                        <p:tav tm="0">
                                          <p:val>
                                            <p:strVal val="#ppt_x"/>
                                          </p:val>
                                        </p:tav>
                                        <p:tav tm="100000">
                                          <p:val>
                                            <p:strVal val="#ppt_x"/>
                                          </p:val>
                                        </p:tav>
                                      </p:tavLst>
                                    </p:anim>
                                    <p:anim calcmode="lin" valueType="num">
                                      <p:cBhvr>
                                        <p:cTn id="59" dur="750" fill="hold"/>
                                        <p:tgtEl>
                                          <p:spTgt spid="3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50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750"/>
                                        <p:tgtEl>
                                          <p:spTgt spid="37"/>
                                        </p:tgtEl>
                                      </p:cBhvr>
                                    </p:animEffect>
                                    <p:anim calcmode="lin" valueType="num">
                                      <p:cBhvr>
                                        <p:cTn id="63" dur="750" fill="hold"/>
                                        <p:tgtEl>
                                          <p:spTgt spid="37"/>
                                        </p:tgtEl>
                                        <p:attrNameLst>
                                          <p:attrName>ppt_x</p:attrName>
                                        </p:attrNameLst>
                                      </p:cBhvr>
                                      <p:tavLst>
                                        <p:tav tm="0">
                                          <p:val>
                                            <p:strVal val="#ppt_x"/>
                                          </p:val>
                                        </p:tav>
                                        <p:tav tm="100000">
                                          <p:val>
                                            <p:strVal val="#ppt_x"/>
                                          </p:val>
                                        </p:tav>
                                      </p:tavLst>
                                    </p:anim>
                                    <p:anim calcmode="lin" valueType="num">
                                      <p:cBhvr>
                                        <p:cTn id="64" dur="750" fill="hold"/>
                                        <p:tgtEl>
                                          <p:spTgt spid="3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50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750"/>
                                        <p:tgtEl>
                                          <p:spTgt spid="38"/>
                                        </p:tgtEl>
                                      </p:cBhvr>
                                    </p:animEffect>
                                    <p:anim calcmode="lin" valueType="num">
                                      <p:cBhvr>
                                        <p:cTn id="68" dur="750" fill="hold"/>
                                        <p:tgtEl>
                                          <p:spTgt spid="38"/>
                                        </p:tgtEl>
                                        <p:attrNameLst>
                                          <p:attrName>ppt_x</p:attrName>
                                        </p:attrNameLst>
                                      </p:cBhvr>
                                      <p:tavLst>
                                        <p:tav tm="0">
                                          <p:val>
                                            <p:strVal val="#ppt_x"/>
                                          </p:val>
                                        </p:tav>
                                        <p:tav tm="100000">
                                          <p:val>
                                            <p:strVal val="#ppt_x"/>
                                          </p:val>
                                        </p:tav>
                                      </p:tavLst>
                                    </p:anim>
                                    <p:anim calcmode="lin" valueType="num">
                                      <p:cBhvr>
                                        <p:cTn id="69" dur="75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30" grpId="0"/>
      <p:bldP spid="31" grpId="0"/>
      <p:bldP spid="32" grpId="0"/>
      <p:bldP spid="33" grpId="0"/>
      <p:bldP spid="34" grpId="0"/>
      <p:bldP spid="35" grpId="0"/>
      <p:bldP spid="36" grpId="0"/>
      <p:bldP spid="37" grpId="0"/>
      <p:bldP spid="38" grpId="0"/>
      <p:bldP spid="1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B455B107-3902-4421-ABC0-9EE18D614A55}"/>
              </a:ext>
            </a:extLst>
          </p:cNvPr>
          <p:cNvGrpSpPr/>
          <p:nvPr/>
        </p:nvGrpSpPr>
        <p:grpSpPr>
          <a:xfrm>
            <a:off x="5348643" y="0"/>
            <a:ext cx="4299958" cy="4299958"/>
            <a:chOff x="684358" y="2902022"/>
            <a:chExt cx="3364308" cy="3364307"/>
          </a:xfrm>
          <a:solidFill>
            <a:schemeClr val="bg1">
              <a:lumMod val="95000"/>
            </a:schemeClr>
          </a:solidFill>
        </p:grpSpPr>
        <p:sp>
          <p:nvSpPr>
            <p:cNvPr id="15" name="Freeform 6">
              <a:extLst>
                <a:ext uri="{FF2B5EF4-FFF2-40B4-BE49-F238E27FC236}">
                  <a16:creationId xmlns:a16="http://schemas.microsoft.com/office/drawing/2014/main" id="{90974CDC-C066-497B-A510-F93BB3EB907A}"/>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7">
              <a:extLst>
                <a:ext uri="{FF2B5EF4-FFF2-40B4-BE49-F238E27FC236}">
                  <a16:creationId xmlns:a16="http://schemas.microsoft.com/office/drawing/2014/main" id="{BAD3B706-9D78-4657-9B8E-4EEE914D9DE1}"/>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8">
              <a:extLst>
                <a:ext uri="{FF2B5EF4-FFF2-40B4-BE49-F238E27FC236}">
                  <a16:creationId xmlns:a16="http://schemas.microsoft.com/office/drawing/2014/main" id="{F9500D60-A77A-4453-AA94-A0BE7D75EB24}"/>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9">
              <a:extLst>
                <a:ext uri="{FF2B5EF4-FFF2-40B4-BE49-F238E27FC236}">
                  <a16:creationId xmlns:a16="http://schemas.microsoft.com/office/drawing/2014/main" id="{0A842FE1-FA87-4CCB-9586-81711B6518CD}"/>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0">
              <a:extLst>
                <a:ext uri="{FF2B5EF4-FFF2-40B4-BE49-F238E27FC236}">
                  <a16:creationId xmlns:a16="http://schemas.microsoft.com/office/drawing/2014/main" id="{5F4AAF74-4DE6-44B0-A182-7B5AFCBD29FA}"/>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1">
              <a:extLst>
                <a:ext uri="{FF2B5EF4-FFF2-40B4-BE49-F238E27FC236}">
                  <a16:creationId xmlns:a16="http://schemas.microsoft.com/office/drawing/2014/main" id="{844835E2-F44D-4E46-8332-CC126A829986}"/>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2">
              <a:extLst>
                <a:ext uri="{FF2B5EF4-FFF2-40B4-BE49-F238E27FC236}">
                  <a16:creationId xmlns:a16="http://schemas.microsoft.com/office/drawing/2014/main" id="{2397103E-253A-4BC4-9956-63E47928AE1D}"/>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3">
              <a:extLst>
                <a:ext uri="{FF2B5EF4-FFF2-40B4-BE49-F238E27FC236}">
                  <a16:creationId xmlns:a16="http://schemas.microsoft.com/office/drawing/2014/main" id="{491B343A-18B4-4E8A-BE6F-AA01FCA1D280}"/>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4">
              <a:extLst>
                <a:ext uri="{FF2B5EF4-FFF2-40B4-BE49-F238E27FC236}">
                  <a16:creationId xmlns:a16="http://schemas.microsoft.com/office/drawing/2014/main" id="{FB6615D7-2A73-4D1C-9CF1-49CA5FC390F1}"/>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5">
              <a:extLst>
                <a:ext uri="{FF2B5EF4-FFF2-40B4-BE49-F238E27FC236}">
                  <a16:creationId xmlns:a16="http://schemas.microsoft.com/office/drawing/2014/main" id="{2F211CB3-A4F1-45F9-A7EB-5BC655DBED3E}"/>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6">
              <a:extLst>
                <a:ext uri="{FF2B5EF4-FFF2-40B4-BE49-F238E27FC236}">
                  <a16:creationId xmlns:a16="http://schemas.microsoft.com/office/drawing/2014/main" id="{5FDE1E6B-74EE-43D2-878D-66FB8AB91DAD}"/>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7">
              <a:extLst>
                <a:ext uri="{FF2B5EF4-FFF2-40B4-BE49-F238E27FC236}">
                  <a16:creationId xmlns:a16="http://schemas.microsoft.com/office/drawing/2014/main" id="{9B79D6E0-EB74-4135-87CB-ADF4CB0BFB41}"/>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18">
              <a:extLst>
                <a:ext uri="{FF2B5EF4-FFF2-40B4-BE49-F238E27FC236}">
                  <a16:creationId xmlns:a16="http://schemas.microsoft.com/office/drawing/2014/main" id="{7D1C2732-877A-4EFD-BC9F-87534858C5FD}"/>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19">
              <a:extLst>
                <a:ext uri="{FF2B5EF4-FFF2-40B4-BE49-F238E27FC236}">
                  <a16:creationId xmlns:a16="http://schemas.microsoft.com/office/drawing/2014/main" id="{8D1B9BFA-44A7-4EE9-A6B1-D23357536FE6}"/>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0">
              <a:extLst>
                <a:ext uri="{FF2B5EF4-FFF2-40B4-BE49-F238E27FC236}">
                  <a16:creationId xmlns:a16="http://schemas.microsoft.com/office/drawing/2014/main" id="{08765D4F-DA02-46CC-971D-F85E5CF6013B}"/>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1">
              <a:extLst>
                <a:ext uri="{FF2B5EF4-FFF2-40B4-BE49-F238E27FC236}">
                  <a16:creationId xmlns:a16="http://schemas.microsoft.com/office/drawing/2014/main" id="{35FF785D-706E-4548-9E5B-29FA82D71D79}"/>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2">
              <a:extLst>
                <a:ext uri="{FF2B5EF4-FFF2-40B4-BE49-F238E27FC236}">
                  <a16:creationId xmlns:a16="http://schemas.microsoft.com/office/drawing/2014/main" id="{9712C1D5-1B7C-4217-A2EB-41275258265E}"/>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3">
              <a:extLst>
                <a:ext uri="{FF2B5EF4-FFF2-40B4-BE49-F238E27FC236}">
                  <a16:creationId xmlns:a16="http://schemas.microsoft.com/office/drawing/2014/main" id="{F6E0BEC5-4FA4-4EE1-82A5-40CD538544AE}"/>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4">
              <a:extLst>
                <a:ext uri="{FF2B5EF4-FFF2-40B4-BE49-F238E27FC236}">
                  <a16:creationId xmlns:a16="http://schemas.microsoft.com/office/drawing/2014/main" id="{7BD5A7A1-49BF-4A21-A404-CE34ACE5853F}"/>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5">
              <a:extLst>
                <a:ext uri="{FF2B5EF4-FFF2-40B4-BE49-F238E27FC236}">
                  <a16:creationId xmlns:a16="http://schemas.microsoft.com/office/drawing/2014/main" id="{B00187F3-8508-4344-811E-DB63698CD455}"/>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6">
              <a:extLst>
                <a:ext uri="{FF2B5EF4-FFF2-40B4-BE49-F238E27FC236}">
                  <a16:creationId xmlns:a16="http://schemas.microsoft.com/office/drawing/2014/main" id="{DDC22992-975C-4AF5-A2C5-CEF94D794600}"/>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7">
              <a:extLst>
                <a:ext uri="{FF2B5EF4-FFF2-40B4-BE49-F238E27FC236}">
                  <a16:creationId xmlns:a16="http://schemas.microsoft.com/office/drawing/2014/main" id="{14582F20-B18C-44D2-A5E5-2AD350C6125B}"/>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28">
              <a:extLst>
                <a:ext uri="{FF2B5EF4-FFF2-40B4-BE49-F238E27FC236}">
                  <a16:creationId xmlns:a16="http://schemas.microsoft.com/office/drawing/2014/main" id="{20AC81D3-84D9-4D2E-BB28-8B81F01912F5}"/>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29">
              <a:extLst>
                <a:ext uri="{FF2B5EF4-FFF2-40B4-BE49-F238E27FC236}">
                  <a16:creationId xmlns:a16="http://schemas.microsoft.com/office/drawing/2014/main" id="{BDE0C1A2-C118-4D70-8E95-60DE49EB9E69}"/>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30">
              <a:extLst>
                <a:ext uri="{FF2B5EF4-FFF2-40B4-BE49-F238E27FC236}">
                  <a16:creationId xmlns:a16="http://schemas.microsoft.com/office/drawing/2014/main" id="{CBF2A815-C90A-46A7-932D-4007F39C963D}"/>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grpSp>
        <p:nvGrpSpPr>
          <p:cNvPr id="2" name="Group 1">
            <a:extLst>
              <a:ext uri="{FF2B5EF4-FFF2-40B4-BE49-F238E27FC236}">
                <a16:creationId xmlns:a16="http://schemas.microsoft.com/office/drawing/2014/main" id="{6FBA6DBA-7FED-489D-A509-7516B606E409}"/>
              </a:ext>
            </a:extLst>
          </p:cNvPr>
          <p:cNvGrpSpPr/>
          <p:nvPr/>
        </p:nvGrpSpPr>
        <p:grpSpPr>
          <a:xfrm>
            <a:off x="5554184" y="1241746"/>
            <a:ext cx="8094738" cy="4270053"/>
            <a:chOff x="7127340" y="4185505"/>
            <a:chExt cx="10132495" cy="5344990"/>
          </a:xfrm>
        </p:grpSpPr>
        <p:sp>
          <p:nvSpPr>
            <p:cNvPr id="3" name="Freeform 5">
              <a:extLst>
                <a:ext uri="{FF2B5EF4-FFF2-40B4-BE49-F238E27FC236}">
                  <a16:creationId xmlns:a16="http://schemas.microsoft.com/office/drawing/2014/main" id="{92C023E2-CA3E-4A7F-ADCE-FA48451DA0DE}"/>
                </a:ext>
              </a:extLst>
            </p:cNvPr>
            <p:cNvSpPr>
              <a:spLocks noEditPoints="1"/>
            </p:cNvSpPr>
            <p:nvPr/>
          </p:nvSpPr>
          <p:spPr bwMode="auto">
            <a:xfrm>
              <a:off x="8452093" y="4185505"/>
              <a:ext cx="7482989" cy="5074868"/>
            </a:xfrm>
            <a:custGeom>
              <a:avLst/>
              <a:gdLst>
                <a:gd name="T0" fmla="*/ 536 w 549"/>
                <a:gd name="T1" fmla="*/ 0 h 371"/>
                <a:gd name="T2" fmla="*/ 12 w 549"/>
                <a:gd name="T3" fmla="*/ 0 h 371"/>
                <a:gd name="T4" fmla="*/ 0 w 549"/>
                <a:gd name="T5" fmla="*/ 17 h 371"/>
                <a:gd name="T6" fmla="*/ 0 w 549"/>
                <a:gd name="T7" fmla="*/ 354 h 371"/>
                <a:gd name="T8" fmla="*/ 12 w 549"/>
                <a:gd name="T9" fmla="*/ 371 h 371"/>
                <a:gd name="T10" fmla="*/ 536 w 549"/>
                <a:gd name="T11" fmla="*/ 371 h 371"/>
                <a:gd name="T12" fmla="*/ 549 w 549"/>
                <a:gd name="T13" fmla="*/ 354 h 371"/>
                <a:gd name="T14" fmla="*/ 549 w 549"/>
                <a:gd name="T15" fmla="*/ 17 h 371"/>
                <a:gd name="T16" fmla="*/ 536 w 549"/>
                <a:gd name="T17" fmla="*/ 0 h 371"/>
                <a:gd name="T18" fmla="*/ 528 w 549"/>
                <a:gd name="T19" fmla="*/ 333 h 371"/>
                <a:gd name="T20" fmla="*/ 21 w 549"/>
                <a:gd name="T21" fmla="*/ 333 h 371"/>
                <a:gd name="T22" fmla="*/ 21 w 549"/>
                <a:gd name="T23" fmla="*/ 21 h 371"/>
                <a:gd name="T24" fmla="*/ 528 w 549"/>
                <a:gd name="T25" fmla="*/ 21 h 371"/>
                <a:gd name="T26" fmla="*/ 528 w 549"/>
                <a:gd name="T27" fmla="*/ 333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9" h="371">
                  <a:moveTo>
                    <a:pt x="536" y="0"/>
                  </a:moveTo>
                  <a:cubicBezTo>
                    <a:pt x="12" y="0"/>
                    <a:pt x="12" y="0"/>
                    <a:pt x="12" y="0"/>
                  </a:cubicBezTo>
                  <a:cubicBezTo>
                    <a:pt x="5" y="0"/>
                    <a:pt x="0" y="8"/>
                    <a:pt x="0" y="17"/>
                  </a:cubicBezTo>
                  <a:cubicBezTo>
                    <a:pt x="0" y="354"/>
                    <a:pt x="0" y="354"/>
                    <a:pt x="0" y="354"/>
                  </a:cubicBezTo>
                  <a:cubicBezTo>
                    <a:pt x="0" y="363"/>
                    <a:pt x="5" y="371"/>
                    <a:pt x="12" y="371"/>
                  </a:cubicBezTo>
                  <a:cubicBezTo>
                    <a:pt x="536" y="371"/>
                    <a:pt x="536" y="371"/>
                    <a:pt x="536" y="371"/>
                  </a:cubicBezTo>
                  <a:cubicBezTo>
                    <a:pt x="543" y="371"/>
                    <a:pt x="549" y="363"/>
                    <a:pt x="549" y="354"/>
                  </a:cubicBezTo>
                  <a:cubicBezTo>
                    <a:pt x="549" y="17"/>
                    <a:pt x="549" y="17"/>
                    <a:pt x="549" y="17"/>
                  </a:cubicBezTo>
                  <a:cubicBezTo>
                    <a:pt x="549" y="8"/>
                    <a:pt x="543" y="0"/>
                    <a:pt x="536" y="0"/>
                  </a:cubicBezTo>
                  <a:close/>
                  <a:moveTo>
                    <a:pt x="528" y="333"/>
                  </a:moveTo>
                  <a:cubicBezTo>
                    <a:pt x="21" y="333"/>
                    <a:pt x="21" y="333"/>
                    <a:pt x="21" y="333"/>
                  </a:cubicBezTo>
                  <a:cubicBezTo>
                    <a:pt x="21" y="21"/>
                    <a:pt x="21" y="21"/>
                    <a:pt x="21" y="21"/>
                  </a:cubicBezTo>
                  <a:cubicBezTo>
                    <a:pt x="528" y="21"/>
                    <a:pt x="528" y="21"/>
                    <a:pt x="528" y="21"/>
                  </a:cubicBezTo>
                  <a:lnTo>
                    <a:pt x="528" y="33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 name="Group 3">
              <a:extLst>
                <a:ext uri="{FF2B5EF4-FFF2-40B4-BE49-F238E27FC236}">
                  <a16:creationId xmlns:a16="http://schemas.microsoft.com/office/drawing/2014/main" id="{99B1E42D-D0CB-4CD4-A1BC-55356E6CF8E1}"/>
                </a:ext>
              </a:extLst>
            </p:cNvPr>
            <p:cNvGrpSpPr/>
            <p:nvPr/>
          </p:nvGrpSpPr>
          <p:grpSpPr>
            <a:xfrm>
              <a:off x="7127340" y="9082206"/>
              <a:ext cx="10132495" cy="448289"/>
              <a:chOff x="7127340" y="8105776"/>
              <a:chExt cx="10132495" cy="448289"/>
            </a:xfrm>
          </p:grpSpPr>
          <p:sp>
            <p:nvSpPr>
              <p:cNvPr id="5" name="Freeform 6">
                <a:extLst>
                  <a:ext uri="{FF2B5EF4-FFF2-40B4-BE49-F238E27FC236}">
                    <a16:creationId xmlns:a16="http://schemas.microsoft.com/office/drawing/2014/main" id="{5F612298-074C-4C41-BB55-2EC668E9BB60}"/>
                  </a:ext>
                </a:extLst>
              </p:cNvPr>
              <p:cNvSpPr>
                <a:spLocks/>
              </p:cNvSpPr>
              <p:nvPr/>
            </p:nvSpPr>
            <p:spPr bwMode="auto">
              <a:xfrm>
                <a:off x="7127340" y="8306930"/>
                <a:ext cx="10103759" cy="247135"/>
              </a:xfrm>
              <a:custGeom>
                <a:avLst/>
                <a:gdLst>
                  <a:gd name="T0" fmla="*/ 5 w 741"/>
                  <a:gd name="T1" fmla="*/ 3 h 18"/>
                  <a:gd name="T2" fmla="*/ 33 w 741"/>
                  <a:gd name="T3" fmla="*/ 18 h 18"/>
                  <a:gd name="T4" fmla="*/ 713 w 741"/>
                  <a:gd name="T5" fmla="*/ 18 h 18"/>
                  <a:gd name="T6" fmla="*/ 741 w 741"/>
                  <a:gd name="T7" fmla="*/ 6 h 18"/>
                  <a:gd name="T8" fmla="*/ 741 w 741"/>
                  <a:gd name="T9" fmla="*/ 0 h 18"/>
                  <a:gd name="T10" fmla="*/ 5 w 741"/>
                  <a:gd name="T11" fmla="*/ 3 h 18"/>
                </a:gdLst>
                <a:ahLst/>
                <a:cxnLst>
                  <a:cxn ang="0">
                    <a:pos x="T0" y="T1"/>
                  </a:cxn>
                  <a:cxn ang="0">
                    <a:pos x="T2" y="T3"/>
                  </a:cxn>
                  <a:cxn ang="0">
                    <a:pos x="T4" y="T5"/>
                  </a:cxn>
                  <a:cxn ang="0">
                    <a:pos x="T6" y="T7"/>
                  </a:cxn>
                  <a:cxn ang="0">
                    <a:pos x="T8" y="T9"/>
                  </a:cxn>
                  <a:cxn ang="0">
                    <a:pos x="T10" y="T11"/>
                  </a:cxn>
                </a:cxnLst>
                <a:rect l="0" t="0" r="r" b="b"/>
                <a:pathLst>
                  <a:path w="741" h="18">
                    <a:moveTo>
                      <a:pt x="5" y="3"/>
                    </a:moveTo>
                    <a:cubicBezTo>
                      <a:pt x="5" y="3"/>
                      <a:pt x="0" y="11"/>
                      <a:pt x="33" y="18"/>
                    </a:cubicBezTo>
                    <a:cubicBezTo>
                      <a:pt x="713" y="18"/>
                      <a:pt x="713" y="18"/>
                      <a:pt x="713" y="18"/>
                    </a:cubicBezTo>
                    <a:cubicBezTo>
                      <a:pt x="713" y="18"/>
                      <a:pt x="735" y="17"/>
                      <a:pt x="741" y="6"/>
                    </a:cubicBezTo>
                    <a:cubicBezTo>
                      <a:pt x="741" y="0"/>
                      <a:pt x="741" y="0"/>
                      <a:pt x="741" y="0"/>
                    </a:cubicBezTo>
                    <a:lnTo>
                      <a:pt x="5" y="3"/>
                    </a:lnTo>
                    <a:close/>
                  </a:path>
                </a:pathLst>
              </a:custGeom>
              <a:solidFill>
                <a:srgbClr val="5F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7">
                <a:extLst>
                  <a:ext uri="{FF2B5EF4-FFF2-40B4-BE49-F238E27FC236}">
                    <a16:creationId xmlns:a16="http://schemas.microsoft.com/office/drawing/2014/main" id="{67F900D5-80A7-4293-8C0F-050BE0B2A087}"/>
                  </a:ext>
                </a:extLst>
              </p:cNvPr>
              <p:cNvSpPr>
                <a:spLocks/>
              </p:cNvSpPr>
              <p:nvPr/>
            </p:nvSpPr>
            <p:spPr bwMode="auto">
              <a:xfrm>
                <a:off x="7196308" y="8105776"/>
                <a:ext cx="10063527" cy="310354"/>
              </a:xfrm>
              <a:custGeom>
                <a:avLst/>
                <a:gdLst>
                  <a:gd name="T0" fmla="*/ 0 w 738"/>
                  <a:gd name="T1" fmla="*/ 0 h 23"/>
                  <a:gd name="T2" fmla="*/ 737 w 738"/>
                  <a:gd name="T3" fmla="*/ 0 h 23"/>
                  <a:gd name="T4" fmla="*/ 737 w 738"/>
                  <a:gd name="T5" fmla="*/ 19 h 23"/>
                  <a:gd name="T6" fmla="*/ 729 w 738"/>
                  <a:gd name="T7" fmla="*/ 21 h 23"/>
                  <a:gd name="T8" fmla="*/ 7 w 738"/>
                  <a:gd name="T9" fmla="*/ 21 h 23"/>
                  <a:gd name="T10" fmla="*/ 0 w 738"/>
                  <a:gd name="T11" fmla="*/ 19 h 23"/>
                  <a:gd name="T12" fmla="*/ 0 w 738"/>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738" h="23">
                    <a:moveTo>
                      <a:pt x="0" y="0"/>
                    </a:moveTo>
                    <a:cubicBezTo>
                      <a:pt x="737" y="0"/>
                      <a:pt x="737" y="0"/>
                      <a:pt x="737" y="0"/>
                    </a:cubicBezTo>
                    <a:cubicBezTo>
                      <a:pt x="737" y="19"/>
                      <a:pt x="737" y="19"/>
                      <a:pt x="737" y="19"/>
                    </a:cubicBezTo>
                    <a:cubicBezTo>
                      <a:pt x="737" y="19"/>
                      <a:pt x="738" y="22"/>
                      <a:pt x="729" y="21"/>
                    </a:cubicBezTo>
                    <a:cubicBezTo>
                      <a:pt x="7" y="21"/>
                      <a:pt x="7" y="21"/>
                      <a:pt x="7" y="21"/>
                    </a:cubicBezTo>
                    <a:cubicBezTo>
                      <a:pt x="7" y="21"/>
                      <a:pt x="0" y="23"/>
                      <a:pt x="0" y="19"/>
                    </a:cubicBezTo>
                    <a:lnTo>
                      <a:pt x="0" y="0"/>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8">
                <a:extLst>
                  <a:ext uri="{FF2B5EF4-FFF2-40B4-BE49-F238E27FC236}">
                    <a16:creationId xmlns:a16="http://schemas.microsoft.com/office/drawing/2014/main" id="{5D775950-6117-4CD8-A19A-A9AD09FE9792}"/>
                  </a:ext>
                </a:extLst>
              </p:cNvPr>
              <p:cNvSpPr>
                <a:spLocks/>
              </p:cNvSpPr>
              <p:nvPr/>
            </p:nvSpPr>
            <p:spPr bwMode="auto">
              <a:xfrm>
                <a:off x="16397740" y="8237963"/>
                <a:ext cx="367828" cy="45978"/>
              </a:xfrm>
              <a:custGeom>
                <a:avLst/>
                <a:gdLst>
                  <a:gd name="T0" fmla="*/ 27 w 27"/>
                  <a:gd name="T1" fmla="*/ 2 h 3"/>
                  <a:gd name="T2" fmla="*/ 26 w 27"/>
                  <a:gd name="T3" fmla="*/ 3 h 3"/>
                  <a:gd name="T4" fmla="*/ 1 w 27"/>
                  <a:gd name="T5" fmla="*/ 3 h 3"/>
                  <a:gd name="T6" fmla="*/ 0 w 27"/>
                  <a:gd name="T7" fmla="*/ 2 h 3"/>
                  <a:gd name="T8" fmla="*/ 0 w 27"/>
                  <a:gd name="T9" fmla="*/ 2 h 3"/>
                  <a:gd name="T10" fmla="*/ 1 w 27"/>
                  <a:gd name="T11" fmla="*/ 0 h 3"/>
                  <a:gd name="T12" fmla="*/ 26 w 27"/>
                  <a:gd name="T13" fmla="*/ 0 h 3"/>
                  <a:gd name="T14" fmla="*/ 27 w 2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3">
                    <a:moveTo>
                      <a:pt x="27" y="2"/>
                    </a:moveTo>
                    <a:cubicBezTo>
                      <a:pt x="27" y="2"/>
                      <a:pt x="27" y="3"/>
                      <a:pt x="26" y="3"/>
                    </a:cubicBezTo>
                    <a:cubicBezTo>
                      <a:pt x="1" y="3"/>
                      <a:pt x="1" y="3"/>
                      <a:pt x="1" y="3"/>
                    </a:cubicBezTo>
                    <a:cubicBezTo>
                      <a:pt x="1" y="3"/>
                      <a:pt x="0" y="2"/>
                      <a:pt x="0" y="2"/>
                    </a:cubicBezTo>
                    <a:cubicBezTo>
                      <a:pt x="0" y="2"/>
                      <a:pt x="0" y="2"/>
                      <a:pt x="0" y="2"/>
                    </a:cubicBezTo>
                    <a:cubicBezTo>
                      <a:pt x="0" y="1"/>
                      <a:pt x="1" y="0"/>
                      <a:pt x="1" y="0"/>
                    </a:cubicBezTo>
                    <a:cubicBezTo>
                      <a:pt x="26" y="0"/>
                      <a:pt x="26" y="0"/>
                      <a:pt x="26" y="0"/>
                    </a:cubicBezTo>
                    <a:cubicBezTo>
                      <a:pt x="27" y="0"/>
                      <a:pt x="27" y="1"/>
                      <a:pt x="27" y="2"/>
                    </a:cubicBezTo>
                    <a:close/>
                  </a:path>
                </a:pathLst>
              </a:custGeom>
              <a:solidFill>
                <a:srgbClr val="5F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9">
                <a:extLst>
                  <a:ext uri="{FF2B5EF4-FFF2-40B4-BE49-F238E27FC236}">
                    <a16:creationId xmlns:a16="http://schemas.microsoft.com/office/drawing/2014/main" id="{B1299B94-7A24-43E7-8B5A-578372EF5BC1}"/>
                  </a:ext>
                </a:extLst>
              </p:cNvPr>
              <p:cNvSpPr>
                <a:spLocks/>
              </p:cNvSpPr>
              <p:nvPr/>
            </p:nvSpPr>
            <p:spPr bwMode="auto">
              <a:xfrm>
                <a:off x="11501038" y="8117270"/>
                <a:ext cx="1419583" cy="149429"/>
              </a:xfrm>
              <a:custGeom>
                <a:avLst/>
                <a:gdLst>
                  <a:gd name="T0" fmla="*/ 2 w 104"/>
                  <a:gd name="T1" fmla="*/ 0 h 11"/>
                  <a:gd name="T2" fmla="*/ 9 w 104"/>
                  <a:gd name="T3" fmla="*/ 10 h 11"/>
                  <a:gd name="T4" fmla="*/ 94 w 104"/>
                  <a:gd name="T5" fmla="*/ 10 h 11"/>
                  <a:gd name="T6" fmla="*/ 102 w 104"/>
                  <a:gd name="T7" fmla="*/ 0 h 11"/>
                  <a:gd name="T8" fmla="*/ 2 w 104"/>
                  <a:gd name="T9" fmla="*/ 0 h 11"/>
                </a:gdLst>
                <a:ahLst/>
                <a:cxnLst>
                  <a:cxn ang="0">
                    <a:pos x="T0" y="T1"/>
                  </a:cxn>
                  <a:cxn ang="0">
                    <a:pos x="T2" y="T3"/>
                  </a:cxn>
                  <a:cxn ang="0">
                    <a:pos x="T4" y="T5"/>
                  </a:cxn>
                  <a:cxn ang="0">
                    <a:pos x="T6" y="T7"/>
                  </a:cxn>
                  <a:cxn ang="0">
                    <a:pos x="T8" y="T9"/>
                  </a:cxn>
                </a:cxnLst>
                <a:rect l="0" t="0" r="r" b="b"/>
                <a:pathLst>
                  <a:path w="104" h="11">
                    <a:moveTo>
                      <a:pt x="2" y="0"/>
                    </a:moveTo>
                    <a:cubicBezTo>
                      <a:pt x="2" y="0"/>
                      <a:pt x="0" y="9"/>
                      <a:pt x="9" y="10"/>
                    </a:cubicBezTo>
                    <a:cubicBezTo>
                      <a:pt x="94" y="10"/>
                      <a:pt x="94" y="10"/>
                      <a:pt x="94" y="10"/>
                    </a:cubicBezTo>
                    <a:cubicBezTo>
                      <a:pt x="94" y="10"/>
                      <a:pt x="104" y="11"/>
                      <a:pt x="102" y="0"/>
                    </a:cubicBezTo>
                    <a:lnTo>
                      <a:pt x="2" y="0"/>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0" name="Rectangle 9">
            <a:extLst>
              <a:ext uri="{FF2B5EF4-FFF2-40B4-BE49-F238E27FC236}">
                <a16:creationId xmlns:a16="http://schemas.microsoft.com/office/drawing/2014/main" id="{E39CB361-0233-4C14-B2A2-BDADA4C0C208}"/>
              </a:ext>
            </a:extLst>
          </p:cNvPr>
          <p:cNvSpPr/>
          <p:nvPr/>
        </p:nvSpPr>
        <p:spPr>
          <a:xfrm flipH="1">
            <a:off x="-8" y="1094283"/>
            <a:ext cx="3387783" cy="4669434"/>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extBox 10">
            <a:extLst>
              <a:ext uri="{FF2B5EF4-FFF2-40B4-BE49-F238E27FC236}">
                <a16:creationId xmlns:a16="http://schemas.microsoft.com/office/drawing/2014/main" id="{FC12B995-647E-4794-BE6A-7EEB27FE5A36}"/>
              </a:ext>
            </a:extLst>
          </p:cNvPr>
          <p:cNvSpPr txBox="1"/>
          <p:nvPr/>
        </p:nvSpPr>
        <p:spPr>
          <a:xfrm>
            <a:off x="1445563" y="637005"/>
            <a:ext cx="3855806" cy="2123658"/>
          </a:xfrm>
          <a:prstGeom prst="rect">
            <a:avLst/>
          </a:prstGeom>
          <a:noFill/>
        </p:spPr>
        <p:txBody>
          <a:bodyPr wrap="square" rtlCol="0">
            <a:spAutoFit/>
          </a:bodyPr>
          <a:lstStyle/>
          <a:p>
            <a:r>
              <a:rPr lang="en-US" sz="4400">
                <a:solidFill>
                  <a:schemeClr val="tx1">
                    <a:lumMod val="75000"/>
                    <a:lumOff val="25000"/>
                  </a:schemeClr>
                </a:solidFill>
                <a:latin typeface="+mj-lt"/>
              </a:rPr>
              <a:t>Exploring Different Design Style</a:t>
            </a:r>
            <a:endParaRPr lang="id-ID" sz="5400" b="1">
              <a:solidFill>
                <a:schemeClr val="tx1">
                  <a:lumMod val="75000"/>
                  <a:lumOff val="25000"/>
                </a:schemeClr>
              </a:solidFill>
              <a:latin typeface="+mj-lt"/>
            </a:endParaRPr>
          </a:p>
        </p:txBody>
      </p:sp>
      <p:sp>
        <p:nvSpPr>
          <p:cNvPr id="12" name="TextBox 11">
            <a:extLst>
              <a:ext uri="{FF2B5EF4-FFF2-40B4-BE49-F238E27FC236}">
                <a16:creationId xmlns:a16="http://schemas.microsoft.com/office/drawing/2014/main" id="{1BD810E6-FECC-4D6A-B4AE-A2DA1DB210CC}"/>
              </a:ext>
            </a:extLst>
          </p:cNvPr>
          <p:cNvSpPr txBox="1"/>
          <p:nvPr/>
        </p:nvSpPr>
        <p:spPr>
          <a:xfrm>
            <a:off x="1445563" y="4605168"/>
            <a:ext cx="3400804" cy="1615827"/>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
        <p:nvSpPr>
          <p:cNvPr id="13" name="Picture Placeholder 12">
            <a:extLst>
              <a:ext uri="{FF2B5EF4-FFF2-40B4-BE49-F238E27FC236}">
                <a16:creationId xmlns:a16="http://schemas.microsoft.com/office/drawing/2014/main" id="{8CC4427B-99A2-4016-8AD8-24C7F5184DE2}"/>
              </a:ext>
            </a:extLst>
          </p:cNvPr>
          <p:cNvSpPr>
            <a:spLocks noGrp="1"/>
          </p:cNvSpPr>
          <p:nvPr>
            <p:ph type="pic" sz="quarter" idx="22"/>
          </p:nvPr>
        </p:nvSpPr>
        <p:spPr/>
      </p:sp>
    </p:spTree>
    <p:extLst>
      <p:ext uri="{BB962C8B-B14F-4D97-AF65-F5344CB8AC3E}">
        <p14:creationId xmlns:p14="http://schemas.microsoft.com/office/powerpoint/2010/main" val="27134360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750"/>
                                        <p:tgtEl>
                                          <p:spTgt spid="11"/>
                                        </p:tgtEl>
                                      </p:cBhvr>
                                    </p:animEffect>
                                    <p:anim calcmode="lin" valueType="num">
                                      <p:cBhvr>
                                        <p:cTn id="8" dur="750" fill="hold"/>
                                        <p:tgtEl>
                                          <p:spTgt spid="11"/>
                                        </p:tgtEl>
                                        <p:attrNameLst>
                                          <p:attrName>ppt_x</p:attrName>
                                        </p:attrNameLst>
                                      </p:cBhvr>
                                      <p:tavLst>
                                        <p:tav tm="0">
                                          <p:val>
                                            <p:strVal val="#ppt_x"/>
                                          </p:val>
                                        </p:tav>
                                        <p:tav tm="100000">
                                          <p:val>
                                            <p:strVal val="#ppt_x"/>
                                          </p:val>
                                        </p:tav>
                                      </p:tavLst>
                                    </p:anim>
                                    <p:anim calcmode="lin" valueType="num">
                                      <p:cBhvr>
                                        <p:cTn id="9" dur="75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750"/>
                                        <p:tgtEl>
                                          <p:spTgt spid="12"/>
                                        </p:tgtEl>
                                      </p:cBhvr>
                                    </p:animEffect>
                                    <p:anim calcmode="lin" valueType="num">
                                      <p:cBhvr>
                                        <p:cTn id="13" dur="750" fill="hold"/>
                                        <p:tgtEl>
                                          <p:spTgt spid="12"/>
                                        </p:tgtEl>
                                        <p:attrNameLst>
                                          <p:attrName>ppt_x</p:attrName>
                                        </p:attrNameLst>
                                      </p:cBhvr>
                                      <p:tavLst>
                                        <p:tav tm="0">
                                          <p:val>
                                            <p:strVal val="#ppt_x"/>
                                          </p:val>
                                        </p:tav>
                                        <p:tav tm="100000">
                                          <p:val>
                                            <p:strVal val="#ppt_x"/>
                                          </p:val>
                                        </p:tav>
                                      </p:tavLst>
                                    </p:anim>
                                    <p:anim calcmode="lin" valueType="num">
                                      <p:cBhvr>
                                        <p:cTn id="14"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54BE57-7F10-4EC8-818F-96075C66F3CC}"/>
              </a:ext>
            </a:extLst>
          </p:cNvPr>
          <p:cNvSpPr/>
          <p:nvPr/>
        </p:nvSpPr>
        <p:spPr>
          <a:xfrm>
            <a:off x="0" y="0"/>
            <a:ext cx="6096000" cy="6858000"/>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14" name="Group 113">
            <a:extLst>
              <a:ext uri="{FF2B5EF4-FFF2-40B4-BE49-F238E27FC236}">
                <a16:creationId xmlns:a16="http://schemas.microsoft.com/office/drawing/2014/main" id="{92882E7E-2A46-4AF4-97F0-B0E90FF3E5FC}"/>
              </a:ext>
            </a:extLst>
          </p:cNvPr>
          <p:cNvGrpSpPr/>
          <p:nvPr/>
        </p:nvGrpSpPr>
        <p:grpSpPr>
          <a:xfrm>
            <a:off x="6117455" y="-177049"/>
            <a:ext cx="6911652" cy="6960099"/>
            <a:chOff x="6117455" y="-177049"/>
            <a:chExt cx="6911652" cy="6960099"/>
          </a:xfrm>
        </p:grpSpPr>
        <p:grpSp>
          <p:nvGrpSpPr>
            <p:cNvPr id="10" name="Group 9">
              <a:extLst>
                <a:ext uri="{FF2B5EF4-FFF2-40B4-BE49-F238E27FC236}">
                  <a16:creationId xmlns:a16="http://schemas.microsoft.com/office/drawing/2014/main" id="{DC3102FB-CA36-43C0-AD45-AD2CE45CBFB5}"/>
                </a:ext>
              </a:extLst>
            </p:cNvPr>
            <p:cNvGrpSpPr/>
            <p:nvPr/>
          </p:nvGrpSpPr>
          <p:grpSpPr>
            <a:xfrm>
              <a:off x="6117455" y="3477702"/>
              <a:ext cx="3305348" cy="3305348"/>
              <a:chOff x="684358" y="2902022"/>
              <a:chExt cx="3364308" cy="3364307"/>
            </a:xfrm>
            <a:solidFill>
              <a:schemeClr val="bg1">
                <a:lumMod val="95000"/>
              </a:schemeClr>
            </a:solidFill>
          </p:grpSpPr>
          <p:sp>
            <p:nvSpPr>
              <p:cNvPr id="11" name="Freeform 6">
                <a:extLst>
                  <a:ext uri="{FF2B5EF4-FFF2-40B4-BE49-F238E27FC236}">
                    <a16:creationId xmlns:a16="http://schemas.microsoft.com/office/drawing/2014/main" id="{81408BC3-2976-4536-A795-113B127A9553}"/>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7">
                <a:extLst>
                  <a:ext uri="{FF2B5EF4-FFF2-40B4-BE49-F238E27FC236}">
                    <a16:creationId xmlns:a16="http://schemas.microsoft.com/office/drawing/2014/main" id="{E5DB879B-5C1A-4A21-BCB9-70A9FA3515E3}"/>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8">
                <a:extLst>
                  <a:ext uri="{FF2B5EF4-FFF2-40B4-BE49-F238E27FC236}">
                    <a16:creationId xmlns:a16="http://schemas.microsoft.com/office/drawing/2014/main" id="{CC7A115D-2A65-499D-A942-E3D90FF1A5A4}"/>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9">
                <a:extLst>
                  <a:ext uri="{FF2B5EF4-FFF2-40B4-BE49-F238E27FC236}">
                    <a16:creationId xmlns:a16="http://schemas.microsoft.com/office/drawing/2014/main" id="{A5B2A2A5-E912-4D10-A6F7-021CAB18C511}"/>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10">
                <a:extLst>
                  <a:ext uri="{FF2B5EF4-FFF2-40B4-BE49-F238E27FC236}">
                    <a16:creationId xmlns:a16="http://schemas.microsoft.com/office/drawing/2014/main" id="{6E716C66-6B1B-4C98-A7CB-B79BACE8B2E9}"/>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11">
                <a:extLst>
                  <a:ext uri="{FF2B5EF4-FFF2-40B4-BE49-F238E27FC236}">
                    <a16:creationId xmlns:a16="http://schemas.microsoft.com/office/drawing/2014/main" id="{4ACC8B86-364F-4FF6-ACA8-F06A1EEC96BD}"/>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12">
                <a:extLst>
                  <a:ext uri="{FF2B5EF4-FFF2-40B4-BE49-F238E27FC236}">
                    <a16:creationId xmlns:a16="http://schemas.microsoft.com/office/drawing/2014/main" id="{BE8D966E-2CA2-4F4F-90EF-D3E55920DC63}"/>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3">
                <a:extLst>
                  <a:ext uri="{FF2B5EF4-FFF2-40B4-BE49-F238E27FC236}">
                    <a16:creationId xmlns:a16="http://schemas.microsoft.com/office/drawing/2014/main" id="{2B172C68-74C8-497C-9721-467E9B56F083}"/>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4">
                <a:extLst>
                  <a:ext uri="{FF2B5EF4-FFF2-40B4-BE49-F238E27FC236}">
                    <a16:creationId xmlns:a16="http://schemas.microsoft.com/office/drawing/2014/main" id="{7470A967-0D60-4CB4-AC06-AD9BD04FA42B}"/>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5">
                <a:extLst>
                  <a:ext uri="{FF2B5EF4-FFF2-40B4-BE49-F238E27FC236}">
                    <a16:creationId xmlns:a16="http://schemas.microsoft.com/office/drawing/2014/main" id="{520FC890-9445-4DCA-93E1-49EDF0B093A9}"/>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6">
                <a:extLst>
                  <a:ext uri="{FF2B5EF4-FFF2-40B4-BE49-F238E27FC236}">
                    <a16:creationId xmlns:a16="http://schemas.microsoft.com/office/drawing/2014/main" id="{D869F715-7AB8-4546-849A-7962B52C715B}"/>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7">
                <a:extLst>
                  <a:ext uri="{FF2B5EF4-FFF2-40B4-BE49-F238E27FC236}">
                    <a16:creationId xmlns:a16="http://schemas.microsoft.com/office/drawing/2014/main" id="{F7598530-C6D3-44E9-87B4-92C7B57A6DA5}"/>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8">
                <a:extLst>
                  <a:ext uri="{FF2B5EF4-FFF2-40B4-BE49-F238E27FC236}">
                    <a16:creationId xmlns:a16="http://schemas.microsoft.com/office/drawing/2014/main" id="{CDEF5B3F-71AB-4C8E-ABAD-C5939E3E1A77}"/>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9">
                <a:extLst>
                  <a:ext uri="{FF2B5EF4-FFF2-40B4-BE49-F238E27FC236}">
                    <a16:creationId xmlns:a16="http://schemas.microsoft.com/office/drawing/2014/main" id="{FB492235-01D0-4445-B638-AA8E8897A09D}"/>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20">
                <a:extLst>
                  <a:ext uri="{FF2B5EF4-FFF2-40B4-BE49-F238E27FC236}">
                    <a16:creationId xmlns:a16="http://schemas.microsoft.com/office/drawing/2014/main" id="{47B623C6-676D-4CF9-8DF8-9231DF8699B8}"/>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21">
                <a:extLst>
                  <a:ext uri="{FF2B5EF4-FFF2-40B4-BE49-F238E27FC236}">
                    <a16:creationId xmlns:a16="http://schemas.microsoft.com/office/drawing/2014/main" id="{A82CBB79-7439-4012-B9ED-E1EDAA187B28}"/>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22">
                <a:extLst>
                  <a:ext uri="{FF2B5EF4-FFF2-40B4-BE49-F238E27FC236}">
                    <a16:creationId xmlns:a16="http://schemas.microsoft.com/office/drawing/2014/main" id="{74620FBD-995E-4F3C-8E3F-C7875CA096B3}"/>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3">
                <a:extLst>
                  <a:ext uri="{FF2B5EF4-FFF2-40B4-BE49-F238E27FC236}">
                    <a16:creationId xmlns:a16="http://schemas.microsoft.com/office/drawing/2014/main" id="{924F8279-ACE9-4C6F-8C8C-4E70F8237466}"/>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4">
                <a:extLst>
                  <a:ext uri="{FF2B5EF4-FFF2-40B4-BE49-F238E27FC236}">
                    <a16:creationId xmlns:a16="http://schemas.microsoft.com/office/drawing/2014/main" id="{D87120DE-CA3A-42E1-9144-C656D8602A95}"/>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5">
                <a:extLst>
                  <a:ext uri="{FF2B5EF4-FFF2-40B4-BE49-F238E27FC236}">
                    <a16:creationId xmlns:a16="http://schemas.microsoft.com/office/drawing/2014/main" id="{5E1C2EBD-6F7E-442C-BE0D-07750DF18F39}"/>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6">
                <a:extLst>
                  <a:ext uri="{FF2B5EF4-FFF2-40B4-BE49-F238E27FC236}">
                    <a16:creationId xmlns:a16="http://schemas.microsoft.com/office/drawing/2014/main" id="{42958FA1-DBD8-49F2-AFAB-F51151DA8D53}"/>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7">
                <a:extLst>
                  <a:ext uri="{FF2B5EF4-FFF2-40B4-BE49-F238E27FC236}">
                    <a16:creationId xmlns:a16="http://schemas.microsoft.com/office/drawing/2014/main" id="{E5ECF382-D220-4E9B-8366-9478124A2ACC}"/>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8">
                <a:extLst>
                  <a:ext uri="{FF2B5EF4-FFF2-40B4-BE49-F238E27FC236}">
                    <a16:creationId xmlns:a16="http://schemas.microsoft.com/office/drawing/2014/main" id="{572BE4DF-9140-4D84-9E27-48A10782D4F4}"/>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9">
                <a:extLst>
                  <a:ext uri="{FF2B5EF4-FFF2-40B4-BE49-F238E27FC236}">
                    <a16:creationId xmlns:a16="http://schemas.microsoft.com/office/drawing/2014/main" id="{41713766-93B3-4EF6-A4D0-1817943BAF95}"/>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30">
                <a:extLst>
                  <a:ext uri="{FF2B5EF4-FFF2-40B4-BE49-F238E27FC236}">
                    <a16:creationId xmlns:a16="http://schemas.microsoft.com/office/drawing/2014/main" id="{EA4342DD-DB77-4075-B551-073275CEA459}"/>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grpSp>
          <p:nvGrpSpPr>
            <p:cNvPr id="36" name="Group 35">
              <a:extLst>
                <a:ext uri="{FF2B5EF4-FFF2-40B4-BE49-F238E27FC236}">
                  <a16:creationId xmlns:a16="http://schemas.microsoft.com/office/drawing/2014/main" id="{1A3B3B5B-DF13-4740-8376-B407E92EC335}"/>
                </a:ext>
              </a:extLst>
            </p:cNvPr>
            <p:cNvGrpSpPr/>
            <p:nvPr/>
          </p:nvGrpSpPr>
          <p:grpSpPr>
            <a:xfrm>
              <a:off x="6117455" y="-177049"/>
              <a:ext cx="3305348" cy="3305348"/>
              <a:chOff x="684358" y="2902022"/>
              <a:chExt cx="3364308" cy="3364307"/>
            </a:xfrm>
            <a:solidFill>
              <a:schemeClr val="bg1">
                <a:lumMod val="95000"/>
              </a:schemeClr>
            </a:solidFill>
          </p:grpSpPr>
          <p:sp>
            <p:nvSpPr>
              <p:cNvPr id="37" name="Freeform 6">
                <a:extLst>
                  <a:ext uri="{FF2B5EF4-FFF2-40B4-BE49-F238E27FC236}">
                    <a16:creationId xmlns:a16="http://schemas.microsoft.com/office/drawing/2014/main" id="{8B91F70D-B300-4D85-B5F8-0F01B3EFFA32}"/>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7">
                <a:extLst>
                  <a:ext uri="{FF2B5EF4-FFF2-40B4-BE49-F238E27FC236}">
                    <a16:creationId xmlns:a16="http://schemas.microsoft.com/office/drawing/2014/main" id="{C5301AA8-CF10-4734-9326-AF1384646B05}"/>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8">
                <a:extLst>
                  <a:ext uri="{FF2B5EF4-FFF2-40B4-BE49-F238E27FC236}">
                    <a16:creationId xmlns:a16="http://schemas.microsoft.com/office/drawing/2014/main" id="{87D9C058-35C0-44B5-A889-17A54F82F22B}"/>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9">
                <a:extLst>
                  <a:ext uri="{FF2B5EF4-FFF2-40B4-BE49-F238E27FC236}">
                    <a16:creationId xmlns:a16="http://schemas.microsoft.com/office/drawing/2014/main" id="{4329C817-D874-4F48-87DF-6CDA7A5F0023}"/>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10">
                <a:extLst>
                  <a:ext uri="{FF2B5EF4-FFF2-40B4-BE49-F238E27FC236}">
                    <a16:creationId xmlns:a16="http://schemas.microsoft.com/office/drawing/2014/main" id="{ABF02A17-F354-436E-A816-CDEC0038D3A5}"/>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11">
                <a:extLst>
                  <a:ext uri="{FF2B5EF4-FFF2-40B4-BE49-F238E27FC236}">
                    <a16:creationId xmlns:a16="http://schemas.microsoft.com/office/drawing/2014/main" id="{3C554C5B-7A4D-4DE7-8128-D32CE7C1A771}"/>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12">
                <a:extLst>
                  <a:ext uri="{FF2B5EF4-FFF2-40B4-BE49-F238E27FC236}">
                    <a16:creationId xmlns:a16="http://schemas.microsoft.com/office/drawing/2014/main" id="{BF79758C-A6FA-4910-8426-A900EF9AC57F}"/>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13">
                <a:extLst>
                  <a:ext uri="{FF2B5EF4-FFF2-40B4-BE49-F238E27FC236}">
                    <a16:creationId xmlns:a16="http://schemas.microsoft.com/office/drawing/2014/main" id="{25AF747A-2E6C-4B05-96CF-BED006118CCD}"/>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14">
                <a:extLst>
                  <a:ext uri="{FF2B5EF4-FFF2-40B4-BE49-F238E27FC236}">
                    <a16:creationId xmlns:a16="http://schemas.microsoft.com/office/drawing/2014/main" id="{E42E7FF9-447C-4039-B6C4-2F5073FC9A81}"/>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15">
                <a:extLst>
                  <a:ext uri="{FF2B5EF4-FFF2-40B4-BE49-F238E27FC236}">
                    <a16:creationId xmlns:a16="http://schemas.microsoft.com/office/drawing/2014/main" id="{408BD056-1295-475C-BB07-E5F740CC2C84}"/>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16">
                <a:extLst>
                  <a:ext uri="{FF2B5EF4-FFF2-40B4-BE49-F238E27FC236}">
                    <a16:creationId xmlns:a16="http://schemas.microsoft.com/office/drawing/2014/main" id="{26C23821-75D5-471C-B0F3-70D4E46755F3}"/>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17">
                <a:extLst>
                  <a:ext uri="{FF2B5EF4-FFF2-40B4-BE49-F238E27FC236}">
                    <a16:creationId xmlns:a16="http://schemas.microsoft.com/office/drawing/2014/main" id="{A43BEB73-4CEC-4253-AD42-E39BF43B19E2}"/>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18">
                <a:extLst>
                  <a:ext uri="{FF2B5EF4-FFF2-40B4-BE49-F238E27FC236}">
                    <a16:creationId xmlns:a16="http://schemas.microsoft.com/office/drawing/2014/main" id="{8982C699-D7E8-4AE5-9413-C19319B345FD}"/>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19">
                <a:extLst>
                  <a:ext uri="{FF2B5EF4-FFF2-40B4-BE49-F238E27FC236}">
                    <a16:creationId xmlns:a16="http://schemas.microsoft.com/office/drawing/2014/main" id="{A7C591EC-44A6-4AAE-8917-3B8319D077DB}"/>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20">
                <a:extLst>
                  <a:ext uri="{FF2B5EF4-FFF2-40B4-BE49-F238E27FC236}">
                    <a16:creationId xmlns:a16="http://schemas.microsoft.com/office/drawing/2014/main" id="{BE76AB28-0E77-40D5-ABFF-6BC4D137300E}"/>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21">
                <a:extLst>
                  <a:ext uri="{FF2B5EF4-FFF2-40B4-BE49-F238E27FC236}">
                    <a16:creationId xmlns:a16="http://schemas.microsoft.com/office/drawing/2014/main" id="{6CA91A89-0E5B-4F4E-8D3A-498A45DB6CD7}"/>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22">
                <a:extLst>
                  <a:ext uri="{FF2B5EF4-FFF2-40B4-BE49-F238E27FC236}">
                    <a16:creationId xmlns:a16="http://schemas.microsoft.com/office/drawing/2014/main" id="{7D904D5A-8E76-41FD-B898-964CF326FCC7}"/>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23">
                <a:extLst>
                  <a:ext uri="{FF2B5EF4-FFF2-40B4-BE49-F238E27FC236}">
                    <a16:creationId xmlns:a16="http://schemas.microsoft.com/office/drawing/2014/main" id="{E2498525-DE06-4838-A5DD-E4BC45972E5B}"/>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24">
                <a:extLst>
                  <a:ext uri="{FF2B5EF4-FFF2-40B4-BE49-F238E27FC236}">
                    <a16:creationId xmlns:a16="http://schemas.microsoft.com/office/drawing/2014/main" id="{0D4FF6D8-E07C-44A8-AD47-9C074A70F2B7}"/>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25">
                <a:extLst>
                  <a:ext uri="{FF2B5EF4-FFF2-40B4-BE49-F238E27FC236}">
                    <a16:creationId xmlns:a16="http://schemas.microsoft.com/office/drawing/2014/main" id="{33AA9F9E-BCA3-4A8C-A395-34A7E362F8E5}"/>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26">
                <a:extLst>
                  <a:ext uri="{FF2B5EF4-FFF2-40B4-BE49-F238E27FC236}">
                    <a16:creationId xmlns:a16="http://schemas.microsoft.com/office/drawing/2014/main" id="{E42D1FE7-4B4D-4166-A434-00076CCFC88D}"/>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27">
                <a:extLst>
                  <a:ext uri="{FF2B5EF4-FFF2-40B4-BE49-F238E27FC236}">
                    <a16:creationId xmlns:a16="http://schemas.microsoft.com/office/drawing/2014/main" id="{791BBC93-5179-4301-80A4-61733A356520}"/>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28">
                <a:extLst>
                  <a:ext uri="{FF2B5EF4-FFF2-40B4-BE49-F238E27FC236}">
                    <a16:creationId xmlns:a16="http://schemas.microsoft.com/office/drawing/2014/main" id="{0BD2BB10-DC62-4B2A-B791-47DB23C49BE8}"/>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29">
                <a:extLst>
                  <a:ext uri="{FF2B5EF4-FFF2-40B4-BE49-F238E27FC236}">
                    <a16:creationId xmlns:a16="http://schemas.microsoft.com/office/drawing/2014/main" id="{3B1704F0-32DC-44F1-9643-1166F92992A1}"/>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30">
                <a:extLst>
                  <a:ext uri="{FF2B5EF4-FFF2-40B4-BE49-F238E27FC236}">
                    <a16:creationId xmlns:a16="http://schemas.microsoft.com/office/drawing/2014/main" id="{AC2FC143-5F5E-43BD-B9D9-8531901F8D5F}"/>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grpSp>
          <p:nvGrpSpPr>
            <p:cNvPr id="62" name="Group 61">
              <a:extLst>
                <a:ext uri="{FF2B5EF4-FFF2-40B4-BE49-F238E27FC236}">
                  <a16:creationId xmlns:a16="http://schemas.microsoft.com/office/drawing/2014/main" id="{95F5CDCD-A71C-4016-B0FC-95A53DD9289D}"/>
                </a:ext>
              </a:extLst>
            </p:cNvPr>
            <p:cNvGrpSpPr/>
            <p:nvPr/>
          </p:nvGrpSpPr>
          <p:grpSpPr>
            <a:xfrm>
              <a:off x="9723759" y="3477702"/>
              <a:ext cx="3305348" cy="3305348"/>
              <a:chOff x="684358" y="2902022"/>
              <a:chExt cx="3364308" cy="3364307"/>
            </a:xfrm>
            <a:solidFill>
              <a:schemeClr val="bg1">
                <a:lumMod val="95000"/>
              </a:schemeClr>
            </a:solidFill>
          </p:grpSpPr>
          <p:sp>
            <p:nvSpPr>
              <p:cNvPr id="63" name="Freeform 6">
                <a:extLst>
                  <a:ext uri="{FF2B5EF4-FFF2-40B4-BE49-F238E27FC236}">
                    <a16:creationId xmlns:a16="http://schemas.microsoft.com/office/drawing/2014/main" id="{757CCE04-62DF-4FEE-8F9A-648F9E4992A0}"/>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7">
                <a:extLst>
                  <a:ext uri="{FF2B5EF4-FFF2-40B4-BE49-F238E27FC236}">
                    <a16:creationId xmlns:a16="http://schemas.microsoft.com/office/drawing/2014/main" id="{C5B6DD17-E425-49D2-A630-B00446D1A5F9}"/>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8">
                <a:extLst>
                  <a:ext uri="{FF2B5EF4-FFF2-40B4-BE49-F238E27FC236}">
                    <a16:creationId xmlns:a16="http://schemas.microsoft.com/office/drawing/2014/main" id="{65C95C3D-BAB5-4DF8-AAA5-C4383F0A5511}"/>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9">
                <a:extLst>
                  <a:ext uri="{FF2B5EF4-FFF2-40B4-BE49-F238E27FC236}">
                    <a16:creationId xmlns:a16="http://schemas.microsoft.com/office/drawing/2014/main" id="{6F4CC7CE-1CFF-493D-9B94-E201C548872A}"/>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10">
                <a:extLst>
                  <a:ext uri="{FF2B5EF4-FFF2-40B4-BE49-F238E27FC236}">
                    <a16:creationId xmlns:a16="http://schemas.microsoft.com/office/drawing/2014/main" id="{91A66EDD-B0F1-4A63-93EE-D021E600A3E1}"/>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11">
                <a:extLst>
                  <a:ext uri="{FF2B5EF4-FFF2-40B4-BE49-F238E27FC236}">
                    <a16:creationId xmlns:a16="http://schemas.microsoft.com/office/drawing/2014/main" id="{51C1AA1D-A42B-47A6-867E-6A8537F55321}"/>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9" name="Freeform 12">
                <a:extLst>
                  <a:ext uri="{FF2B5EF4-FFF2-40B4-BE49-F238E27FC236}">
                    <a16:creationId xmlns:a16="http://schemas.microsoft.com/office/drawing/2014/main" id="{179B44E5-A5CB-491C-BBF4-D35244E52EB8}"/>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0" name="Freeform 13">
                <a:extLst>
                  <a:ext uri="{FF2B5EF4-FFF2-40B4-BE49-F238E27FC236}">
                    <a16:creationId xmlns:a16="http://schemas.microsoft.com/office/drawing/2014/main" id="{49AB4067-9050-4231-9367-8FEA138EF7BD}"/>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1" name="Freeform 14">
                <a:extLst>
                  <a:ext uri="{FF2B5EF4-FFF2-40B4-BE49-F238E27FC236}">
                    <a16:creationId xmlns:a16="http://schemas.microsoft.com/office/drawing/2014/main" id="{2E311196-60A5-4B07-8EF3-3DE688E844D1}"/>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15">
                <a:extLst>
                  <a:ext uri="{FF2B5EF4-FFF2-40B4-BE49-F238E27FC236}">
                    <a16:creationId xmlns:a16="http://schemas.microsoft.com/office/drawing/2014/main" id="{88F93C57-2700-46E9-A1DF-D405C79D2C24}"/>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16">
                <a:extLst>
                  <a:ext uri="{FF2B5EF4-FFF2-40B4-BE49-F238E27FC236}">
                    <a16:creationId xmlns:a16="http://schemas.microsoft.com/office/drawing/2014/main" id="{EFA62644-9631-4BAF-89AD-55EC2C175747}"/>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17">
                <a:extLst>
                  <a:ext uri="{FF2B5EF4-FFF2-40B4-BE49-F238E27FC236}">
                    <a16:creationId xmlns:a16="http://schemas.microsoft.com/office/drawing/2014/main" id="{871D0319-1F1B-41E2-8E17-0B039D09EA12}"/>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18">
                <a:extLst>
                  <a:ext uri="{FF2B5EF4-FFF2-40B4-BE49-F238E27FC236}">
                    <a16:creationId xmlns:a16="http://schemas.microsoft.com/office/drawing/2014/main" id="{692F59B6-C33B-4C43-98E0-029CE19030E2}"/>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19">
                <a:extLst>
                  <a:ext uri="{FF2B5EF4-FFF2-40B4-BE49-F238E27FC236}">
                    <a16:creationId xmlns:a16="http://schemas.microsoft.com/office/drawing/2014/main" id="{3B1422DC-C910-4DB9-A9BC-41D891B18BD3}"/>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20">
                <a:extLst>
                  <a:ext uri="{FF2B5EF4-FFF2-40B4-BE49-F238E27FC236}">
                    <a16:creationId xmlns:a16="http://schemas.microsoft.com/office/drawing/2014/main" id="{44488176-427A-4860-84FA-2F368EDB7C33}"/>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21">
                <a:extLst>
                  <a:ext uri="{FF2B5EF4-FFF2-40B4-BE49-F238E27FC236}">
                    <a16:creationId xmlns:a16="http://schemas.microsoft.com/office/drawing/2014/main" id="{EB4EB2E1-37F6-40B2-894C-683D4604D3EF}"/>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9" name="Freeform 22">
                <a:extLst>
                  <a:ext uri="{FF2B5EF4-FFF2-40B4-BE49-F238E27FC236}">
                    <a16:creationId xmlns:a16="http://schemas.microsoft.com/office/drawing/2014/main" id="{8065FC02-5FB6-41D6-ACC4-8BA88CE66253}"/>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0" name="Freeform 23">
                <a:extLst>
                  <a:ext uri="{FF2B5EF4-FFF2-40B4-BE49-F238E27FC236}">
                    <a16:creationId xmlns:a16="http://schemas.microsoft.com/office/drawing/2014/main" id="{CD266E6A-6DB5-4A37-942C-BB75A6C2E72E}"/>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1" name="Freeform 24">
                <a:extLst>
                  <a:ext uri="{FF2B5EF4-FFF2-40B4-BE49-F238E27FC236}">
                    <a16:creationId xmlns:a16="http://schemas.microsoft.com/office/drawing/2014/main" id="{94E4C389-506B-452F-B889-505875160BE6}"/>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2" name="Freeform 25">
                <a:extLst>
                  <a:ext uri="{FF2B5EF4-FFF2-40B4-BE49-F238E27FC236}">
                    <a16:creationId xmlns:a16="http://schemas.microsoft.com/office/drawing/2014/main" id="{C5041C44-C428-475A-9FCC-D7356B94C17D}"/>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3" name="Freeform 26">
                <a:extLst>
                  <a:ext uri="{FF2B5EF4-FFF2-40B4-BE49-F238E27FC236}">
                    <a16:creationId xmlns:a16="http://schemas.microsoft.com/office/drawing/2014/main" id="{A1BB8E73-F918-4749-B0CD-0EA6B6AA5C31}"/>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4" name="Freeform 27">
                <a:extLst>
                  <a:ext uri="{FF2B5EF4-FFF2-40B4-BE49-F238E27FC236}">
                    <a16:creationId xmlns:a16="http://schemas.microsoft.com/office/drawing/2014/main" id="{34ED4B69-C359-412B-9A6C-38F8B94871BC}"/>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5" name="Freeform 28">
                <a:extLst>
                  <a:ext uri="{FF2B5EF4-FFF2-40B4-BE49-F238E27FC236}">
                    <a16:creationId xmlns:a16="http://schemas.microsoft.com/office/drawing/2014/main" id="{0EF40219-FC61-4908-BCE3-6734CC09939D}"/>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6" name="Freeform 29">
                <a:extLst>
                  <a:ext uri="{FF2B5EF4-FFF2-40B4-BE49-F238E27FC236}">
                    <a16:creationId xmlns:a16="http://schemas.microsoft.com/office/drawing/2014/main" id="{357CF4FF-15C0-4662-979E-74404283F15E}"/>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7" name="Freeform 30">
                <a:extLst>
                  <a:ext uri="{FF2B5EF4-FFF2-40B4-BE49-F238E27FC236}">
                    <a16:creationId xmlns:a16="http://schemas.microsoft.com/office/drawing/2014/main" id="{76CBCA3F-5356-4C3A-BD94-BA957266B5BD}"/>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grpSp>
          <p:nvGrpSpPr>
            <p:cNvPr id="88" name="Group 87">
              <a:extLst>
                <a:ext uri="{FF2B5EF4-FFF2-40B4-BE49-F238E27FC236}">
                  <a16:creationId xmlns:a16="http://schemas.microsoft.com/office/drawing/2014/main" id="{0E5170E8-B4DE-4851-8A98-F5308B129326}"/>
                </a:ext>
              </a:extLst>
            </p:cNvPr>
            <p:cNvGrpSpPr/>
            <p:nvPr/>
          </p:nvGrpSpPr>
          <p:grpSpPr>
            <a:xfrm>
              <a:off x="9723759" y="-177049"/>
              <a:ext cx="3305348" cy="3305348"/>
              <a:chOff x="684358" y="2902022"/>
              <a:chExt cx="3364308" cy="3364307"/>
            </a:xfrm>
            <a:solidFill>
              <a:schemeClr val="bg1">
                <a:lumMod val="95000"/>
              </a:schemeClr>
            </a:solidFill>
          </p:grpSpPr>
          <p:sp>
            <p:nvSpPr>
              <p:cNvPr id="89" name="Freeform 6">
                <a:extLst>
                  <a:ext uri="{FF2B5EF4-FFF2-40B4-BE49-F238E27FC236}">
                    <a16:creationId xmlns:a16="http://schemas.microsoft.com/office/drawing/2014/main" id="{49E29F0B-513D-45BC-AEBE-4633FDFB3B38}"/>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0" name="Freeform 7">
                <a:extLst>
                  <a:ext uri="{FF2B5EF4-FFF2-40B4-BE49-F238E27FC236}">
                    <a16:creationId xmlns:a16="http://schemas.microsoft.com/office/drawing/2014/main" id="{4EDC2C4D-9691-4C9C-A507-568BC1E4373B}"/>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1" name="Freeform 8">
                <a:extLst>
                  <a:ext uri="{FF2B5EF4-FFF2-40B4-BE49-F238E27FC236}">
                    <a16:creationId xmlns:a16="http://schemas.microsoft.com/office/drawing/2014/main" id="{98F7BB86-FF27-4DA1-BE0A-FD9013B16B22}"/>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2" name="Freeform 9">
                <a:extLst>
                  <a:ext uri="{FF2B5EF4-FFF2-40B4-BE49-F238E27FC236}">
                    <a16:creationId xmlns:a16="http://schemas.microsoft.com/office/drawing/2014/main" id="{54B409BE-7307-4BB8-8A15-4E9DDD98278C}"/>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3" name="Freeform 10">
                <a:extLst>
                  <a:ext uri="{FF2B5EF4-FFF2-40B4-BE49-F238E27FC236}">
                    <a16:creationId xmlns:a16="http://schemas.microsoft.com/office/drawing/2014/main" id="{CF23F98F-9718-47FC-91B4-24DC94269C65}"/>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4" name="Freeform 11">
                <a:extLst>
                  <a:ext uri="{FF2B5EF4-FFF2-40B4-BE49-F238E27FC236}">
                    <a16:creationId xmlns:a16="http://schemas.microsoft.com/office/drawing/2014/main" id="{7622B535-B3E0-4045-8E47-D3D9250E9AD2}"/>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5" name="Freeform 12">
                <a:extLst>
                  <a:ext uri="{FF2B5EF4-FFF2-40B4-BE49-F238E27FC236}">
                    <a16:creationId xmlns:a16="http://schemas.microsoft.com/office/drawing/2014/main" id="{DAA73717-50E0-48AC-995D-638C04977AD2}"/>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6" name="Freeform 13">
                <a:extLst>
                  <a:ext uri="{FF2B5EF4-FFF2-40B4-BE49-F238E27FC236}">
                    <a16:creationId xmlns:a16="http://schemas.microsoft.com/office/drawing/2014/main" id="{170B1126-A044-4021-8442-6747879541A2}"/>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7" name="Freeform 14">
                <a:extLst>
                  <a:ext uri="{FF2B5EF4-FFF2-40B4-BE49-F238E27FC236}">
                    <a16:creationId xmlns:a16="http://schemas.microsoft.com/office/drawing/2014/main" id="{A9863922-5196-4B0A-913B-3D0FAB6F5BED}"/>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8" name="Freeform 15">
                <a:extLst>
                  <a:ext uri="{FF2B5EF4-FFF2-40B4-BE49-F238E27FC236}">
                    <a16:creationId xmlns:a16="http://schemas.microsoft.com/office/drawing/2014/main" id="{AF399F09-00B8-4887-BF08-E72D200073FB}"/>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9" name="Freeform 16">
                <a:extLst>
                  <a:ext uri="{FF2B5EF4-FFF2-40B4-BE49-F238E27FC236}">
                    <a16:creationId xmlns:a16="http://schemas.microsoft.com/office/drawing/2014/main" id="{E75D2FB3-506C-42F4-B3CC-6A26704C5A26}"/>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0" name="Freeform 17">
                <a:extLst>
                  <a:ext uri="{FF2B5EF4-FFF2-40B4-BE49-F238E27FC236}">
                    <a16:creationId xmlns:a16="http://schemas.microsoft.com/office/drawing/2014/main" id="{71243494-AB73-4205-B104-5381F0FAB0A9}"/>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1" name="Freeform 18">
                <a:extLst>
                  <a:ext uri="{FF2B5EF4-FFF2-40B4-BE49-F238E27FC236}">
                    <a16:creationId xmlns:a16="http://schemas.microsoft.com/office/drawing/2014/main" id="{AAF600EB-581D-4EEF-B500-363517442D8E}"/>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2" name="Freeform 19">
                <a:extLst>
                  <a:ext uri="{FF2B5EF4-FFF2-40B4-BE49-F238E27FC236}">
                    <a16:creationId xmlns:a16="http://schemas.microsoft.com/office/drawing/2014/main" id="{A9A1C55C-4863-4A33-9A4D-EDF433C88BF7}"/>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3" name="Freeform 20">
                <a:extLst>
                  <a:ext uri="{FF2B5EF4-FFF2-40B4-BE49-F238E27FC236}">
                    <a16:creationId xmlns:a16="http://schemas.microsoft.com/office/drawing/2014/main" id="{6931DD54-371C-44EB-A58D-D98283594630}"/>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4" name="Freeform 21">
                <a:extLst>
                  <a:ext uri="{FF2B5EF4-FFF2-40B4-BE49-F238E27FC236}">
                    <a16:creationId xmlns:a16="http://schemas.microsoft.com/office/drawing/2014/main" id="{8BE926FF-5D05-41C3-8EBE-6E7A41F77033}"/>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5" name="Freeform 22">
                <a:extLst>
                  <a:ext uri="{FF2B5EF4-FFF2-40B4-BE49-F238E27FC236}">
                    <a16:creationId xmlns:a16="http://schemas.microsoft.com/office/drawing/2014/main" id="{842ADB3F-F9B4-4B79-96F1-25F6CA42E1E6}"/>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6" name="Freeform 23">
                <a:extLst>
                  <a:ext uri="{FF2B5EF4-FFF2-40B4-BE49-F238E27FC236}">
                    <a16:creationId xmlns:a16="http://schemas.microsoft.com/office/drawing/2014/main" id="{9164329F-8666-46C7-827D-0406C9B4284F}"/>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7" name="Freeform 24">
                <a:extLst>
                  <a:ext uri="{FF2B5EF4-FFF2-40B4-BE49-F238E27FC236}">
                    <a16:creationId xmlns:a16="http://schemas.microsoft.com/office/drawing/2014/main" id="{A466496F-30F2-4A6B-8E6E-8BC857412321}"/>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8" name="Freeform 25">
                <a:extLst>
                  <a:ext uri="{FF2B5EF4-FFF2-40B4-BE49-F238E27FC236}">
                    <a16:creationId xmlns:a16="http://schemas.microsoft.com/office/drawing/2014/main" id="{A8C79C38-12AF-4BE9-8B53-C9589A4FB2C4}"/>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9" name="Freeform 26">
                <a:extLst>
                  <a:ext uri="{FF2B5EF4-FFF2-40B4-BE49-F238E27FC236}">
                    <a16:creationId xmlns:a16="http://schemas.microsoft.com/office/drawing/2014/main" id="{11DCA96C-EE0D-4266-8DCF-D154B5AD79D1}"/>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0" name="Freeform 27">
                <a:extLst>
                  <a:ext uri="{FF2B5EF4-FFF2-40B4-BE49-F238E27FC236}">
                    <a16:creationId xmlns:a16="http://schemas.microsoft.com/office/drawing/2014/main" id="{0138EE22-5C56-40DC-9AC6-58542DEF7902}"/>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1" name="Freeform 28">
                <a:extLst>
                  <a:ext uri="{FF2B5EF4-FFF2-40B4-BE49-F238E27FC236}">
                    <a16:creationId xmlns:a16="http://schemas.microsoft.com/office/drawing/2014/main" id="{CF2D8FDF-9C6D-4656-B76F-518E5F2F08DB}"/>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2" name="Freeform 29">
                <a:extLst>
                  <a:ext uri="{FF2B5EF4-FFF2-40B4-BE49-F238E27FC236}">
                    <a16:creationId xmlns:a16="http://schemas.microsoft.com/office/drawing/2014/main" id="{6195D703-7F21-45AE-A703-73B3919F2CA7}"/>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3" name="Freeform 30">
                <a:extLst>
                  <a:ext uri="{FF2B5EF4-FFF2-40B4-BE49-F238E27FC236}">
                    <a16:creationId xmlns:a16="http://schemas.microsoft.com/office/drawing/2014/main" id="{070027AC-9A63-4CA0-AA83-B11E0502F9DA}"/>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grpSp>
      <p:sp>
        <p:nvSpPr>
          <p:cNvPr id="3" name="Rectangle 2">
            <a:extLst>
              <a:ext uri="{FF2B5EF4-FFF2-40B4-BE49-F238E27FC236}">
                <a16:creationId xmlns:a16="http://schemas.microsoft.com/office/drawing/2014/main" id="{1DA97896-9E20-45D8-AFB2-688F38B1FD5C}"/>
              </a:ext>
            </a:extLst>
          </p:cNvPr>
          <p:cNvSpPr/>
          <p:nvPr/>
        </p:nvSpPr>
        <p:spPr>
          <a:xfrm>
            <a:off x="1099279" y="1079292"/>
            <a:ext cx="9993442" cy="4699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2BF8FA65-D552-41FC-A83F-37CC9DE2FCEE}"/>
              </a:ext>
            </a:extLst>
          </p:cNvPr>
          <p:cNvSpPr txBox="1"/>
          <p:nvPr/>
        </p:nvSpPr>
        <p:spPr>
          <a:xfrm>
            <a:off x="2747741" y="1927368"/>
            <a:ext cx="6696518" cy="1938992"/>
          </a:xfrm>
          <a:prstGeom prst="rect">
            <a:avLst/>
          </a:prstGeom>
          <a:noFill/>
        </p:spPr>
        <p:txBody>
          <a:bodyPr wrap="square" rtlCol="0">
            <a:spAutoFit/>
          </a:bodyPr>
          <a:lstStyle/>
          <a:p>
            <a:pPr algn="ctr"/>
            <a:r>
              <a:rPr lang="en-US" sz="4000">
                <a:latin typeface="+mj-lt"/>
              </a:rPr>
              <a:t>Tears of joy are like the summer rain drops pierced by sunbeams.</a:t>
            </a:r>
            <a:endParaRPr lang="id-ID" sz="11500" b="1">
              <a:solidFill>
                <a:schemeClr val="tx1">
                  <a:lumMod val="75000"/>
                  <a:lumOff val="25000"/>
                </a:schemeClr>
              </a:solidFill>
              <a:latin typeface="+mj-lt"/>
            </a:endParaRPr>
          </a:p>
        </p:txBody>
      </p:sp>
      <p:sp>
        <p:nvSpPr>
          <p:cNvPr id="5" name="TextBox 4">
            <a:extLst>
              <a:ext uri="{FF2B5EF4-FFF2-40B4-BE49-F238E27FC236}">
                <a16:creationId xmlns:a16="http://schemas.microsoft.com/office/drawing/2014/main" id="{9EA90C2E-BA85-46F0-971C-5353A0042B14}"/>
              </a:ext>
            </a:extLst>
          </p:cNvPr>
          <p:cNvSpPr txBox="1"/>
          <p:nvPr/>
        </p:nvSpPr>
        <p:spPr>
          <a:xfrm>
            <a:off x="5101651" y="4576895"/>
            <a:ext cx="1988698" cy="307777"/>
          </a:xfrm>
          <a:prstGeom prst="rect">
            <a:avLst/>
          </a:prstGeom>
          <a:noFill/>
        </p:spPr>
        <p:txBody>
          <a:bodyPr wrap="square" rtlCol="0">
            <a:spAutoFit/>
          </a:bodyPr>
          <a:lstStyle/>
          <a:p>
            <a:pPr algn="ctr"/>
            <a:r>
              <a:rPr lang="en-US" sz="1400"/>
              <a:t>Anonymous</a:t>
            </a:r>
            <a:endParaRPr lang="id-ID" sz="4800" b="1">
              <a:solidFill>
                <a:schemeClr val="tx1">
                  <a:lumMod val="75000"/>
                  <a:lumOff val="25000"/>
                </a:schemeClr>
              </a:solidFill>
              <a:latin typeface="+mj-lt"/>
            </a:endParaRPr>
          </a:p>
        </p:txBody>
      </p:sp>
      <p:grpSp>
        <p:nvGrpSpPr>
          <p:cNvPr id="9" name="Group 8">
            <a:extLst>
              <a:ext uri="{FF2B5EF4-FFF2-40B4-BE49-F238E27FC236}">
                <a16:creationId xmlns:a16="http://schemas.microsoft.com/office/drawing/2014/main" id="{6A6E9D19-FAE6-4324-894A-09ED44E4A8D1}"/>
              </a:ext>
            </a:extLst>
          </p:cNvPr>
          <p:cNvGrpSpPr/>
          <p:nvPr/>
        </p:nvGrpSpPr>
        <p:grpSpPr>
          <a:xfrm>
            <a:off x="4724401" y="4731353"/>
            <a:ext cx="2743199" cy="0"/>
            <a:chOff x="4736894" y="3971938"/>
            <a:chExt cx="2743199" cy="0"/>
          </a:xfrm>
        </p:grpSpPr>
        <p:cxnSp>
          <p:nvCxnSpPr>
            <p:cNvPr id="7" name="Straight Connector 6">
              <a:extLst>
                <a:ext uri="{FF2B5EF4-FFF2-40B4-BE49-F238E27FC236}">
                  <a16:creationId xmlns:a16="http://schemas.microsoft.com/office/drawing/2014/main" id="{D905E9D6-4952-449F-A0D8-0089343579C4}"/>
                </a:ext>
              </a:extLst>
            </p:cNvPr>
            <p:cNvCxnSpPr/>
            <p:nvPr/>
          </p:nvCxnSpPr>
          <p:spPr>
            <a:xfrm>
              <a:off x="7090349" y="3971938"/>
              <a:ext cx="3897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415EC6A-7A3B-4B1F-9291-C9F1C871CC7B}"/>
                </a:ext>
              </a:extLst>
            </p:cNvPr>
            <p:cNvCxnSpPr/>
            <p:nvPr/>
          </p:nvCxnSpPr>
          <p:spPr>
            <a:xfrm>
              <a:off x="4736894" y="3971938"/>
              <a:ext cx="38974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5" name="Rectangle 114">
            <a:extLst>
              <a:ext uri="{FF2B5EF4-FFF2-40B4-BE49-F238E27FC236}">
                <a16:creationId xmlns:a16="http://schemas.microsoft.com/office/drawing/2014/main" id="{0C99F026-4286-4513-95C5-F84C6F7BB3DD}"/>
              </a:ext>
            </a:extLst>
          </p:cNvPr>
          <p:cNvSpPr/>
          <p:nvPr/>
        </p:nvSpPr>
        <p:spPr>
          <a:xfrm>
            <a:off x="1370594" y="1312482"/>
            <a:ext cx="766429" cy="783848"/>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6" name="Rectangle 115">
            <a:extLst>
              <a:ext uri="{FF2B5EF4-FFF2-40B4-BE49-F238E27FC236}">
                <a16:creationId xmlns:a16="http://schemas.microsoft.com/office/drawing/2014/main" id="{F90B715E-93F0-4EB1-B15B-7C1896DE8E46}"/>
              </a:ext>
            </a:extLst>
          </p:cNvPr>
          <p:cNvSpPr/>
          <p:nvPr/>
        </p:nvSpPr>
        <p:spPr>
          <a:xfrm>
            <a:off x="1818885" y="1762259"/>
            <a:ext cx="489372" cy="500494"/>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3419180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750"/>
                                        <p:tgtEl>
                                          <p:spTgt spid="9"/>
                                        </p:tgtEl>
                                      </p:cBhvr>
                                    </p:animEffect>
                                    <p:anim calcmode="lin" valueType="num">
                                      <p:cBhvr>
                                        <p:cTn id="13" dur="750" fill="hold"/>
                                        <p:tgtEl>
                                          <p:spTgt spid="9"/>
                                        </p:tgtEl>
                                        <p:attrNameLst>
                                          <p:attrName>ppt_x</p:attrName>
                                        </p:attrNameLst>
                                      </p:cBhvr>
                                      <p:tavLst>
                                        <p:tav tm="0">
                                          <p:val>
                                            <p:strVal val="#ppt_x"/>
                                          </p:val>
                                        </p:tav>
                                        <p:tav tm="100000">
                                          <p:val>
                                            <p:strVal val="#ppt_x"/>
                                          </p:val>
                                        </p:tav>
                                      </p:tavLst>
                                    </p:anim>
                                    <p:anim calcmode="lin" valueType="num">
                                      <p:cBhvr>
                                        <p:cTn id="14" dur="7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750"/>
                                        <p:tgtEl>
                                          <p:spTgt spid="5"/>
                                        </p:tgtEl>
                                      </p:cBhvr>
                                    </p:animEffect>
                                    <p:anim calcmode="lin" valueType="num">
                                      <p:cBhvr>
                                        <p:cTn id="18" dur="750" fill="hold"/>
                                        <p:tgtEl>
                                          <p:spTgt spid="5"/>
                                        </p:tgtEl>
                                        <p:attrNameLst>
                                          <p:attrName>ppt_x</p:attrName>
                                        </p:attrNameLst>
                                      </p:cBhvr>
                                      <p:tavLst>
                                        <p:tav tm="0">
                                          <p:val>
                                            <p:strVal val="#ppt_x"/>
                                          </p:val>
                                        </p:tav>
                                        <p:tav tm="100000">
                                          <p:val>
                                            <p:strVal val="#ppt_x"/>
                                          </p:val>
                                        </p:tav>
                                      </p:tavLst>
                                    </p:anim>
                                    <p:anim calcmode="lin" valueType="num">
                                      <p:cBhvr>
                                        <p:cTn id="19"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B3B52316-64A0-465A-9D72-E5C838B05A11}"/>
              </a:ext>
            </a:extLst>
          </p:cNvPr>
          <p:cNvGrpSpPr/>
          <p:nvPr/>
        </p:nvGrpSpPr>
        <p:grpSpPr>
          <a:xfrm>
            <a:off x="3510452" y="0"/>
            <a:ext cx="3180174" cy="3180174"/>
            <a:chOff x="684358" y="2902022"/>
            <a:chExt cx="3364308" cy="3364307"/>
          </a:xfrm>
          <a:solidFill>
            <a:schemeClr val="bg1">
              <a:lumMod val="95000"/>
            </a:schemeClr>
          </a:solidFill>
        </p:grpSpPr>
        <p:sp>
          <p:nvSpPr>
            <p:cNvPr id="29" name="Freeform 6">
              <a:extLst>
                <a:ext uri="{FF2B5EF4-FFF2-40B4-BE49-F238E27FC236}">
                  <a16:creationId xmlns:a16="http://schemas.microsoft.com/office/drawing/2014/main" id="{5FB8AF4C-46F3-49E4-B558-B68BB0C62226}"/>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7">
              <a:extLst>
                <a:ext uri="{FF2B5EF4-FFF2-40B4-BE49-F238E27FC236}">
                  <a16:creationId xmlns:a16="http://schemas.microsoft.com/office/drawing/2014/main" id="{498EF1CC-F478-4837-81A9-1ADDB7418B15}"/>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8">
              <a:extLst>
                <a:ext uri="{FF2B5EF4-FFF2-40B4-BE49-F238E27FC236}">
                  <a16:creationId xmlns:a16="http://schemas.microsoft.com/office/drawing/2014/main" id="{5C0D470A-111B-42A2-B188-852152459495}"/>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9">
              <a:extLst>
                <a:ext uri="{FF2B5EF4-FFF2-40B4-BE49-F238E27FC236}">
                  <a16:creationId xmlns:a16="http://schemas.microsoft.com/office/drawing/2014/main" id="{0AE0A113-F11D-481F-BD77-B5C0DB2C9679}"/>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10">
              <a:extLst>
                <a:ext uri="{FF2B5EF4-FFF2-40B4-BE49-F238E27FC236}">
                  <a16:creationId xmlns:a16="http://schemas.microsoft.com/office/drawing/2014/main" id="{D2063C69-63ED-47EE-BC9F-2850902890F1}"/>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11">
              <a:extLst>
                <a:ext uri="{FF2B5EF4-FFF2-40B4-BE49-F238E27FC236}">
                  <a16:creationId xmlns:a16="http://schemas.microsoft.com/office/drawing/2014/main" id="{4D77D920-C592-497B-B229-C54257272C9E}"/>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12">
              <a:extLst>
                <a:ext uri="{FF2B5EF4-FFF2-40B4-BE49-F238E27FC236}">
                  <a16:creationId xmlns:a16="http://schemas.microsoft.com/office/drawing/2014/main" id="{72FDC479-5D2B-4E9B-BB12-2525406EF6DC}"/>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13">
              <a:extLst>
                <a:ext uri="{FF2B5EF4-FFF2-40B4-BE49-F238E27FC236}">
                  <a16:creationId xmlns:a16="http://schemas.microsoft.com/office/drawing/2014/main" id="{45AD927E-1A9B-4013-B1AF-02D9DB82E4EE}"/>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14">
              <a:extLst>
                <a:ext uri="{FF2B5EF4-FFF2-40B4-BE49-F238E27FC236}">
                  <a16:creationId xmlns:a16="http://schemas.microsoft.com/office/drawing/2014/main" id="{07D7C05C-1CC2-4BE7-A46A-6D9FDC956882}"/>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15">
              <a:extLst>
                <a:ext uri="{FF2B5EF4-FFF2-40B4-BE49-F238E27FC236}">
                  <a16:creationId xmlns:a16="http://schemas.microsoft.com/office/drawing/2014/main" id="{A490EBC1-7438-4A93-B296-71A356104701}"/>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16">
              <a:extLst>
                <a:ext uri="{FF2B5EF4-FFF2-40B4-BE49-F238E27FC236}">
                  <a16:creationId xmlns:a16="http://schemas.microsoft.com/office/drawing/2014/main" id="{D89B3B62-D6FC-499F-BD49-B6608EEA01A1}"/>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17">
              <a:extLst>
                <a:ext uri="{FF2B5EF4-FFF2-40B4-BE49-F238E27FC236}">
                  <a16:creationId xmlns:a16="http://schemas.microsoft.com/office/drawing/2014/main" id="{F0898FC7-BE54-42C8-AFC1-3143D60898A0}"/>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18">
              <a:extLst>
                <a:ext uri="{FF2B5EF4-FFF2-40B4-BE49-F238E27FC236}">
                  <a16:creationId xmlns:a16="http://schemas.microsoft.com/office/drawing/2014/main" id="{1D5214B0-1D2F-46B8-972A-34C0E9F7B484}"/>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19">
              <a:extLst>
                <a:ext uri="{FF2B5EF4-FFF2-40B4-BE49-F238E27FC236}">
                  <a16:creationId xmlns:a16="http://schemas.microsoft.com/office/drawing/2014/main" id="{5E6571AB-DA3D-4A70-B060-6D5C8952E2FE}"/>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20">
              <a:extLst>
                <a:ext uri="{FF2B5EF4-FFF2-40B4-BE49-F238E27FC236}">
                  <a16:creationId xmlns:a16="http://schemas.microsoft.com/office/drawing/2014/main" id="{40273157-6433-4ABD-8F96-0A41DE33F95A}"/>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21">
              <a:extLst>
                <a:ext uri="{FF2B5EF4-FFF2-40B4-BE49-F238E27FC236}">
                  <a16:creationId xmlns:a16="http://schemas.microsoft.com/office/drawing/2014/main" id="{88EB6A2E-1477-4484-AA4B-96408816BC8F}"/>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22">
              <a:extLst>
                <a:ext uri="{FF2B5EF4-FFF2-40B4-BE49-F238E27FC236}">
                  <a16:creationId xmlns:a16="http://schemas.microsoft.com/office/drawing/2014/main" id="{5926C728-CED8-4F6F-A77B-AAAE16B760DB}"/>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23">
              <a:extLst>
                <a:ext uri="{FF2B5EF4-FFF2-40B4-BE49-F238E27FC236}">
                  <a16:creationId xmlns:a16="http://schemas.microsoft.com/office/drawing/2014/main" id="{5198C659-EFA4-4E66-9424-CFE9C99B1E83}"/>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24">
              <a:extLst>
                <a:ext uri="{FF2B5EF4-FFF2-40B4-BE49-F238E27FC236}">
                  <a16:creationId xmlns:a16="http://schemas.microsoft.com/office/drawing/2014/main" id="{7DBFD8C9-16F6-42C4-82C3-FDD4CF9CF863}"/>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25">
              <a:extLst>
                <a:ext uri="{FF2B5EF4-FFF2-40B4-BE49-F238E27FC236}">
                  <a16:creationId xmlns:a16="http://schemas.microsoft.com/office/drawing/2014/main" id="{A3C1C600-4D55-4438-B078-F2F49015DAD2}"/>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26">
              <a:extLst>
                <a:ext uri="{FF2B5EF4-FFF2-40B4-BE49-F238E27FC236}">
                  <a16:creationId xmlns:a16="http://schemas.microsoft.com/office/drawing/2014/main" id="{64A6E476-8673-461C-9D5E-4D73E186D3EB}"/>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27">
              <a:extLst>
                <a:ext uri="{FF2B5EF4-FFF2-40B4-BE49-F238E27FC236}">
                  <a16:creationId xmlns:a16="http://schemas.microsoft.com/office/drawing/2014/main" id="{932066F0-A8E2-47C2-83AD-E410D102747A}"/>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28">
              <a:extLst>
                <a:ext uri="{FF2B5EF4-FFF2-40B4-BE49-F238E27FC236}">
                  <a16:creationId xmlns:a16="http://schemas.microsoft.com/office/drawing/2014/main" id="{28160F65-47C6-4593-9A7C-1FC120963B0C}"/>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29">
              <a:extLst>
                <a:ext uri="{FF2B5EF4-FFF2-40B4-BE49-F238E27FC236}">
                  <a16:creationId xmlns:a16="http://schemas.microsoft.com/office/drawing/2014/main" id="{15455E3A-2911-4FAE-A5EA-4C2740A569B0}"/>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30">
              <a:extLst>
                <a:ext uri="{FF2B5EF4-FFF2-40B4-BE49-F238E27FC236}">
                  <a16:creationId xmlns:a16="http://schemas.microsoft.com/office/drawing/2014/main" id="{0B1ECEE2-0F6B-42A7-BC00-A517CB40838A}"/>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13" name="Rectangle 12">
            <a:extLst>
              <a:ext uri="{FF2B5EF4-FFF2-40B4-BE49-F238E27FC236}">
                <a16:creationId xmlns:a16="http://schemas.microsoft.com/office/drawing/2014/main" id="{B2325D05-058C-4697-8D48-01C2161BD883}"/>
              </a:ext>
            </a:extLst>
          </p:cNvPr>
          <p:cNvSpPr/>
          <p:nvPr/>
        </p:nvSpPr>
        <p:spPr>
          <a:xfrm flipH="1">
            <a:off x="6096000" y="0"/>
            <a:ext cx="6096000" cy="6858000"/>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5" name="Straight Connector 14">
            <a:extLst>
              <a:ext uri="{FF2B5EF4-FFF2-40B4-BE49-F238E27FC236}">
                <a16:creationId xmlns:a16="http://schemas.microsoft.com/office/drawing/2014/main" id="{31ACFDC3-ECDA-45BA-B66F-E96E1AA3A6B3}"/>
              </a:ext>
            </a:extLst>
          </p:cNvPr>
          <p:cNvCxnSpPr>
            <a:cxnSpLocks/>
          </p:cNvCxnSpPr>
          <p:nvPr/>
        </p:nvCxnSpPr>
        <p:spPr>
          <a:xfrm>
            <a:off x="7354030" y="1792673"/>
            <a:ext cx="924139" cy="0"/>
          </a:xfrm>
          <a:prstGeom prst="line">
            <a:avLst/>
          </a:prstGeom>
          <a:ln>
            <a:solidFill>
              <a:schemeClr val="bg1">
                <a:lumMod val="75000"/>
              </a:schemeClr>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794796E-2A21-418A-B41D-1D19DAAE26FF}"/>
              </a:ext>
            </a:extLst>
          </p:cNvPr>
          <p:cNvSpPr txBox="1"/>
          <p:nvPr/>
        </p:nvSpPr>
        <p:spPr>
          <a:xfrm>
            <a:off x="8881502" y="3644270"/>
            <a:ext cx="2397383" cy="1869743"/>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 me ntum, augue lectus sceleri sque lore m, vel venenatis tortor ma uris vitae turpis. Praesent lac inia tellus aug ue, eget tin cidunt urna m attis a. Proin ac massa et lorem la oreet</a:t>
            </a:r>
          </a:p>
        </p:txBody>
      </p:sp>
      <p:sp>
        <p:nvSpPr>
          <p:cNvPr id="18" name="Rectangle 17">
            <a:extLst>
              <a:ext uri="{FF2B5EF4-FFF2-40B4-BE49-F238E27FC236}">
                <a16:creationId xmlns:a16="http://schemas.microsoft.com/office/drawing/2014/main" id="{6BCF6A3C-3994-4255-BD87-DEEBC3A12288}"/>
              </a:ext>
            </a:extLst>
          </p:cNvPr>
          <p:cNvSpPr/>
          <p:nvPr/>
        </p:nvSpPr>
        <p:spPr>
          <a:xfrm>
            <a:off x="8881501" y="2663774"/>
            <a:ext cx="2081039" cy="830997"/>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Something Important About </a:t>
            </a:r>
          </a:p>
        </p:txBody>
      </p:sp>
      <p:sp>
        <p:nvSpPr>
          <p:cNvPr id="21" name="TextBox 20">
            <a:extLst>
              <a:ext uri="{FF2B5EF4-FFF2-40B4-BE49-F238E27FC236}">
                <a16:creationId xmlns:a16="http://schemas.microsoft.com/office/drawing/2014/main" id="{C5836F32-F0B9-4F62-BDD3-DD89E6CA0431}"/>
              </a:ext>
            </a:extLst>
          </p:cNvPr>
          <p:cNvSpPr txBox="1"/>
          <p:nvPr/>
        </p:nvSpPr>
        <p:spPr>
          <a:xfrm>
            <a:off x="8387462" y="1050266"/>
            <a:ext cx="1948720" cy="1200329"/>
          </a:xfrm>
          <a:prstGeom prst="rect">
            <a:avLst/>
          </a:prstGeom>
          <a:noFill/>
        </p:spPr>
        <p:txBody>
          <a:bodyPr wrap="square" rtlCol="0">
            <a:spAutoFit/>
          </a:bodyPr>
          <a:lstStyle/>
          <a:p>
            <a:pPr algn="ctr"/>
            <a:r>
              <a:rPr lang="en-US" sz="7200">
                <a:solidFill>
                  <a:schemeClr val="tx1">
                    <a:lumMod val="75000"/>
                    <a:lumOff val="25000"/>
                  </a:schemeClr>
                </a:solidFill>
                <a:latin typeface="+mj-lt"/>
              </a:rPr>
              <a:t>50</a:t>
            </a:r>
            <a:endParaRPr lang="id-ID" sz="8800" b="1">
              <a:solidFill>
                <a:schemeClr val="tx1">
                  <a:lumMod val="75000"/>
                  <a:lumOff val="25000"/>
                </a:schemeClr>
              </a:solidFill>
              <a:latin typeface="+mj-lt"/>
            </a:endParaRPr>
          </a:p>
        </p:txBody>
      </p:sp>
      <p:sp>
        <p:nvSpPr>
          <p:cNvPr id="22" name="TextBox 21">
            <a:extLst>
              <a:ext uri="{FF2B5EF4-FFF2-40B4-BE49-F238E27FC236}">
                <a16:creationId xmlns:a16="http://schemas.microsoft.com/office/drawing/2014/main" id="{1F2D02CC-EF41-4851-868A-AAC74C698237}"/>
              </a:ext>
            </a:extLst>
          </p:cNvPr>
          <p:cNvSpPr txBox="1"/>
          <p:nvPr/>
        </p:nvSpPr>
        <p:spPr>
          <a:xfrm>
            <a:off x="9742515" y="1127210"/>
            <a:ext cx="1081792" cy="523220"/>
          </a:xfrm>
          <a:prstGeom prst="rect">
            <a:avLst/>
          </a:prstGeom>
          <a:noFill/>
        </p:spPr>
        <p:txBody>
          <a:bodyPr wrap="square" rtlCol="0">
            <a:spAutoFit/>
          </a:bodyPr>
          <a:lstStyle/>
          <a:p>
            <a:r>
              <a:rPr lang="en-US" sz="2800">
                <a:solidFill>
                  <a:schemeClr val="tx1">
                    <a:lumMod val="75000"/>
                    <a:lumOff val="25000"/>
                  </a:schemeClr>
                </a:solidFill>
                <a:latin typeface="+mj-lt"/>
              </a:rPr>
              <a:t>%</a:t>
            </a:r>
            <a:endParaRPr lang="id-ID" sz="3600" b="1">
              <a:solidFill>
                <a:schemeClr val="tx1">
                  <a:lumMod val="75000"/>
                  <a:lumOff val="25000"/>
                </a:schemeClr>
              </a:solidFill>
              <a:latin typeface="+mj-lt"/>
            </a:endParaRPr>
          </a:p>
        </p:txBody>
      </p:sp>
      <p:cxnSp>
        <p:nvCxnSpPr>
          <p:cNvPr id="23" name="Straight Connector 22">
            <a:extLst>
              <a:ext uri="{FF2B5EF4-FFF2-40B4-BE49-F238E27FC236}">
                <a16:creationId xmlns:a16="http://schemas.microsoft.com/office/drawing/2014/main" id="{9BE320C1-FD71-45DB-9D76-CD10F4E3AF8D}"/>
              </a:ext>
            </a:extLst>
          </p:cNvPr>
          <p:cNvCxnSpPr>
            <a:cxnSpLocks/>
          </p:cNvCxnSpPr>
          <p:nvPr/>
        </p:nvCxnSpPr>
        <p:spPr>
          <a:xfrm>
            <a:off x="3867458" y="4947834"/>
            <a:ext cx="924139" cy="0"/>
          </a:xfrm>
          <a:prstGeom prst="line">
            <a:avLst/>
          </a:prstGeom>
          <a:ln>
            <a:solidFill>
              <a:schemeClr val="bg1">
                <a:lumMod val="75000"/>
              </a:schemeClr>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45DF44C-DCA1-4E2C-9DF4-B758F8FB28E6}"/>
              </a:ext>
            </a:extLst>
          </p:cNvPr>
          <p:cNvSpPr txBox="1"/>
          <p:nvPr/>
        </p:nvSpPr>
        <p:spPr>
          <a:xfrm>
            <a:off x="1116173" y="1980541"/>
            <a:ext cx="2397383" cy="1869743"/>
          </a:xfrm>
          <a:prstGeom prst="rect">
            <a:avLst/>
          </a:prstGeom>
          <a:noFill/>
        </p:spPr>
        <p:txBody>
          <a:bodyPr wrap="square" rtlCol="0">
            <a:spAutoFit/>
          </a:bodyPr>
          <a:lstStyle/>
          <a:p>
            <a:pPr algn="r">
              <a:lnSpc>
                <a:spcPct val="150000"/>
              </a:lnSpc>
            </a:pPr>
            <a:r>
              <a:rPr lang="en-US" sz="1100">
                <a:solidFill>
                  <a:schemeClr val="tx1">
                    <a:lumMod val="50000"/>
                    <a:lumOff val="50000"/>
                  </a:schemeClr>
                </a:solidFill>
              </a:rPr>
              <a:t>Augue in mollis condi me ntum, augue lectus sceleri sque lore m, vel venenatis tortor ma uris vitae turpis. Praesent lac inia tellus aug ue, eget tin cidunt urna m attis a. Proin ac massa et lorem la oreet</a:t>
            </a:r>
          </a:p>
        </p:txBody>
      </p:sp>
      <p:sp>
        <p:nvSpPr>
          <p:cNvPr id="25" name="Rectangle 24">
            <a:extLst>
              <a:ext uri="{FF2B5EF4-FFF2-40B4-BE49-F238E27FC236}">
                <a16:creationId xmlns:a16="http://schemas.microsoft.com/office/drawing/2014/main" id="{86BAFD7E-84BA-45C2-A9FE-20D42FEE318F}"/>
              </a:ext>
            </a:extLst>
          </p:cNvPr>
          <p:cNvSpPr/>
          <p:nvPr/>
        </p:nvSpPr>
        <p:spPr>
          <a:xfrm>
            <a:off x="1432517" y="1000045"/>
            <a:ext cx="2081039" cy="785023"/>
          </a:xfrm>
          <a:prstGeom prst="rect">
            <a:avLst/>
          </a:prstGeom>
        </p:spPr>
        <p:txBody>
          <a:bodyPr wrap="square">
            <a:spAutoFit/>
          </a:bodyPr>
          <a:lstStyle/>
          <a:p>
            <a:pPr algn="r">
              <a:lnSpc>
                <a:spcPct val="150000"/>
              </a:lnSpc>
            </a:pPr>
            <a:r>
              <a:rPr lang="en-US" sz="1600">
                <a:solidFill>
                  <a:schemeClr val="tx1">
                    <a:lumMod val="75000"/>
                    <a:lumOff val="25000"/>
                  </a:schemeClr>
                </a:solidFill>
                <a:latin typeface="+mj-lt"/>
                <a:cs typeface="Poppins" panose="02000000000000000000" pitchFamily="2" charset="0"/>
              </a:rPr>
              <a:t>Something Important About </a:t>
            </a:r>
          </a:p>
        </p:txBody>
      </p:sp>
      <p:sp>
        <p:nvSpPr>
          <p:cNvPr id="26" name="TextBox 25">
            <a:extLst>
              <a:ext uri="{FF2B5EF4-FFF2-40B4-BE49-F238E27FC236}">
                <a16:creationId xmlns:a16="http://schemas.microsoft.com/office/drawing/2014/main" id="{249B0F3F-A464-4B3E-B6E2-57B79B83BA50}"/>
              </a:ext>
            </a:extLst>
          </p:cNvPr>
          <p:cNvSpPr txBox="1"/>
          <p:nvPr/>
        </p:nvSpPr>
        <p:spPr>
          <a:xfrm>
            <a:off x="1746013" y="4298694"/>
            <a:ext cx="1948720" cy="1200329"/>
          </a:xfrm>
          <a:prstGeom prst="rect">
            <a:avLst/>
          </a:prstGeom>
          <a:noFill/>
        </p:spPr>
        <p:txBody>
          <a:bodyPr wrap="square" rtlCol="0">
            <a:spAutoFit/>
          </a:bodyPr>
          <a:lstStyle/>
          <a:p>
            <a:pPr algn="ctr"/>
            <a:r>
              <a:rPr lang="en-US" sz="7200">
                <a:solidFill>
                  <a:schemeClr val="tx1">
                    <a:lumMod val="75000"/>
                    <a:lumOff val="25000"/>
                  </a:schemeClr>
                </a:solidFill>
                <a:latin typeface="+mj-lt"/>
              </a:rPr>
              <a:t>50</a:t>
            </a:r>
            <a:endParaRPr lang="id-ID" sz="8800" b="1">
              <a:solidFill>
                <a:schemeClr val="tx1">
                  <a:lumMod val="75000"/>
                  <a:lumOff val="25000"/>
                </a:schemeClr>
              </a:solidFill>
              <a:latin typeface="+mj-lt"/>
            </a:endParaRPr>
          </a:p>
        </p:txBody>
      </p:sp>
      <p:sp>
        <p:nvSpPr>
          <p:cNvPr id="27" name="TextBox 26">
            <a:extLst>
              <a:ext uri="{FF2B5EF4-FFF2-40B4-BE49-F238E27FC236}">
                <a16:creationId xmlns:a16="http://schemas.microsoft.com/office/drawing/2014/main" id="{01AE970C-50BF-4179-82C2-46F5CA3B151B}"/>
              </a:ext>
            </a:extLst>
          </p:cNvPr>
          <p:cNvSpPr txBox="1"/>
          <p:nvPr/>
        </p:nvSpPr>
        <p:spPr>
          <a:xfrm>
            <a:off x="3101066" y="4375638"/>
            <a:ext cx="1081792" cy="523220"/>
          </a:xfrm>
          <a:prstGeom prst="rect">
            <a:avLst/>
          </a:prstGeom>
          <a:noFill/>
        </p:spPr>
        <p:txBody>
          <a:bodyPr wrap="square" rtlCol="0">
            <a:spAutoFit/>
          </a:bodyPr>
          <a:lstStyle/>
          <a:p>
            <a:r>
              <a:rPr lang="en-US" sz="2800">
                <a:solidFill>
                  <a:schemeClr val="tx1">
                    <a:lumMod val="75000"/>
                    <a:lumOff val="25000"/>
                  </a:schemeClr>
                </a:solidFill>
                <a:latin typeface="+mj-lt"/>
              </a:rPr>
              <a:t>%</a:t>
            </a:r>
            <a:endParaRPr lang="id-ID" sz="3600" b="1">
              <a:solidFill>
                <a:schemeClr val="tx1">
                  <a:lumMod val="75000"/>
                  <a:lumOff val="25000"/>
                </a:schemeClr>
              </a:solidFill>
              <a:latin typeface="+mj-lt"/>
            </a:endParaRPr>
          </a:p>
        </p:txBody>
      </p:sp>
      <p:sp>
        <p:nvSpPr>
          <p:cNvPr id="14" name="Picture Placeholder 13">
            <a:extLst>
              <a:ext uri="{FF2B5EF4-FFF2-40B4-BE49-F238E27FC236}">
                <a16:creationId xmlns:a16="http://schemas.microsoft.com/office/drawing/2014/main" id="{780BE3A6-E676-413D-B3B6-010B449AE9A3}"/>
              </a:ext>
            </a:extLst>
          </p:cNvPr>
          <p:cNvSpPr>
            <a:spLocks noGrp="1"/>
          </p:cNvSpPr>
          <p:nvPr>
            <p:ph type="pic" sz="quarter" idx="22"/>
          </p:nvPr>
        </p:nvSpPr>
        <p:spPr/>
      </p:sp>
      <p:grpSp>
        <p:nvGrpSpPr>
          <p:cNvPr id="3" name="Group 2">
            <a:extLst>
              <a:ext uri="{FF2B5EF4-FFF2-40B4-BE49-F238E27FC236}">
                <a16:creationId xmlns:a16="http://schemas.microsoft.com/office/drawing/2014/main" id="{6971D43C-4B24-4E82-BA2F-B590E313E954}"/>
              </a:ext>
            </a:extLst>
          </p:cNvPr>
          <p:cNvGrpSpPr/>
          <p:nvPr/>
        </p:nvGrpSpPr>
        <p:grpSpPr>
          <a:xfrm>
            <a:off x="4584082" y="715126"/>
            <a:ext cx="3021182" cy="5610952"/>
            <a:chOff x="9603561" y="2502535"/>
            <a:chExt cx="5173705" cy="9608623"/>
          </a:xfrm>
        </p:grpSpPr>
        <p:pic>
          <p:nvPicPr>
            <p:cNvPr id="4" name="Picture 3">
              <a:extLst>
                <a:ext uri="{FF2B5EF4-FFF2-40B4-BE49-F238E27FC236}">
                  <a16:creationId xmlns:a16="http://schemas.microsoft.com/office/drawing/2014/main" id="{DF2B2F17-2F16-4D1C-BCCD-7FA7B7A37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3561" y="10720515"/>
              <a:ext cx="5173705" cy="1390643"/>
            </a:xfrm>
            <a:prstGeom prst="rect">
              <a:avLst/>
            </a:prstGeom>
          </p:spPr>
        </p:pic>
        <p:grpSp>
          <p:nvGrpSpPr>
            <p:cNvPr id="5" name="Group 4">
              <a:extLst>
                <a:ext uri="{FF2B5EF4-FFF2-40B4-BE49-F238E27FC236}">
                  <a16:creationId xmlns:a16="http://schemas.microsoft.com/office/drawing/2014/main" id="{FC4C37A0-7E04-4A3F-83F6-75DC14CC5ABD}"/>
                </a:ext>
              </a:extLst>
            </p:cNvPr>
            <p:cNvGrpSpPr/>
            <p:nvPr/>
          </p:nvGrpSpPr>
          <p:grpSpPr>
            <a:xfrm>
              <a:off x="10000616" y="2502535"/>
              <a:ext cx="4379595" cy="8717280"/>
              <a:chOff x="10000616" y="2502535"/>
              <a:chExt cx="4379595" cy="8717280"/>
            </a:xfrm>
          </p:grpSpPr>
          <p:sp>
            <p:nvSpPr>
              <p:cNvPr id="6" name="Freeform 16">
                <a:extLst>
                  <a:ext uri="{FF2B5EF4-FFF2-40B4-BE49-F238E27FC236}">
                    <a16:creationId xmlns:a16="http://schemas.microsoft.com/office/drawing/2014/main" id="{AC9C6C2C-D6DF-472D-99D9-313C2055FAB6}"/>
                  </a:ext>
                </a:extLst>
              </p:cNvPr>
              <p:cNvSpPr>
                <a:spLocks noEditPoints="1"/>
              </p:cNvSpPr>
              <p:nvPr/>
            </p:nvSpPr>
            <p:spPr bwMode="auto">
              <a:xfrm>
                <a:off x="10000616" y="2502535"/>
                <a:ext cx="4379595" cy="8717280"/>
              </a:xfrm>
              <a:custGeom>
                <a:avLst/>
                <a:gdLst>
                  <a:gd name="T0" fmla="*/ 1435 w 1440"/>
                  <a:gd name="T1" fmla="*/ 659 h 2868"/>
                  <a:gd name="T2" fmla="*/ 1429 w 1440"/>
                  <a:gd name="T3" fmla="*/ 659 h 2868"/>
                  <a:gd name="T4" fmla="*/ 1429 w 1440"/>
                  <a:gd name="T5" fmla="*/ 221 h 2868"/>
                  <a:gd name="T6" fmla="*/ 1209 w 1440"/>
                  <a:gd name="T7" fmla="*/ 0 h 2868"/>
                  <a:gd name="T8" fmla="*/ 232 w 1440"/>
                  <a:gd name="T9" fmla="*/ 0 h 2868"/>
                  <a:gd name="T10" fmla="*/ 11 w 1440"/>
                  <a:gd name="T11" fmla="*/ 221 h 2868"/>
                  <a:gd name="T12" fmla="*/ 11 w 1440"/>
                  <a:gd name="T13" fmla="*/ 387 h 2868"/>
                  <a:gd name="T14" fmla="*/ 4 w 1440"/>
                  <a:gd name="T15" fmla="*/ 387 h 2868"/>
                  <a:gd name="T16" fmla="*/ 0 w 1440"/>
                  <a:gd name="T17" fmla="*/ 392 h 2868"/>
                  <a:gd name="T18" fmla="*/ 0 w 1440"/>
                  <a:gd name="T19" fmla="*/ 498 h 2868"/>
                  <a:gd name="T20" fmla="*/ 4 w 1440"/>
                  <a:gd name="T21" fmla="*/ 502 h 2868"/>
                  <a:gd name="T22" fmla="*/ 11 w 1440"/>
                  <a:gd name="T23" fmla="*/ 502 h 2868"/>
                  <a:gd name="T24" fmla="*/ 11 w 1440"/>
                  <a:gd name="T25" fmla="*/ 593 h 2868"/>
                  <a:gd name="T26" fmla="*/ 4 w 1440"/>
                  <a:gd name="T27" fmla="*/ 593 h 2868"/>
                  <a:gd name="T28" fmla="*/ 0 w 1440"/>
                  <a:gd name="T29" fmla="*/ 597 h 2868"/>
                  <a:gd name="T30" fmla="*/ 0 w 1440"/>
                  <a:gd name="T31" fmla="*/ 798 h 2868"/>
                  <a:gd name="T32" fmla="*/ 4 w 1440"/>
                  <a:gd name="T33" fmla="*/ 802 h 2868"/>
                  <a:gd name="T34" fmla="*/ 11 w 1440"/>
                  <a:gd name="T35" fmla="*/ 802 h 2868"/>
                  <a:gd name="T36" fmla="*/ 11 w 1440"/>
                  <a:gd name="T37" fmla="*/ 855 h 2868"/>
                  <a:gd name="T38" fmla="*/ 4 w 1440"/>
                  <a:gd name="T39" fmla="*/ 855 h 2868"/>
                  <a:gd name="T40" fmla="*/ 0 w 1440"/>
                  <a:gd name="T41" fmla="*/ 860 h 2868"/>
                  <a:gd name="T42" fmla="*/ 0 w 1440"/>
                  <a:gd name="T43" fmla="*/ 1061 h 2868"/>
                  <a:gd name="T44" fmla="*/ 4 w 1440"/>
                  <a:gd name="T45" fmla="*/ 1065 h 2868"/>
                  <a:gd name="T46" fmla="*/ 11 w 1440"/>
                  <a:gd name="T47" fmla="*/ 1065 h 2868"/>
                  <a:gd name="T48" fmla="*/ 11 w 1440"/>
                  <a:gd name="T49" fmla="*/ 2647 h 2868"/>
                  <a:gd name="T50" fmla="*/ 232 w 1440"/>
                  <a:gd name="T51" fmla="*/ 2868 h 2868"/>
                  <a:gd name="T52" fmla="*/ 1209 w 1440"/>
                  <a:gd name="T53" fmla="*/ 2868 h 2868"/>
                  <a:gd name="T54" fmla="*/ 1429 w 1440"/>
                  <a:gd name="T55" fmla="*/ 2647 h 2868"/>
                  <a:gd name="T56" fmla="*/ 1429 w 1440"/>
                  <a:gd name="T57" fmla="*/ 1001 h 2868"/>
                  <a:gd name="T58" fmla="*/ 1435 w 1440"/>
                  <a:gd name="T59" fmla="*/ 1001 h 2868"/>
                  <a:gd name="T60" fmla="*/ 1440 w 1440"/>
                  <a:gd name="T61" fmla="*/ 996 h 2868"/>
                  <a:gd name="T62" fmla="*/ 1440 w 1440"/>
                  <a:gd name="T63" fmla="*/ 664 h 2868"/>
                  <a:gd name="T64" fmla="*/ 1435 w 1440"/>
                  <a:gd name="T65" fmla="*/ 659 h 2868"/>
                  <a:gd name="T66" fmla="*/ 1341 w 1440"/>
                  <a:gd name="T67" fmla="*/ 2657 h 2868"/>
                  <a:gd name="T68" fmla="*/ 1220 w 1440"/>
                  <a:gd name="T69" fmla="*/ 2778 h 2868"/>
                  <a:gd name="T70" fmla="*/ 221 w 1440"/>
                  <a:gd name="T71" fmla="*/ 2778 h 2868"/>
                  <a:gd name="T72" fmla="*/ 99 w 1440"/>
                  <a:gd name="T73" fmla="*/ 2657 h 2868"/>
                  <a:gd name="T74" fmla="*/ 99 w 1440"/>
                  <a:gd name="T75" fmla="*/ 211 h 2868"/>
                  <a:gd name="T76" fmla="*/ 221 w 1440"/>
                  <a:gd name="T77" fmla="*/ 89 h 2868"/>
                  <a:gd name="T78" fmla="*/ 354 w 1440"/>
                  <a:gd name="T79" fmla="*/ 89 h 2868"/>
                  <a:gd name="T80" fmla="*/ 354 w 1440"/>
                  <a:gd name="T81" fmla="*/ 89 h 2868"/>
                  <a:gd name="T82" fmla="*/ 355 w 1440"/>
                  <a:gd name="T83" fmla="*/ 89 h 2868"/>
                  <a:gd name="T84" fmla="*/ 369 w 1440"/>
                  <a:gd name="T85" fmla="*/ 103 h 2868"/>
                  <a:gd name="T86" fmla="*/ 369 w 1440"/>
                  <a:gd name="T87" fmla="*/ 103 h 2868"/>
                  <a:gd name="T88" fmla="*/ 369 w 1440"/>
                  <a:gd name="T89" fmla="*/ 104 h 2868"/>
                  <a:gd name="T90" fmla="*/ 369 w 1440"/>
                  <a:gd name="T91" fmla="*/ 109 h 2868"/>
                  <a:gd name="T92" fmla="*/ 448 w 1440"/>
                  <a:gd name="T93" fmla="*/ 189 h 2868"/>
                  <a:gd name="T94" fmla="*/ 992 w 1440"/>
                  <a:gd name="T95" fmla="*/ 189 h 2868"/>
                  <a:gd name="T96" fmla="*/ 1072 w 1440"/>
                  <a:gd name="T97" fmla="*/ 109 h 2868"/>
                  <a:gd name="T98" fmla="*/ 1072 w 1440"/>
                  <a:gd name="T99" fmla="*/ 104 h 2868"/>
                  <a:gd name="T100" fmla="*/ 1072 w 1440"/>
                  <a:gd name="T101" fmla="*/ 103 h 2868"/>
                  <a:gd name="T102" fmla="*/ 1085 w 1440"/>
                  <a:gd name="T103" fmla="*/ 89 h 2868"/>
                  <a:gd name="T104" fmla="*/ 1086 w 1440"/>
                  <a:gd name="T105" fmla="*/ 89 h 2868"/>
                  <a:gd name="T106" fmla="*/ 1086 w 1440"/>
                  <a:gd name="T107" fmla="*/ 89 h 2868"/>
                  <a:gd name="T108" fmla="*/ 1220 w 1440"/>
                  <a:gd name="T109" fmla="*/ 89 h 2868"/>
                  <a:gd name="T110" fmla="*/ 1341 w 1440"/>
                  <a:gd name="T111" fmla="*/ 211 h 2868"/>
                  <a:gd name="T112" fmla="*/ 1341 w 1440"/>
                  <a:gd name="T113" fmla="*/ 2657 h 2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0" h="2868">
                    <a:moveTo>
                      <a:pt x="1435" y="659"/>
                    </a:moveTo>
                    <a:cubicBezTo>
                      <a:pt x="1429" y="659"/>
                      <a:pt x="1429" y="659"/>
                      <a:pt x="1429" y="659"/>
                    </a:cubicBezTo>
                    <a:cubicBezTo>
                      <a:pt x="1429" y="221"/>
                      <a:pt x="1429" y="221"/>
                      <a:pt x="1429" y="221"/>
                    </a:cubicBezTo>
                    <a:cubicBezTo>
                      <a:pt x="1429" y="99"/>
                      <a:pt x="1331" y="0"/>
                      <a:pt x="1209" y="0"/>
                    </a:cubicBezTo>
                    <a:cubicBezTo>
                      <a:pt x="232" y="0"/>
                      <a:pt x="232" y="0"/>
                      <a:pt x="232" y="0"/>
                    </a:cubicBezTo>
                    <a:cubicBezTo>
                      <a:pt x="110" y="0"/>
                      <a:pt x="11" y="99"/>
                      <a:pt x="11" y="221"/>
                    </a:cubicBezTo>
                    <a:cubicBezTo>
                      <a:pt x="11" y="387"/>
                      <a:pt x="11" y="387"/>
                      <a:pt x="11" y="387"/>
                    </a:cubicBezTo>
                    <a:cubicBezTo>
                      <a:pt x="4" y="387"/>
                      <a:pt x="4" y="387"/>
                      <a:pt x="4" y="387"/>
                    </a:cubicBezTo>
                    <a:cubicBezTo>
                      <a:pt x="2" y="387"/>
                      <a:pt x="0" y="389"/>
                      <a:pt x="0" y="392"/>
                    </a:cubicBezTo>
                    <a:cubicBezTo>
                      <a:pt x="0" y="498"/>
                      <a:pt x="0" y="498"/>
                      <a:pt x="0" y="498"/>
                    </a:cubicBezTo>
                    <a:cubicBezTo>
                      <a:pt x="0" y="500"/>
                      <a:pt x="2" y="502"/>
                      <a:pt x="4" y="502"/>
                    </a:cubicBezTo>
                    <a:cubicBezTo>
                      <a:pt x="11" y="502"/>
                      <a:pt x="11" y="502"/>
                      <a:pt x="11" y="502"/>
                    </a:cubicBezTo>
                    <a:cubicBezTo>
                      <a:pt x="11" y="593"/>
                      <a:pt x="11" y="593"/>
                      <a:pt x="11" y="593"/>
                    </a:cubicBezTo>
                    <a:cubicBezTo>
                      <a:pt x="4" y="593"/>
                      <a:pt x="4" y="593"/>
                      <a:pt x="4" y="593"/>
                    </a:cubicBezTo>
                    <a:cubicBezTo>
                      <a:pt x="2" y="593"/>
                      <a:pt x="0" y="595"/>
                      <a:pt x="0" y="597"/>
                    </a:cubicBezTo>
                    <a:cubicBezTo>
                      <a:pt x="0" y="798"/>
                      <a:pt x="0" y="798"/>
                      <a:pt x="0" y="798"/>
                    </a:cubicBezTo>
                    <a:cubicBezTo>
                      <a:pt x="0" y="801"/>
                      <a:pt x="2" y="802"/>
                      <a:pt x="4" y="802"/>
                    </a:cubicBezTo>
                    <a:cubicBezTo>
                      <a:pt x="11" y="802"/>
                      <a:pt x="11" y="802"/>
                      <a:pt x="11" y="802"/>
                    </a:cubicBezTo>
                    <a:cubicBezTo>
                      <a:pt x="11" y="855"/>
                      <a:pt x="11" y="855"/>
                      <a:pt x="11" y="855"/>
                    </a:cubicBezTo>
                    <a:cubicBezTo>
                      <a:pt x="4" y="855"/>
                      <a:pt x="4" y="855"/>
                      <a:pt x="4" y="855"/>
                    </a:cubicBezTo>
                    <a:cubicBezTo>
                      <a:pt x="2" y="855"/>
                      <a:pt x="0" y="857"/>
                      <a:pt x="0" y="860"/>
                    </a:cubicBezTo>
                    <a:cubicBezTo>
                      <a:pt x="0" y="1061"/>
                      <a:pt x="0" y="1061"/>
                      <a:pt x="0" y="1061"/>
                    </a:cubicBezTo>
                    <a:cubicBezTo>
                      <a:pt x="0" y="1063"/>
                      <a:pt x="2" y="1065"/>
                      <a:pt x="4" y="1065"/>
                    </a:cubicBezTo>
                    <a:cubicBezTo>
                      <a:pt x="11" y="1065"/>
                      <a:pt x="11" y="1065"/>
                      <a:pt x="11" y="1065"/>
                    </a:cubicBezTo>
                    <a:cubicBezTo>
                      <a:pt x="11" y="2647"/>
                      <a:pt x="11" y="2647"/>
                      <a:pt x="11" y="2647"/>
                    </a:cubicBezTo>
                    <a:cubicBezTo>
                      <a:pt x="11" y="2769"/>
                      <a:pt x="110" y="2868"/>
                      <a:pt x="232" y="2868"/>
                    </a:cubicBezTo>
                    <a:cubicBezTo>
                      <a:pt x="1209" y="2868"/>
                      <a:pt x="1209" y="2868"/>
                      <a:pt x="1209" y="2868"/>
                    </a:cubicBezTo>
                    <a:cubicBezTo>
                      <a:pt x="1331" y="2868"/>
                      <a:pt x="1429" y="2769"/>
                      <a:pt x="1429" y="2647"/>
                    </a:cubicBezTo>
                    <a:cubicBezTo>
                      <a:pt x="1429" y="1001"/>
                      <a:pt x="1429" y="1001"/>
                      <a:pt x="1429" y="1001"/>
                    </a:cubicBezTo>
                    <a:cubicBezTo>
                      <a:pt x="1435" y="1001"/>
                      <a:pt x="1435" y="1001"/>
                      <a:pt x="1435" y="1001"/>
                    </a:cubicBezTo>
                    <a:cubicBezTo>
                      <a:pt x="1438" y="1001"/>
                      <a:pt x="1440" y="999"/>
                      <a:pt x="1440" y="996"/>
                    </a:cubicBezTo>
                    <a:cubicBezTo>
                      <a:pt x="1440" y="664"/>
                      <a:pt x="1440" y="664"/>
                      <a:pt x="1440" y="664"/>
                    </a:cubicBezTo>
                    <a:cubicBezTo>
                      <a:pt x="1440" y="661"/>
                      <a:pt x="1438" y="659"/>
                      <a:pt x="1435" y="659"/>
                    </a:cubicBezTo>
                    <a:close/>
                    <a:moveTo>
                      <a:pt x="1341" y="2657"/>
                    </a:moveTo>
                    <a:cubicBezTo>
                      <a:pt x="1341" y="2724"/>
                      <a:pt x="1287" y="2778"/>
                      <a:pt x="1220" y="2778"/>
                    </a:cubicBezTo>
                    <a:cubicBezTo>
                      <a:pt x="221" y="2778"/>
                      <a:pt x="221" y="2778"/>
                      <a:pt x="221" y="2778"/>
                    </a:cubicBezTo>
                    <a:cubicBezTo>
                      <a:pt x="154" y="2778"/>
                      <a:pt x="99" y="2724"/>
                      <a:pt x="99" y="2657"/>
                    </a:cubicBezTo>
                    <a:cubicBezTo>
                      <a:pt x="99" y="211"/>
                      <a:pt x="99" y="211"/>
                      <a:pt x="99" y="211"/>
                    </a:cubicBezTo>
                    <a:cubicBezTo>
                      <a:pt x="99" y="144"/>
                      <a:pt x="154" y="89"/>
                      <a:pt x="221" y="89"/>
                    </a:cubicBezTo>
                    <a:cubicBezTo>
                      <a:pt x="354" y="89"/>
                      <a:pt x="354" y="89"/>
                      <a:pt x="354" y="89"/>
                    </a:cubicBezTo>
                    <a:cubicBezTo>
                      <a:pt x="354" y="89"/>
                      <a:pt x="354" y="89"/>
                      <a:pt x="354" y="89"/>
                    </a:cubicBezTo>
                    <a:cubicBezTo>
                      <a:pt x="355" y="89"/>
                      <a:pt x="355" y="89"/>
                      <a:pt x="355" y="89"/>
                    </a:cubicBezTo>
                    <a:cubicBezTo>
                      <a:pt x="363" y="89"/>
                      <a:pt x="369" y="95"/>
                      <a:pt x="369" y="103"/>
                    </a:cubicBezTo>
                    <a:cubicBezTo>
                      <a:pt x="369" y="103"/>
                      <a:pt x="369" y="103"/>
                      <a:pt x="369" y="103"/>
                    </a:cubicBezTo>
                    <a:cubicBezTo>
                      <a:pt x="369" y="104"/>
                      <a:pt x="369" y="104"/>
                      <a:pt x="369" y="104"/>
                    </a:cubicBezTo>
                    <a:cubicBezTo>
                      <a:pt x="369" y="109"/>
                      <a:pt x="369" y="109"/>
                      <a:pt x="369" y="109"/>
                    </a:cubicBezTo>
                    <a:cubicBezTo>
                      <a:pt x="369" y="153"/>
                      <a:pt x="404" y="189"/>
                      <a:pt x="448" y="189"/>
                    </a:cubicBezTo>
                    <a:cubicBezTo>
                      <a:pt x="992" y="189"/>
                      <a:pt x="992" y="189"/>
                      <a:pt x="992" y="189"/>
                    </a:cubicBezTo>
                    <a:cubicBezTo>
                      <a:pt x="1036" y="189"/>
                      <a:pt x="1072" y="153"/>
                      <a:pt x="1072" y="109"/>
                    </a:cubicBezTo>
                    <a:cubicBezTo>
                      <a:pt x="1072" y="104"/>
                      <a:pt x="1072" y="104"/>
                      <a:pt x="1072" y="104"/>
                    </a:cubicBezTo>
                    <a:cubicBezTo>
                      <a:pt x="1072" y="103"/>
                      <a:pt x="1072" y="103"/>
                      <a:pt x="1072" y="103"/>
                    </a:cubicBezTo>
                    <a:cubicBezTo>
                      <a:pt x="1072" y="95"/>
                      <a:pt x="1078" y="89"/>
                      <a:pt x="1085" y="89"/>
                    </a:cubicBezTo>
                    <a:cubicBezTo>
                      <a:pt x="1085" y="89"/>
                      <a:pt x="1086" y="89"/>
                      <a:pt x="1086" y="89"/>
                    </a:cubicBezTo>
                    <a:cubicBezTo>
                      <a:pt x="1086" y="89"/>
                      <a:pt x="1086" y="89"/>
                      <a:pt x="1086" y="89"/>
                    </a:cubicBezTo>
                    <a:cubicBezTo>
                      <a:pt x="1220" y="89"/>
                      <a:pt x="1220" y="89"/>
                      <a:pt x="1220" y="89"/>
                    </a:cubicBezTo>
                    <a:cubicBezTo>
                      <a:pt x="1287" y="89"/>
                      <a:pt x="1341" y="144"/>
                      <a:pt x="1341" y="211"/>
                    </a:cubicBezTo>
                    <a:lnTo>
                      <a:pt x="1341" y="2657"/>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7">
                <a:extLst>
                  <a:ext uri="{FF2B5EF4-FFF2-40B4-BE49-F238E27FC236}">
                    <a16:creationId xmlns:a16="http://schemas.microsoft.com/office/drawing/2014/main" id="{E657DF6D-AD40-4EAB-931F-E4B017EC4F19}"/>
                  </a:ext>
                </a:extLst>
              </p:cNvPr>
              <p:cNvSpPr>
                <a:spLocks noEditPoints="1"/>
              </p:cNvSpPr>
              <p:nvPr/>
            </p:nvSpPr>
            <p:spPr bwMode="auto">
              <a:xfrm>
                <a:off x="10107138" y="2575878"/>
                <a:ext cx="4166553" cy="8567103"/>
              </a:xfrm>
              <a:custGeom>
                <a:avLst/>
                <a:gdLst>
                  <a:gd name="T0" fmla="*/ 1171 w 1370"/>
                  <a:gd name="T1" fmla="*/ 0 h 2819"/>
                  <a:gd name="T2" fmla="*/ 199 w 1370"/>
                  <a:gd name="T3" fmla="*/ 0 h 2819"/>
                  <a:gd name="T4" fmla="*/ 0 w 1370"/>
                  <a:gd name="T5" fmla="*/ 199 h 2819"/>
                  <a:gd name="T6" fmla="*/ 0 w 1370"/>
                  <a:gd name="T7" fmla="*/ 2621 h 2819"/>
                  <a:gd name="T8" fmla="*/ 199 w 1370"/>
                  <a:gd name="T9" fmla="*/ 2819 h 2819"/>
                  <a:gd name="T10" fmla="*/ 1171 w 1370"/>
                  <a:gd name="T11" fmla="*/ 2819 h 2819"/>
                  <a:gd name="T12" fmla="*/ 1370 w 1370"/>
                  <a:gd name="T13" fmla="*/ 2621 h 2819"/>
                  <a:gd name="T14" fmla="*/ 1370 w 1370"/>
                  <a:gd name="T15" fmla="*/ 199 h 2819"/>
                  <a:gd name="T16" fmla="*/ 1171 w 1370"/>
                  <a:gd name="T17" fmla="*/ 0 h 2819"/>
                  <a:gd name="T18" fmla="*/ 1306 w 1370"/>
                  <a:gd name="T19" fmla="*/ 2633 h 2819"/>
                  <a:gd name="T20" fmla="*/ 1185 w 1370"/>
                  <a:gd name="T21" fmla="*/ 2754 h 2819"/>
                  <a:gd name="T22" fmla="*/ 186 w 1370"/>
                  <a:gd name="T23" fmla="*/ 2754 h 2819"/>
                  <a:gd name="T24" fmla="*/ 64 w 1370"/>
                  <a:gd name="T25" fmla="*/ 2633 h 2819"/>
                  <a:gd name="T26" fmla="*/ 64 w 1370"/>
                  <a:gd name="T27" fmla="*/ 187 h 2819"/>
                  <a:gd name="T28" fmla="*/ 186 w 1370"/>
                  <a:gd name="T29" fmla="*/ 65 h 2819"/>
                  <a:gd name="T30" fmla="*/ 319 w 1370"/>
                  <a:gd name="T31" fmla="*/ 65 h 2819"/>
                  <a:gd name="T32" fmla="*/ 319 w 1370"/>
                  <a:gd name="T33" fmla="*/ 65 h 2819"/>
                  <a:gd name="T34" fmla="*/ 320 w 1370"/>
                  <a:gd name="T35" fmla="*/ 65 h 2819"/>
                  <a:gd name="T36" fmla="*/ 334 w 1370"/>
                  <a:gd name="T37" fmla="*/ 79 h 2819"/>
                  <a:gd name="T38" fmla="*/ 334 w 1370"/>
                  <a:gd name="T39" fmla="*/ 79 h 2819"/>
                  <a:gd name="T40" fmla="*/ 334 w 1370"/>
                  <a:gd name="T41" fmla="*/ 80 h 2819"/>
                  <a:gd name="T42" fmla="*/ 334 w 1370"/>
                  <a:gd name="T43" fmla="*/ 85 h 2819"/>
                  <a:gd name="T44" fmla="*/ 413 w 1370"/>
                  <a:gd name="T45" fmla="*/ 165 h 2819"/>
                  <a:gd name="T46" fmla="*/ 957 w 1370"/>
                  <a:gd name="T47" fmla="*/ 165 h 2819"/>
                  <a:gd name="T48" fmla="*/ 1037 w 1370"/>
                  <a:gd name="T49" fmla="*/ 85 h 2819"/>
                  <a:gd name="T50" fmla="*/ 1037 w 1370"/>
                  <a:gd name="T51" fmla="*/ 80 h 2819"/>
                  <a:gd name="T52" fmla="*/ 1037 w 1370"/>
                  <a:gd name="T53" fmla="*/ 79 h 2819"/>
                  <a:gd name="T54" fmla="*/ 1050 w 1370"/>
                  <a:gd name="T55" fmla="*/ 65 h 2819"/>
                  <a:gd name="T56" fmla="*/ 1051 w 1370"/>
                  <a:gd name="T57" fmla="*/ 65 h 2819"/>
                  <a:gd name="T58" fmla="*/ 1051 w 1370"/>
                  <a:gd name="T59" fmla="*/ 65 h 2819"/>
                  <a:gd name="T60" fmla="*/ 1185 w 1370"/>
                  <a:gd name="T61" fmla="*/ 65 h 2819"/>
                  <a:gd name="T62" fmla="*/ 1306 w 1370"/>
                  <a:gd name="T63" fmla="*/ 187 h 2819"/>
                  <a:gd name="T64" fmla="*/ 1306 w 1370"/>
                  <a:gd name="T65" fmla="*/ 2633 h 2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0" h="2819">
                    <a:moveTo>
                      <a:pt x="1171" y="0"/>
                    </a:moveTo>
                    <a:cubicBezTo>
                      <a:pt x="199" y="0"/>
                      <a:pt x="199" y="0"/>
                      <a:pt x="199" y="0"/>
                    </a:cubicBezTo>
                    <a:cubicBezTo>
                      <a:pt x="89" y="0"/>
                      <a:pt x="0" y="89"/>
                      <a:pt x="0" y="199"/>
                    </a:cubicBezTo>
                    <a:cubicBezTo>
                      <a:pt x="0" y="2621"/>
                      <a:pt x="0" y="2621"/>
                      <a:pt x="0" y="2621"/>
                    </a:cubicBezTo>
                    <a:cubicBezTo>
                      <a:pt x="0" y="2730"/>
                      <a:pt x="89" y="2819"/>
                      <a:pt x="199" y="2819"/>
                    </a:cubicBezTo>
                    <a:cubicBezTo>
                      <a:pt x="1171" y="2819"/>
                      <a:pt x="1171" y="2819"/>
                      <a:pt x="1171" y="2819"/>
                    </a:cubicBezTo>
                    <a:cubicBezTo>
                      <a:pt x="1281" y="2819"/>
                      <a:pt x="1370" y="2730"/>
                      <a:pt x="1370" y="2621"/>
                    </a:cubicBezTo>
                    <a:cubicBezTo>
                      <a:pt x="1370" y="199"/>
                      <a:pt x="1370" y="199"/>
                      <a:pt x="1370" y="199"/>
                    </a:cubicBezTo>
                    <a:cubicBezTo>
                      <a:pt x="1370" y="89"/>
                      <a:pt x="1281" y="0"/>
                      <a:pt x="1171" y="0"/>
                    </a:cubicBezTo>
                    <a:close/>
                    <a:moveTo>
                      <a:pt x="1306" y="2633"/>
                    </a:moveTo>
                    <a:cubicBezTo>
                      <a:pt x="1306" y="2700"/>
                      <a:pt x="1252" y="2754"/>
                      <a:pt x="1185" y="2754"/>
                    </a:cubicBezTo>
                    <a:cubicBezTo>
                      <a:pt x="186" y="2754"/>
                      <a:pt x="186" y="2754"/>
                      <a:pt x="186" y="2754"/>
                    </a:cubicBezTo>
                    <a:cubicBezTo>
                      <a:pt x="119" y="2754"/>
                      <a:pt x="64" y="2700"/>
                      <a:pt x="64" y="2633"/>
                    </a:cubicBezTo>
                    <a:cubicBezTo>
                      <a:pt x="64" y="187"/>
                      <a:pt x="64" y="187"/>
                      <a:pt x="64" y="187"/>
                    </a:cubicBezTo>
                    <a:cubicBezTo>
                      <a:pt x="64" y="120"/>
                      <a:pt x="119" y="65"/>
                      <a:pt x="186" y="65"/>
                    </a:cubicBezTo>
                    <a:cubicBezTo>
                      <a:pt x="319" y="65"/>
                      <a:pt x="319" y="65"/>
                      <a:pt x="319" y="65"/>
                    </a:cubicBezTo>
                    <a:cubicBezTo>
                      <a:pt x="319" y="65"/>
                      <a:pt x="319" y="65"/>
                      <a:pt x="319" y="65"/>
                    </a:cubicBezTo>
                    <a:cubicBezTo>
                      <a:pt x="320" y="65"/>
                      <a:pt x="320" y="65"/>
                      <a:pt x="320" y="65"/>
                    </a:cubicBezTo>
                    <a:cubicBezTo>
                      <a:pt x="328" y="65"/>
                      <a:pt x="334" y="71"/>
                      <a:pt x="334" y="79"/>
                    </a:cubicBezTo>
                    <a:cubicBezTo>
                      <a:pt x="334" y="79"/>
                      <a:pt x="334" y="79"/>
                      <a:pt x="334" y="79"/>
                    </a:cubicBezTo>
                    <a:cubicBezTo>
                      <a:pt x="334" y="80"/>
                      <a:pt x="334" y="80"/>
                      <a:pt x="334" y="80"/>
                    </a:cubicBezTo>
                    <a:cubicBezTo>
                      <a:pt x="334" y="85"/>
                      <a:pt x="334" y="85"/>
                      <a:pt x="334" y="85"/>
                    </a:cubicBezTo>
                    <a:cubicBezTo>
                      <a:pt x="334" y="129"/>
                      <a:pt x="369" y="165"/>
                      <a:pt x="413" y="165"/>
                    </a:cubicBezTo>
                    <a:cubicBezTo>
                      <a:pt x="957" y="165"/>
                      <a:pt x="957" y="165"/>
                      <a:pt x="957" y="165"/>
                    </a:cubicBezTo>
                    <a:cubicBezTo>
                      <a:pt x="1001" y="165"/>
                      <a:pt x="1037" y="129"/>
                      <a:pt x="1037" y="85"/>
                    </a:cubicBezTo>
                    <a:cubicBezTo>
                      <a:pt x="1037" y="80"/>
                      <a:pt x="1037" y="80"/>
                      <a:pt x="1037" y="80"/>
                    </a:cubicBezTo>
                    <a:cubicBezTo>
                      <a:pt x="1037" y="79"/>
                      <a:pt x="1037" y="79"/>
                      <a:pt x="1037" y="79"/>
                    </a:cubicBezTo>
                    <a:cubicBezTo>
                      <a:pt x="1037" y="71"/>
                      <a:pt x="1043" y="65"/>
                      <a:pt x="1050" y="65"/>
                    </a:cubicBezTo>
                    <a:cubicBezTo>
                      <a:pt x="1050" y="65"/>
                      <a:pt x="1051" y="65"/>
                      <a:pt x="1051" y="65"/>
                    </a:cubicBezTo>
                    <a:cubicBezTo>
                      <a:pt x="1051" y="65"/>
                      <a:pt x="1051" y="65"/>
                      <a:pt x="1051" y="65"/>
                    </a:cubicBezTo>
                    <a:cubicBezTo>
                      <a:pt x="1185" y="65"/>
                      <a:pt x="1185" y="65"/>
                      <a:pt x="1185" y="65"/>
                    </a:cubicBezTo>
                    <a:cubicBezTo>
                      <a:pt x="1252" y="65"/>
                      <a:pt x="1306" y="120"/>
                      <a:pt x="1306" y="187"/>
                    </a:cubicBezTo>
                    <a:lnTo>
                      <a:pt x="1306" y="2633"/>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8">
                <a:extLst>
                  <a:ext uri="{FF2B5EF4-FFF2-40B4-BE49-F238E27FC236}">
                    <a16:creationId xmlns:a16="http://schemas.microsoft.com/office/drawing/2014/main" id="{A6F31556-F091-4444-92A9-2E5EB320A1C1}"/>
                  </a:ext>
                </a:extLst>
              </p:cNvPr>
              <p:cNvSpPr>
                <a:spLocks noEditPoints="1"/>
              </p:cNvSpPr>
              <p:nvPr/>
            </p:nvSpPr>
            <p:spPr bwMode="auto">
              <a:xfrm>
                <a:off x="11706703" y="2797652"/>
                <a:ext cx="1040765" cy="132715"/>
              </a:xfrm>
              <a:custGeom>
                <a:avLst/>
                <a:gdLst>
                  <a:gd name="T0" fmla="*/ 13 w 342"/>
                  <a:gd name="T1" fmla="*/ 9 h 44"/>
                  <a:gd name="T2" fmla="*/ 0 w 342"/>
                  <a:gd name="T3" fmla="*/ 22 h 44"/>
                  <a:gd name="T4" fmla="*/ 13 w 342"/>
                  <a:gd name="T5" fmla="*/ 35 h 44"/>
                  <a:gd name="T6" fmla="*/ 26 w 342"/>
                  <a:gd name="T7" fmla="*/ 22 h 44"/>
                  <a:gd name="T8" fmla="*/ 13 w 342"/>
                  <a:gd name="T9" fmla="*/ 9 h 44"/>
                  <a:gd name="T10" fmla="*/ 234 w 342"/>
                  <a:gd name="T11" fmla="*/ 13 h 44"/>
                  <a:gd name="T12" fmla="*/ 86 w 342"/>
                  <a:gd name="T13" fmla="*/ 13 h 44"/>
                  <a:gd name="T14" fmla="*/ 77 w 342"/>
                  <a:gd name="T15" fmla="*/ 22 h 44"/>
                  <a:gd name="T16" fmla="*/ 86 w 342"/>
                  <a:gd name="T17" fmla="*/ 31 h 44"/>
                  <a:gd name="T18" fmla="*/ 234 w 342"/>
                  <a:gd name="T19" fmla="*/ 31 h 44"/>
                  <a:gd name="T20" fmla="*/ 243 w 342"/>
                  <a:gd name="T21" fmla="*/ 22 h 44"/>
                  <a:gd name="T22" fmla="*/ 234 w 342"/>
                  <a:gd name="T23" fmla="*/ 13 h 44"/>
                  <a:gd name="T24" fmla="*/ 320 w 342"/>
                  <a:gd name="T25" fmla="*/ 0 h 44"/>
                  <a:gd name="T26" fmla="*/ 298 w 342"/>
                  <a:gd name="T27" fmla="*/ 22 h 44"/>
                  <a:gd name="T28" fmla="*/ 320 w 342"/>
                  <a:gd name="T29" fmla="*/ 44 h 44"/>
                  <a:gd name="T30" fmla="*/ 342 w 342"/>
                  <a:gd name="T31" fmla="*/ 22 h 44"/>
                  <a:gd name="T32" fmla="*/ 320 w 342"/>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2" h="44">
                    <a:moveTo>
                      <a:pt x="13" y="9"/>
                    </a:moveTo>
                    <a:cubicBezTo>
                      <a:pt x="6" y="9"/>
                      <a:pt x="0" y="15"/>
                      <a:pt x="0" y="22"/>
                    </a:cubicBezTo>
                    <a:cubicBezTo>
                      <a:pt x="0" y="30"/>
                      <a:pt x="6" y="35"/>
                      <a:pt x="13" y="35"/>
                    </a:cubicBezTo>
                    <a:cubicBezTo>
                      <a:pt x="20" y="35"/>
                      <a:pt x="26" y="30"/>
                      <a:pt x="26" y="22"/>
                    </a:cubicBezTo>
                    <a:cubicBezTo>
                      <a:pt x="26" y="15"/>
                      <a:pt x="20" y="9"/>
                      <a:pt x="13" y="9"/>
                    </a:cubicBezTo>
                    <a:close/>
                    <a:moveTo>
                      <a:pt x="234" y="13"/>
                    </a:moveTo>
                    <a:cubicBezTo>
                      <a:pt x="86" y="13"/>
                      <a:pt x="86" y="13"/>
                      <a:pt x="86" y="13"/>
                    </a:cubicBezTo>
                    <a:cubicBezTo>
                      <a:pt x="81" y="13"/>
                      <a:pt x="77" y="17"/>
                      <a:pt x="77" y="22"/>
                    </a:cubicBezTo>
                    <a:cubicBezTo>
                      <a:pt x="77" y="27"/>
                      <a:pt x="81" y="31"/>
                      <a:pt x="86" y="31"/>
                    </a:cubicBezTo>
                    <a:cubicBezTo>
                      <a:pt x="234" y="31"/>
                      <a:pt x="234" y="31"/>
                      <a:pt x="234" y="31"/>
                    </a:cubicBezTo>
                    <a:cubicBezTo>
                      <a:pt x="239" y="31"/>
                      <a:pt x="243" y="27"/>
                      <a:pt x="243" y="22"/>
                    </a:cubicBezTo>
                    <a:cubicBezTo>
                      <a:pt x="243" y="17"/>
                      <a:pt x="239" y="13"/>
                      <a:pt x="234" y="13"/>
                    </a:cubicBezTo>
                    <a:close/>
                    <a:moveTo>
                      <a:pt x="320" y="0"/>
                    </a:moveTo>
                    <a:cubicBezTo>
                      <a:pt x="308" y="0"/>
                      <a:pt x="298" y="10"/>
                      <a:pt x="298" y="22"/>
                    </a:cubicBezTo>
                    <a:cubicBezTo>
                      <a:pt x="298" y="34"/>
                      <a:pt x="308" y="44"/>
                      <a:pt x="320" y="44"/>
                    </a:cubicBezTo>
                    <a:cubicBezTo>
                      <a:pt x="332" y="44"/>
                      <a:pt x="342" y="34"/>
                      <a:pt x="342" y="22"/>
                    </a:cubicBezTo>
                    <a:cubicBezTo>
                      <a:pt x="342" y="10"/>
                      <a:pt x="332" y="0"/>
                      <a:pt x="320" y="0"/>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19">
                <a:extLst>
                  <a:ext uri="{FF2B5EF4-FFF2-40B4-BE49-F238E27FC236}">
                    <a16:creationId xmlns:a16="http://schemas.microsoft.com/office/drawing/2014/main" id="{CFE943DE-F90A-4F4C-B899-AE8DAE89686A}"/>
                  </a:ext>
                </a:extLst>
              </p:cNvPr>
              <p:cNvSpPr>
                <a:spLocks noChangeArrowheads="1"/>
              </p:cNvSpPr>
              <p:nvPr/>
            </p:nvSpPr>
            <p:spPr bwMode="auto">
              <a:xfrm>
                <a:off x="10033795" y="3340735"/>
                <a:ext cx="73343" cy="68104"/>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20">
                <a:extLst>
                  <a:ext uri="{FF2B5EF4-FFF2-40B4-BE49-F238E27FC236}">
                    <a16:creationId xmlns:a16="http://schemas.microsoft.com/office/drawing/2014/main" id="{E49226B9-14A7-49E4-BFA2-B6CD039F1866}"/>
                  </a:ext>
                </a:extLst>
              </p:cNvPr>
              <p:cNvSpPr>
                <a:spLocks noChangeArrowheads="1"/>
              </p:cNvSpPr>
              <p:nvPr/>
            </p:nvSpPr>
            <p:spPr bwMode="auto">
              <a:xfrm>
                <a:off x="14273690" y="3340735"/>
                <a:ext cx="73343" cy="68104"/>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21">
                <a:extLst>
                  <a:ext uri="{FF2B5EF4-FFF2-40B4-BE49-F238E27FC236}">
                    <a16:creationId xmlns:a16="http://schemas.microsoft.com/office/drawing/2014/main" id="{56F9F423-028D-4DF8-A547-2078E976F87A}"/>
                  </a:ext>
                </a:extLst>
              </p:cNvPr>
              <p:cNvSpPr>
                <a:spLocks noChangeArrowheads="1"/>
              </p:cNvSpPr>
              <p:nvPr/>
            </p:nvSpPr>
            <p:spPr bwMode="auto">
              <a:xfrm>
                <a:off x="10033795" y="10320497"/>
                <a:ext cx="73343" cy="66358"/>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22">
                <a:extLst>
                  <a:ext uri="{FF2B5EF4-FFF2-40B4-BE49-F238E27FC236}">
                    <a16:creationId xmlns:a16="http://schemas.microsoft.com/office/drawing/2014/main" id="{D105CC13-BCAF-484B-896A-6CAD05C980BC}"/>
                  </a:ext>
                </a:extLst>
              </p:cNvPr>
              <p:cNvSpPr>
                <a:spLocks noChangeArrowheads="1"/>
              </p:cNvSpPr>
              <p:nvPr/>
            </p:nvSpPr>
            <p:spPr bwMode="auto">
              <a:xfrm>
                <a:off x="14273690" y="10320497"/>
                <a:ext cx="73343" cy="66358"/>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69150067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right)">
                                      <p:cBhvr>
                                        <p:cTn id="7" dur="500"/>
                                        <p:tgtEl>
                                          <p:spTgt spid="23"/>
                                        </p:tgtEl>
                                      </p:cBhvr>
                                    </p:animEffect>
                                  </p:childTnLst>
                                </p:cTn>
                              </p:par>
                              <p:par>
                                <p:cTn id="8" presetID="42" presetClass="entr" presetSubtype="0" fill="hold" grpId="0" nodeType="withEffect">
                                  <p:stCondLst>
                                    <p:cond delay="5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750"/>
                                        <p:tgtEl>
                                          <p:spTgt spid="25"/>
                                        </p:tgtEl>
                                      </p:cBhvr>
                                    </p:animEffect>
                                    <p:anim calcmode="lin" valueType="num">
                                      <p:cBhvr>
                                        <p:cTn id="11" dur="750" fill="hold"/>
                                        <p:tgtEl>
                                          <p:spTgt spid="25"/>
                                        </p:tgtEl>
                                        <p:attrNameLst>
                                          <p:attrName>ppt_x</p:attrName>
                                        </p:attrNameLst>
                                      </p:cBhvr>
                                      <p:tavLst>
                                        <p:tav tm="0">
                                          <p:val>
                                            <p:strVal val="#ppt_x"/>
                                          </p:val>
                                        </p:tav>
                                        <p:tav tm="100000">
                                          <p:val>
                                            <p:strVal val="#ppt_x"/>
                                          </p:val>
                                        </p:tav>
                                      </p:tavLst>
                                    </p:anim>
                                    <p:anim calcmode="lin" valueType="num">
                                      <p:cBhvr>
                                        <p:cTn id="12" dur="750" fill="hold"/>
                                        <p:tgtEl>
                                          <p:spTgt spid="25"/>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50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750"/>
                                        <p:tgtEl>
                                          <p:spTgt spid="24"/>
                                        </p:tgtEl>
                                      </p:cBhvr>
                                    </p:animEffect>
                                    <p:anim calcmode="lin" valueType="num">
                                      <p:cBhvr>
                                        <p:cTn id="16" dur="750" fill="hold"/>
                                        <p:tgtEl>
                                          <p:spTgt spid="24"/>
                                        </p:tgtEl>
                                        <p:attrNameLst>
                                          <p:attrName>ppt_x</p:attrName>
                                        </p:attrNameLst>
                                      </p:cBhvr>
                                      <p:tavLst>
                                        <p:tav tm="0">
                                          <p:val>
                                            <p:strVal val="#ppt_x"/>
                                          </p:val>
                                        </p:tav>
                                        <p:tav tm="100000">
                                          <p:val>
                                            <p:strVal val="#ppt_x"/>
                                          </p:val>
                                        </p:tav>
                                      </p:tavLst>
                                    </p:anim>
                                    <p:anim calcmode="lin" valueType="num">
                                      <p:cBhvr>
                                        <p:cTn id="17" dur="750" fill="hold"/>
                                        <p:tgtEl>
                                          <p:spTgt spid="2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50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750"/>
                                        <p:tgtEl>
                                          <p:spTgt spid="26"/>
                                        </p:tgtEl>
                                      </p:cBhvr>
                                    </p:animEffect>
                                    <p:anim calcmode="lin" valueType="num">
                                      <p:cBhvr>
                                        <p:cTn id="21" dur="750" fill="hold"/>
                                        <p:tgtEl>
                                          <p:spTgt spid="26"/>
                                        </p:tgtEl>
                                        <p:attrNameLst>
                                          <p:attrName>ppt_x</p:attrName>
                                        </p:attrNameLst>
                                      </p:cBhvr>
                                      <p:tavLst>
                                        <p:tav tm="0">
                                          <p:val>
                                            <p:strVal val="#ppt_x"/>
                                          </p:val>
                                        </p:tav>
                                        <p:tav tm="100000">
                                          <p:val>
                                            <p:strVal val="#ppt_x"/>
                                          </p:val>
                                        </p:tav>
                                      </p:tavLst>
                                    </p:anim>
                                    <p:anim calcmode="lin" valueType="num">
                                      <p:cBhvr>
                                        <p:cTn id="22" dur="750" fill="hold"/>
                                        <p:tgtEl>
                                          <p:spTgt spid="26"/>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50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750"/>
                                        <p:tgtEl>
                                          <p:spTgt spid="27"/>
                                        </p:tgtEl>
                                      </p:cBhvr>
                                    </p:animEffect>
                                    <p:anim calcmode="lin" valueType="num">
                                      <p:cBhvr>
                                        <p:cTn id="26" dur="750" fill="hold"/>
                                        <p:tgtEl>
                                          <p:spTgt spid="27"/>
                                        </p:tgtEl>
                                        <p:attrNameLst>
                                          <p:attrName>ppt_x</p:attrName>
                                        </p:attrNameLst>
                                      </p:cBhvr>
                                      <p:tavLst>
                                        <p:tav tm="0">
                                          <p:val>
                                            <p:strVal val="#ppt_x"/>
                                          </p:val>
                                        </p:tav>
                                        <p:tav tm="100000">
                                          <p:val>
                                            <p:strVal val="#ppt_x"/>
                                          </p:val>
                                        </p:tav>
                                      </p:tavLst>
                                    </p:anim>
                                    <p:anim calcmode="lin" valueType="num">
                                      <p:cBhvr>
                                        <p:cTn id="27" dur="750" fill="hold"/>
                                        <p:tgtEl>
                                          <p:spTgt spid="27"/>
                                        </p:tgtEl>
                                        <p:attrNameLst>
                                          <p:attrName>ppt_y</p:attrName>
                                        </p:attrNameLst>
                                      </p:cBhvr>
                                      <p:tavLst>
                                        <p:tav tm="0">
                                          <p:val>
                                            <p:strVal val="#ppt_y+.1"/>
                                          </p:val>
                                        </p:tav>
                                        <p:tav tm="100000">
                                          <p:val>
                                            <p:strVal val="#ppt_y"/>
                                          </p:val>
                                        </p:tav>
                                      </p:tavLst>
                                    </p:anim>
                                  </p:childTnLst>
                                </p:cTn>
                              </p:par>
                              <p:par>
                                <p:cTn id="28" presetID="22" presetClass="entr" presetSubtype="8" fill="hold" nodeType="withEffect">
                                  <p:stCondLst>
                                    <p:cond delay="125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par>
                                <p:cTn id="31" presetID="42" presetClass="entr" presetSubtype="0" fill="hold" grpId="0" nodeType="withEffect">
                                  <p:stCondLst>
                                    <p:cond delay="175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750"/>
                                        <p:tgtEl>
                                          <p:spTgt spid="21"/>
                                        </p:tgtEl>
                                      </p:cBhvr>
                                    </p:animEffect>
                                    <p:anim calcmode="lin" valueType="num">
                                      <p:cBhvr>
                                        <p:cTn id="34" dur="750" fill="hold"/>
                                        <p:tgtEl>
                                          <p:spTgt spid="21"/>
                                        </p:tgtEl>
                                        <p:attrNameLst>
                                          <p:attrName>ppt_x</p:attrName>
                                        </p:attrNameLst>
                                      </p:cBhvr>
                                      <p:tavLst>
                                        <p:tav tm="0">
                                          <p:val>
                                            <p:strVal val="#ppt_x"/>
                                          </p:val>
                                        </p:tav>
                                        <p:tav tm="100000">
                                          <p:val>
                                            <p:strVal val="#ppt_x"/>
                                          </p:val>
                                        </p:tav>
                                      </p:tavLst>
                                    </p:anim>
                                    <p:anim calcmode="lin" valueType="num">
                                      <p:cBhvr>
                                        <p:cTn id="35" dur="750" fill="hold"/>
                                        <p:tgtEl>
                                          <p:spTgt spid="21"/>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175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750"/>
                                        <p:tgtEl>
                                          <p:spTgt spid="22"/>
                                        </p:tgtEl>
                                      </p:cBhvr>
                                    </p:animEffect>
                                    <p:anim calcmode="lin" valueType="num">
                                      <p:cBhvr>
                                        <p:cTn id="39" dur="750" fill="hold"/>
                                        <p:tgtEl>
                                          <p:spTgt spid="22"/>
                                        </p:tgtEl>
                                        <p:attrNameLst>
                                          <p:attrName>ppt_x</p:attrName>
                                        </p:attrNameLst>
                                      </p:cBhvr>
                                      <p:tavLst>
                                        <p:tav tm="0">
                                          <p:val>
                                            <p:strVal val="#ppt_x"/>
                                          </p:val>
                                        </p:tav>
                                        <p:tav tm="100000">
                                          <p:val>
                                            <p:strVal val="#ppt_x"/>
                                          </p:val>
                                        </p:tav>
                                      </p:tavLst>
                                    </p:anim>
                                    <p:anim calcmode="lin" valueType="num">
                                      <p:cBhvr>
                                        <p:cTn id="40" dur="750" fill="hold"/>
                                        <p:tgtEl>
                                          <p:spTgt spid="2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175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750"/>
                                        <p:tgtEl>
                                          <p:spTgt spid="18"/>
                                        </p:tgtEl>
                                      </p:cBhvr>
                                    </p:animEffect>
                                    <p:anim calcmode="lin" valueType="num">
                                      <p:cBhvr>
                                        <p:cTn id="44" dur="750" fill="hold"/>
                                        <p:tgtEl>
                                          <p:spTgt spid="18"/>
                                        </p:tgtEl>
                                        <p:attrNameLst>
                                          <p:attrName>ppt_x</p:attrName>
                                        </p:attrNameLst>
                                      </p:cBhvr>
                                      <p:tavLst>
                                        <p:tav tm="0">
                                          <p:val>
                                            <p:strVal val="#ppt_x"/>
                                          </p:val>
                                        </p:tav>
                                        <p:tav tm="100000">
                                          <p:val>
                                            <p:strVal val="#ppt_x"/>
                                          </p:val>
                                        </p:tav>
                                      </p:tavLst>
                                    </p:anim>
                                    <p:anim calcmode="lin" valueType="num">
                                      <p:cBhvr>
                                        <p:cTn id="45" dur="750" fill="hold"/>
                                        <p:tgtEl>
                                          <p:spTgt spid="1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175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750"/>
                                        <p:tgtEl>
                                          <p:spTgt spid="17"/>
                                        </p:tgtEl>
                                      </p:cBhvr>
                                    </p:animEffect>
                                    <p:anim calcmode="lin" valueType="num">
                                      <p:cBhvr>
                                        <p:cTn id="49" dur="750" fill="hold"/>
                                        <p:tgtEl>
                                          <p:spTgt spid="17"/>
                                        </p:tgtEl>
                                        <p:attrNameLst>
                                          <p:attrName>ppt_x</p:attrName>
                                        </p:attrNameLst>
                                      </p:cBhvr>
                                      <p:tavLst>
                                        <p:tav tm="0">
                                          <p:val>
                                            <p:strVal val="#ppt_x"/>
                                          </p:val>
                                        </p:tav>
                                        <p:tav tm="100000">
                                          <p:val>
                                            <p:strVal val="#ppt_x"/>
                                          </p:val>
                                        </p:tav>
                                      </p:tavLst>
                                    </p:anim>
                                    <p:anim calcmode="lin" valueType="num">
                                      <p:cBhvr>
                                        <p:cTn id="50" dur="75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1" grpId="0"/>
      <p:bldP spid="22" grpId="0"/>
      <p:bldP spid="24" grpId="0"/>
      <p:bldP spid="25" grpId="0"/>
      <p:bldP spid="26" grpId="0"/>
      <p:bldP spid="2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CC6A8607-EFE7-414D-AD34-55B069622622}"/>
              </a:ext>
            </a:extLst>
          </p:cNvPr>
          <p:cNvGrpSpPr/>
          <p:nvPr/>
        </p:nvGrpSpPr>
        <p:grpSpPr>
          <a:xfrm>
            <a:off x="1474086" y="230921"/>
            <a:ext cx="3180174" cy="3180174"/>
            <a:chOff x="684358" y="2902022"/>
            <a:chExt cx="3364308" cy="3364307"/>
          </a:xfrm>
          <a:solidFill>
            <a:schemeClr val="bg1">
              <a:lumMod val="95000"/>
            </a:schemeClr>
          </a:solidFill>
        </p:grpSpPr>
        <p:sp>
          <p:nvSpPr>
            <p:cNvPr id="26" name="Freeform 6">
              <a:extLst>
                <a:ext uri="{FF2B5EF4-FFF2-40B4-BE49-F238E27FC236}">
                  <a16:creationId xmlns:a16="http://schemas.microsoft.com/office/drawing/2014/main" id="{2F79B63F-D749-44CE-9F0E-A46701BCA887}"/>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7">
              <a:extLst>
                <a:ext uri="{FF2B5EF4-FFF2-40B4-BE49-F238E27FC236}">
                  <a16:creationId xmlns:a16="http://schemas.microsoft.com/office/drawing/2014/main" id="{24658BE4-ADD6-43A8-9AD6-05A6E723BB9B}"/>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8">
              <a:extLst>
                <a:ext uri="{FF2B5EF4-FFF2-40B4-BE49-F238E27FC236}">
                  <a16:creationId xmlns:a16="http://schemas.microsoft.com/office/drawing/2014/main" id="{5084F437-8442-4F6E-BBBE-32B68515FA4B}"/>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9">
              <a:extLst>
                <a:ext uri="{FF2B5EF4-FFF2-40B4-BE49-F238E27FC236}">
                  <a16:creationId xmlns:a16="http://schemas.microsoft.com/office/drawing/2014/main" id="{3E28257E-F6FC-4BBB-975E-8D85B22881D4}"/>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10">
              <a:extLst>
                <a:ext uri="{FF2B5EF4-FFF2-40B4-BE49-F238E27FC236}">
                  <a16:creationId xmlns:a16="http://schemas.microsoft.com/office/drawing/2014/main" id="{46107873-B9E9-4100-BE10-EBEBF0BA4BDC}"/>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11">
              <a:extLst>
                <a:ext uri="{FF2B5EF4-FFF2-40B4-BE49-F238E27FC236}">
                  <a16:creationId xmlns:a16="http://schemas.microsoft.com/office/drawing/2014/main" id="{71A67BC7-CE51-4592-BA1D-726CFCB91720}"/>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12">
              <a:extLst>
                <a:ext uri="{FF2B5EF4-FFF2-40B4-BE49-F238E27FC236}">
                  <a16:creationId xmlns:a16="http://schemas.microsoft.com/office/drawing/2014/main" id="{0BA2BC72-0B34-4F70-A572-287E951C5025}"/>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13">
              <a:extLst>
                <a:ext uri="{FF2B5EF4-FFF2-40B4-BE49-F238E27FC236}">
                  <a16:creationId xmlns:a16="http://schemas.microsoft.com/office/drawing/2014/main" id="{E4CF1C81-1C5D-4DFC-BA2F-55024437CABC}"/>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14">
              <a:extLst>
                <a:ext uri="{FF2B5EF4-FFF2-40B4-BE49-F238E27FC236}">
                  <a16:creationId xmlns:a16="http://schemas.microsoft.com/office/drawing/2014/main" id="{E8DA5C50-2759-4AEF-9FDB-6A3E16771C78}"/>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15">
              <a:extLst>
                <a:ext uri="{FF2B5EF4-FFF2-40B4-BE49-F238E27FC236}">
                  <a16:creationId xmlns:a16="http://schemas.microsoft.com/office/drawing/2014/main" id="{D49E89D7-8E9C-4B15-A0E8-F2FC42EA9733}"/>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16">
              <a:extLst>
                <a:ext uri="{FF2B5EF4-FFF2-40B4-BE49-F238E27FC236}">
                  <a16:creationId xmlns:a16="http://schemas.microsoft.com/office/drawing/2014/main" id="{6AECFAE0-6EE3-47F1-ADA8-97E992F204E1}"/>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17">
              <a:extLst>
                <a:ext uri="{FF2B5EF4-FFF2-40B4-BE49-F238E27FC236}">
                  <a16:creationId xmlns:a16="http://schemas.microsoft.com/office/drawing/2014/main" id="{55D7003F-C584-46F5-B97F-6C082E11F167}"/>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18">
              <a:extLst>
                <a:ext uri="{FF2B5EF4-FFF2-40B4-BE49-F238E27FC236}">
                  <a16:creationId xmlns:a16="http://schemas.microsoft.com/office/drawing/2014/main" id="{7C4C9256-1765-45C6-AEFF-4C0BDF1D55B3}"/>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19">
              <a:extLst>
                <a:ext uri="{FF2B5EF4-FFF2-40B4-BE49-F238E27FC236}">
                  <a16:creationId xmlns:a16="http://schemas.microsoft.com/office/drawing/2014/main" id="{305C1A49-B1C7-483C-8E54-D743832CC284}"/>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20">
              <a:extLst>
                <a:ext uri="{FF2B5EF4-FFF2-40B4-BE49-F238E27FC236}">
                  <a16:creationId xmlns:a16="http://schemas.microsoft.com/office/drawing/2014/main" id="{CC7D210E-6D9E-40AE-805E-AB3ADA8E57E5}"/>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21">
              <a:extLst>
                <a:ext uri="{FF2B5EF4-FFF2-40B4-BE49-F238E27FC236}">
                  <a16:creationId xmlns:a16="http://schemas.microsoft.com/office/drawing/2014/main" id="{D33B865E-28D9-43B0-8B12-2CFE3FA7E6C1}"/>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22">
              <a:extLst>
                <a:ext uri="{FF2B5EF4-FFF2-40B4-BE49-F238E27FC236}">
                  <a16:creationId xmlns:a16="http://schemas.microsoft.com/office/drawing/2014/main" id="{51D3B0AB-1041-46BF-85BD-71B3979BC6CA}"/>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23">
              <a:extLst>
                <a:ext uri="{FF2B5EF4-FFF2-40B4-BE49-F238E27FC236}">
                  <a16:creationId xmlns:a16="http://schemas.microsoft.com/office/drawing/2014/main" id="{601543C5-31FC-47B7-A53D-4FBA99C27229}"/>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24">
              <a:extLst>
                <a:ext uri="{FF2B5EF4-FFF2-40B4-BE49-F238E27FC236}">
                  <a16:creationId xmlns:a16="http://schemas.microsoft.com/office/drawing/2014/main" id="{291E5C5B-DDD0-4339-B1E1-1822D97F3123}"/>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25">
              <a:extLst>
                <a:ext uri="{FF2B5EF4-FFF2-40B4-BE49-F238E27FC236}">
                  <a16:creationId xmlns:a16="http://schemas.microsoft.com/office/drawing/2014/main" id="{B5D9B18C-662D-4B58-918F-1839913F31B3}"/>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26">
              <a:extLst>
                <a:ext uri="{FF2B5EF4-FFF2-40B4-BE49-F238E27FC236}">
                  <a16:creationId xmlns:a16="http://schemas.microsoft.com/office/drawing/2014/main" id="{F29AD846-D29B-4A5E-8324-A66092400212}"/>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27">
              <a:extLst>
                <a:ext uri="{FF2B5EF4-FFF2-40B4-BE49-F238E27FC236}">
                  <a16:creationId xmlns:a16="http://schemas.microsoft.com/office/drawing/2014/main" id="{98BB4C93-6835-4304-9D30-2C6E629928DA}"/>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28">
              <a:extLst>
                <a:ext uri="{FF2B5EF4-FFF2-40B4-BE49-F238E27FC236}">
                  <a16:creationId xmlns:a16="http://schemas.microsoft.com/office/drawing/2014/main" id="{6E7B6906-3E24-4833-8F05-218BBD59CE86}"/>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29">
              <a:extLst>
                <a:ext uri="{FF2B5EF4-FFF2-40B4-BE49-F238E27FC236}">
                  <a16:creationId xmlns:a16="http://schemas.microsoft.com/office/drawing/2014/main" id="{32D63F8D-C759-4438-94C9-8FEE737161FF}"/>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30">
              <a:extLst>
                <a:ext uri="{FF2B5EF4-FFF2-40B4-BE49-F238E27FC236}">
                  <a16:creationId xmlns:a16="http://schemas.microsoft.com/office/drawing/2014/main" id="{D106CF46-D307-4C1C-AF1B-8FCC43522E77}"/>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4" name="Rectangle 23">
            <a:extLst>
              <a:ext uri="{FF2B5EF4-FFF2-40B4-BE49-F238E27FC236}">
                <a16:creationId xmlns:a16="http://schemas.microsoft.com/office/drawing/2014/main" id="{959AB5F0-80C0-400A-BBEB-1F70E82D8405}"/>
              </a:ext>
            </a:extLst>
          </p:cNvPr>
          <p:cNvSpPr/>
          <p:nvPr/>
        </p:nvSpPr>
        <p:spPr>
          <a:xfrm flipH="1">
            <a:off x="9536523" y="0"/>
            <a:ext cx="2655475" cy="6858000"/>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 name="Group 2">
            <a:extLst>
              <a:ext uri="{FF2B5EF4-FFF2-40B4-BE49-F238E27FC236}">
                <a16:creationId xmlns:a16="http://schemas.microsoft.com/office/drawing/2014/main" id="{AD908EC1-0C17-4213-AD2B-012290E7FB9B}"/>
              </a:ext>
            </a:extLst>
          </p:cNvPr>
          <p:cNvGrpSpPr/>
          <p:nvPr/>
        </p:nvGrpSpPr>
        <p:grpSpPr>
          <a:xfrm>
            <a:off x="732915" y="3548922"/>
            <a:ext cx="7638196" cy="4029222"/>
            <a:chOff x="7127340" y="4185505"/>
            <a:chExt cx="10132495" cy="5344990"/>
          </a:xfrm>
          <a:effectLst>
            <a:outerShdw blurRad="393700" dist="127000" algn="l" rotWithShape="0">
              <a:prstClr val="black">
                <a:alpha val="56000"/>
              </a:prstClr>
            </a:outerShdw>
          </a:effectLst>
        </p:grpSpPr>
        <p:sp>
          <p:nvSpPr>
            <p:cNvPr id="5" name="Freeform 5">
              <a:extLst>
                <a:ext uri="{FF2B5EF4-FFF2-40B4-BE49-F238E27FC236}">
                  <a16:creationId xmlns:a16="http://schemas.microsoft.com/office/drawing/2014/main" id="{C9B57ED0-E82D-4B32-96AC-1ED9E35DF104}"/>
                </a:ext>
              </a:extLst>
            </p:cNvPr>
            <p:cNvSpPr>
              <a:spLocks noEditPoints="1"/>
            </p:cNvSpPr>
            <p:nvPr/>
          </p:nvSpPr>
          <p:spPr bwMode="auto">
            <a:xfrm>
              <a:off x="8452093" y="4185505"/>
              <a:ext cx="7482989" cy="5074868"/>
            </a:xfrm>
            <a:custGeom>
              <a:avLst/>
              <a:gdLst>
                <a:gd name="T0" fmla="*/ 536 w 549"/>
                <a:gd name="T1" fmla="*/ 0 h 371"/>
                <a:gd name="T2" fmla="*/ 12 w 549"/>
                <a:gd name="T3" fmla="*/ 0 h 371"/>
                <a:gd name="T4" fmla="*/ 0 w 549"/>
                <a:gd name="T5" fmla="*/ 17 h 371"/>
                <a:gd name="T6" fmla="*/ 0 w 549"/>
                <a:gd name="T7" fmla="*/ 354 h 371"/>
                <a:gd name="T8" fmla="*/ 12 w 549"/>
                <a:gd name="T9" fmla="*/ 371 h 371"/>
                <a:gd name="T10" fmla="*/ 536 w 549"/>
                <a:gd name="T11" fmla="*/ 371 h 371"/>
                <a:gd name="T12" fmla="*/ 549 w 549"/>
                <a:gd name="T13" fmla="*/ 354 h 371"/>
                <a:gd name="T14" fmla="*/ 549 w 549"/>
                <a:gd name="T15" fmla="*/ 17 h 371"/>
                <a:gd name="T16" fmla="*/ 536 w 549"/>
                <a:gd name="T17" fmla="*/ 0 h 371"/>
                <a:gd name="T18" fmla="*/ 528 w 549"/>
                <a:gd name="T19" fmla="*/ 333 h 371"/>
                <a:gd name="T20" fmla="*/ 21 w 549"/>
                <a:gd name="T21" fmla="*/ 333 h 371"/>
                <a:gd name="T22" fmla="*/ 21 w 549"/>
                <a:gd name="T23" fmla="*/ 21 h 371"/>
                <a:gd name="T24" fmla="*/ 528 w 549"/>
                <a:gd name="T25" fmla="*/ 21 h 371"/>
                <a:gd name="T26" fmla="*/ 528 w 549"/>
                <a:gd name="T27" fmla="*/ 333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9" h="371">
                  <a:moveTo>
                    <a:pt x="536" y="0"/>
                  </a:moveTo>
                  <a:cubicBezTo>
                    <a:pt x="12" y="0"/>
                    <a:pt x="12" y="0"/>
                    <a:pt x="12" y="0"/>
                  </a:cubicBezTo>
                  <a:cubicBezTo>
                    <a:pt x="5" y="0"/>
                    <a:pt x="0" y="8"/>
                    <a:pt x="0" y="17"/>
                  </a:cubicBezTo>
                  <a:cubicBezTo>
                    <a:pt x="0" y="354"/>
                    <a:pt x="0" y="354"/>
                    <a:pt x="0" y="354"/>
                  </a:cubicBezTo>
                  <a:cubicBezTo>
                    <a:pt x="0" y="363"/>
                    <a:pt x="5" y="371"/>
                    <a:pt x="12" y="371"/>
                  </a:cubicBezTo>
                  <a:cubicBezTo>
                    <a:pt x="536" y="371"/>
                    <a:pt x="536" y="371"/>
                    <a:pt x="536" y="371"/>
                  </a:cubicBezTo>
                  <a:cubicBezTo>
                    <a:pt x="543" y="371"/>
                    <a:pt x="549" y="363"/>
                    <a:pt x="549" y="354"/>
                  </a:cubicBezTo>
                  <a:cubicBezTo>
                    <a:pt x="549" y="17"/>
                    <a:pt x="549" y="17"/>
                    <a:pt x="549" y="17"/>
                  </a:cubicBezTo>
                  <a:cubicBezTo>
                    <a:pt x="549" y="8"/>
                    <a:pt x="543" y="0"/>
                    <a:pt x="536" y="0"/>
                  </a:cubicBezTo>
                  <a:close/>
                  <a:moveTo>
                    <a:pt x="528" y="333"/>
                  </a:moveTo>
                  <a:cubicBezTo>
                    <a:pt x="21" y="333"/>
                    <a:pt x="21" y="333"/>
                    <a:pt x="21" y="333"/>
                  </a:cubicBezTo>
                  <a:cubicBezTo>
                    <a:pt x="21" y="21"/>
                    <a:pt x="21" y="21"/>
                    <a:pt x="21" y="21"/>
                  </a:cubicBezTo>
                  <a:cubicBezTo>
                    <a:pt x="528" y="21"/>
                    <a:pt x="528" y="21"/>
                    <a:pt x="528" y="21"/>
                  </a:cubicBezTo>
                  <a:lnTo>
                    <a:pt x="528" y="33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 name="Group 5">
              <a:extLst>
                <a:ext uri="{FF2B5EF4-FFF2-40B4-BE49-F238E27FC236}">
                  <a16:creationId xmlns:a16="http://schemas.microsoft.com/office/drawing/2014/main" id="{DA7DF773-2F61-4C38-A860-E4D25BABAD71}"/>
                </a:ext>
              </a:extLst>
            </p:cNvPr>
            <p:cNvGrpSpPr/>
            <p:nvPr/>
          </p:nvGrpSpPr>
          <p:grpSpPr>
            <a:xfrm>
              <a:off x="7127340" y="9082206"/>
              <a:ext cx="10132495" cy="448289"/>
              <a:chOff x="7127340" y="8105776"/>
              <a:chExt cx="10132495" cy="448289"/>
            </a:xfrm>
          </p:grpSpPr>
          <p:sp>
            <p:nvSpPr>
              <p:cNvPr id="7" name="Freeform 6">
                <a:extLst>
                  <a:ext uri="{FF2B5EF4-FFF2-40B4-BE49-F238E27FC236}">
                    <a16:creationId xmlns:a16="http://schemas.microsoft.com/office/drawing/2014/main" id="{F0424019-9607-4A09-96DD-B696703A39F8}"/>
                  </a:ext>
                </a:extLst>
              </p:cNvPr>
              <p:cNvSpPr>
                <a:spLocks/>
              </p:cNvSpPr>
              <p:nvPr/>
            </p:nvSpPr>
            <p:spPr bwMode="auto">
              <a:xfrm>
                <a:off x="7127340" y="8306930"/>
                <a:ext cx="10103759" cy="247135"/>
              </a:xfrm>
              <a:custGeom>
                <a:avLst/>
                <a:gdLst>
                  <a:gd name="T0" fmla="*/ 5 w 741"/>
                  <a:gd name="T1" fmla="*/ 3 h 18"/>
                  <a:gd name="T2" fmla="*/ 33 w 741"/>
                  <a:gd name="T3" fmla="*/ 18 h 18"/>
                  <a:gd name="T4" fmla="*/ 713 w 741"/>
                  <a:gd name="T5" fmla="*/ 18 h 18"/>
                  <a:gd name="T6" fmla="*/ 741 w 741"/>
                  <a:gd name="T7" fmla="*/ 6 h 18"/>
                  <a:gd name="T8" fmla="*/ 741 w 741"/>
                  <a:gd name="T9" fmla="*/ 0 h 18"/>
                  <a:gd name="T10" fmla="*/ 5 w 741"/>
                  <a:gd name="T11" fmla="*/ 3 h 18"/>
                </a:gdLst>
                <a:ahLst/>
                <a:cxnLst>
                  <a:cxn ang="0">
                    <a:pos x="T0" y="T1"/>
                  </a:cxn>
                  <a:cxn ang="0">
                    <a:pos x="T2" y="T3"/>
                  </a:cxn>
                  <a:cxn ang="0">
                    <a:pos x="T4" y="T5"/>
                  </a:cxn>
                  <a:cxn ang="0">
                    <a:pos x="T6" y="T7"/>
                  </a:cxn>
                  <a:cxn ang="0">
                    <a:pos x="T8" y="T9"/>
                  </a:cxn>
                  <a:cxn ang="0">
                    <a:pos x="T10" y="T11"/>
                  </a:cxn>
                </a:cxnLst>
                <a:rect l="0" t="0" r="r" b="b"/>
                <a:pathLst>
                  <a:path w="741" h="18">
                    <a:moveTo>
                      <a:pt x="5" y="3"/>
                    </a:moveTo>
                    <a:cubicBezTo>
                      <a:pt x="5" y="3"/>
                      <a:pt x="0" y="11"/>
                      <a:pt x="33" y="18"/>
                    </a:cubicBezTo>
                    <a:cubicBezTo>
                      <a:pt x="713" y="18"/>
                      <a:pt x="713" y="18"/>
                      <a:pt x="713" y="18"/>
                    </a:cubicBezTo>
                    <a:cubicBezTo>
                      <a:pt x="713" y="18"/>
                      <a:pt x="735" y="17"/>
                      <a:pt x="741" y="6"/>
                    </a:cubicBezTo>
                    <a:cubicBezTo>
                      <a:pt x="741" y="0"/>
                      <a:pt x="741" y="0"/>
                      <a:pt x="741" y="0"/>
                    </a:cubicBezTo>
                    <a:lnTo>
                      <a:pt x="5" y="3"/>
                    </a:lnTo>
                    <a:close/>
                  </a:path>
                </a:pathLst>
              </a:custGeom>
              <a:solidFill>
                <a:srgbClr val="5F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C6C29207-223C-461B-9FFC-14DA65825A6B}"/>
                  </a:ext>
                </a:extLst>
              </p:cNvPr>
              <p:cNvSpPr>
                <a:spLocks/>
              </p:cNvSpPr>
              <p:nvPr/>
            </p:nvSpPr>
            <p:spPr bwMode="auto">
              <a:xfrm>
                <a:off x="7196308" y="8105776"/>
                <a:ext cx="10063527" cy="310354"/>
              </a:xfrm>
              <a:custGeom>
                <a:avLst/>
                <a:gdLst>
                  <a:gd name="T0" fmla="*/ 0 w 738"/>
                  <a:gd name="T1" fmla="*/ 0 h 23"/>
                  <a:gd name="T2" fmla="*/ 737 w 738"/>
                  <a:gd name="T3" fmla="*/ 0 h 23"/>
                  <a:gd name="T4" fmla="*/ 737 w 738"/>
                  <a:gd name="T5" fmla="*/ 19 h 23"/>
                  <a:gd name="T6" fmla="*/ 729 w 738"/>
                  <a:gd name="T7" fmla="*/ 21 h 23"/>
                  <a:gd name="T8" fmla="*/ 7 w 738"/>
                  <a:gd name="T9" fmla="*/ 21 h 23"/>
                  <a:gd name="T10" fmla="*/ 0 w 738"/>
                  <a:gd name="T11" fmla="*/ 19 h 23"/>
                  <a:gd name="T12" fmla="*/ 0 w 738"/>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738" h="23">
                    <a:moveTo>
                      <a:pt x="0" y="0"/>
                    </a:moveTo>
                    <a:cubicBezTo>
                      <a:pt x="737" y="0"/>
                      <a:pt x="737" y="0"/>
                      <a:pt x="737" y="0"/>
                    </a:cubicBezTo>
                    <a:cubicBezTo>
                      <a:pt x="737" y="19"/>
                      <a:pt x="737" y="19"/>
                      <a:pt x="737" y="19"/>
                    </a:cubicBezTo>
                    <a:cubicBezTo>
                      <a:pt x="737" y="19"/>
                      <a:pt x="738" y="22"/>
                      <a:pt x="729" y="21"/>
                    </a:cubicBezTo>
                    <a:cubicBezTo>
                      <a:pt x="7" y="21"/>
                      <a:pt x="7" y="21"/>
                      <a:pt x="7" y="21"/>
                    </a:cubicBezTo>
                    <a:cubicBezTo>
                      <a:pt x="7" y="21"/>
                      <a:pt x="0" y="23"/>
                      <a:pt x="0" y="19"/>
                    </a:cubicBezTo>
                    <a:lnTo>
                      <a:pt x="0" y="0"/>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F995CF71-B389-4CFF-AA15-454EFA4DC63B}"/>
                  </a:ext>
                </a:extLst>
              </p:cNvPr>
              <p:cNvSpPr>
                <a:spLocks/>
              </p:cNvSpPr>
              <p:nvPr/>
            </p:nvSpPr>
            <p:spPr bwMode="auto">
              <a:xfrm>
                <a:off x="16397740" y="8237963"/>
                <a:ext cx="367828" cy="45978"/>
              </a:xfrm>
              <a:custGeom>
                <a:avLst/>
                <a:gdLst>
                  <a:gd name="T0" fmla="*/ 27 w 27"/>
                  <a:gd name="T1" fmla="*/ 2 h 3"/>
                  <a:gd name="T2" fmla="*/ 26 w 27"/>
                  <a:gd name="T3" fmla="*/ 3 h 3"/>
                  <a:gd name="T4" fmla="*/ 1 w 27"/>
                  <a:gd name="T5" fmla="*/ 3 h 3"/>
                  <a:gd name="T6" fmla="*/ 0 w 27"/>
                  <a:gd name="T7" fmla="*/ 2 h 3"/>
                  <a:gd name="T8" fmla="*/ 0 w 27"/>
                  <a:gd name="T9" fmla="*/ 2 h 3"/>
                  <a:gd name="T10" fmla="*/ 1 w 27"/>
                  <a:gd name="T11" fmla="*/ 0 h 3"/>
                  <a:gd name="T12" fmla="*/ 26 w 27"/>
                  <a:gd name="T13" fmla="*/ 0 h 3"/>
                  <a:gd name="T14" fmla="*/ 27 w 2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3">
                    <a:moveTo>
                      <a:pt x="27" y="2"/>
                    </a:moveTo>
                    <a:cubicBezTo>
                      <a:pt x="27" y="2"/>
                      <a:pt x="27" y="3"/>
                      <a:pt x="26" y="3"/>
                    </a:cubicBezTo>
                    <a:cubicBezTo>
                      <a:pt x="1" y="3"/>
                      <a:pt x="1" y="3"/>
                      <a:pt x="1" y="3"/>
                    </a:cubicBezTo>
                    <a:cubicBezTo>
                      <a:pt x="1" y="3"/>
                      <a:pt x="0" y="2"/>
                      <a:pt x="0" y="2"/>
                    </a:cubicBezTo>
                    <a:cubicBezTo>
                      <a:pt x="0" y="2"/>
                      <a:pt x="0" y="2"/>
                      <a:pt x="0" y="2"/>
                    </a:cubicBezTo>
                    <a:cubicBezTo>
                      <a:pt x="0" y="1"/>
                      <a:pt x="1" y="0"/>
                      <a:pt x="1" y="0"/>
                    </a:cubicBezTo>
                    <a:cubicBezTo>
                      <a:pt x="26" y="0"/>
                      <a:pt x="26" y="0"/>
                      <a:pt x="26" y="0"/>
                    </a:cubicBezTo>
                    <a:cubicBezTo>
                      <a:pt x="27" y="0"/>
                      <a:pt x="27" y="1"/>
                      <a:pt x="27" y="2"/>
                    </a:cubicBezTo>
                    <a:close/>
                  </a:path>
                </a:pathLst>
              </a:custGeom>
              <a:solidFill>
                <a:srgbClr val="5F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5A782839-B383-461B-BEF0-1E2416974E02}"/>
                  </a:ext>
                </a:extLst>
              </p:cNvPr>
              <p:cNvSpPr>
                <a:spLocks/>
              </p:cNvSpPr>
              <p:nvPr/>
            </p:nvSpPr>
            <p:spPr bwMode="auto">
              <a:xfrm>
                <a:off x="11501038" y="8117270"/>
                <a:ext cx="1419583" cy="149429"/>
              </a:xfrm>
              <a:custGeom>
                <a:avLst/>
                <a:gdLst>
                  <a:gd name="T0" fmla="*/ 2 w 104"/>
                  <a:gd name="T1" fmla="*/ 0 h 11"/>
                  <a:gd name="T2" fmla="*/ 9 w 104"/>
                  <a:gd name="T3" fmla="*/ 10 h 11"/>
                  <a:gd name="T4" fmla="*/ 94 w 104"/>
                  <a:gd name="T5" fmla="*/ 10 h 11"/>
                  <a:gd name="T6" fmla="*/ 102 w 104"/>
                  <a:gd name="T7" fmla="*/ 0 h 11"/>
                  <a:gd name="T8" fmla="*/ 2 w 104"/>
                  <a:gd name="T9" fmla="*/ 0 h 11"/>
                </a:gdLst>
                <a:ahLst/>
                <a:cxnLst>
                  <a:cxn ang="0">
                    <a:pos x="T0" y="T1"/>
                  </a:cxn>
                  <a:cxn ang="0">
                    <a:pos x="T2" y="T3"/>
                  </a:cxn>
                  <a:cxn ang="0">
                    <a:pos x="T4" y="T5"/>
                  </a:cxn>
                  <a:cxn ang="0">
                    <a:pos x="T6" y="T7"/>
                  </a:cxn>
                  <a:cxn ang="0">
                    <a:pos x="T8" y="T9"/>
                  </a:cxn>
                </a:cxnLst>
                <a:rect l="0" t="0" r="r" b="b"/>
                <a:pathLst>
                  <a:path w="104" h="11">
                    <a:moveTo>
                      <a:pt x="2" y="0"/>
                    </a:moveTo>
                    <a:cubicBezTo>
                      <a:pt x="2" y="0"/>
                      <a:pt x="0" y="9"/>
                      <a:pt x="9" y="10"/>
                    </a:cubicBezTo>
                    <a:cubicBezTo>
                      <a:pt x="94" y="10"/>
                      <a:pt x="94" y="10"/>
                      <a:pt x="94" y="10"/>
                    </a:cubicBezTo>
                    <a:cubicBezTo>
                      <a:pt x="94" y="10"/>
                      <a:pt x="104" y="11"/>
                      <a:pt x="102" y="0"/>
                    </a:cubicBezTo>
                    <a:lnTo>
                      <a:pt x="2" y="0"/>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4" name="Rectangle 3">
            <a:extLst>
              <a:ext uri="{FF2B5EF4-FFF2-40B4-BE49-F238E27FC236}">
                <a16:creationId xmlns:a16="http://schemas.microsoft.com/office/drawing/2014/main" id="{92937047-9217-41D4-989D-E0E570653BBD}"/>
              </a:ext>
            </a:extLst>
          </p:cNvPr>
          <p:cNvSpPr/>
          <p:nvPr/>
        </p:nvSpPr>
        <p:spPr>
          <a:xfrm>
            <a:off x="1937855" y="3743384"/>
            <a:ext cx="5202790" cy="32412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TextBox 15">
            <a:extLst>
              <a:ext uri="{FF2B5EF4-FFF2-40B4-BE49-F238E27FC236}">
                <a16:creationId xmlns:a16="http://schemas.microsoft.com/office/drawing/2014/main" id="{870F2409-38FF-4196-A365-4B74BF9FC5E0}"/>
              </a:ext>
            </a:extLst>
          </p:cNvPr>
          <p:cNvSpPr txBox="1"/>
          <p:nvPr/>
        </p:nvSpPr>
        <p:spPr>
          <a:xfrm>
            <a:off x="2233534" y="754125"/>
            <a:ext cx="5764982" cy="1569660"/>
          </a:xfrm>
          <a:prstGeom prst="rect">
            <a:avLst/>
          </a:prstGeom>
          <a:noFill/>
        </p:spPr>
        <p:txBody>
          <a:bodyPr wrap="square" rtlCol="0">
            <a:spAutoFit/>
          </a:bodyPr>
          <a:lstStyle/>
          <a:p>
            <a:pPr algn="r"/>
            <a:r>
              <a:rPr lang="en-US" sz="4800">
                <a:solidFill>
                  <a:schemeClr val="tx1">
                    <a:lumMod val="75000"/>
                    <a:lumOff val="25000"/>
                  </a:schemeClr>
                </a:solidFill>
                <a:latin typeface="+mj-lt"/>
              </a:rPr>
              <a:t>Exploring Different Design Style</a:t>
            </a:r>
            <a:endParaRPr lang="id-ID" sz="6000" b="1">
              <a:solidFill>
                <a:schemeClr val="tx1">
                  <a:lumMod val="75000"/>
                  <a:lumOff val="25000"/>
                </a:schemeClr>
              </a:solidFill>
              <a:latin typeface="+mj-lt"/>
            </a:endParaRPr>
          </a:p>
        </p:txBody>
      </p:sp>
      <p:sp>
        <p:nvSpPr>
          <p:cNvPr id="17" name="TextBox 16">
            <a:extLst>
              <a:ext uri="{FF2B5EF4-FFF2-40B4-BE49-F238E27FC236}">
                <a16:creationId xmlns:a16="http://schemas.microsoft.com/office/drawing/2014/main" id="{888261CE-F438-4A70-B806-89CD5145B7E5}"/>
              </a:ext>
            </a:extLst>
          </p:cNvPr>
          <p:cNvSpPr txBox="1"/>
          <p:nvPr/>
        </p:nvSpPr>
        <p:spPr>
          <a:xfrm>
            <a:off x="8072168" y="2702227"/>
            <a:ext cx="3497994" cy="1615827"/>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
        <p:nvSpPr>
          <p:cNvPr id="18" name="TextBox 17">
            <a:extLst>
              <a:ext uri="{FF2B5EF4-FFF2-40B4-BE49-F238E27FC236}">
                <a16:creationId xmlns:a16="http://schemas.microsoft.com/office/drawing/2014/main" id="{F692C395-656A-4A8B-9A94-295A0547A628}"/>
              </a:ext>
            </a:extLst>
          </p:cNvPr>
          <p:cNvSpPr txBox="1"/>
          <p:nvPr/>
        </p:nvSpPr>
        <p:spPr>
          <a:xfrm>
            <a:off x="8072168" y="5071390"/>
            <a:ext cx="1464356"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Floral sheel silk </a:t>
            </a:r>
          </a:p>
        </p:txBody>
      </p:sp>
      <p:sp>
        <p:nvSpPr>
          <p:cNvPr id="19" name="Rectangle 18">
            <a:extLst>
              <a:ext uri="{FF2B5EF4-FFF2-40B4-BE49-F238E27FC236}">
                <a16:creationId xmlns:a16="http://schemas.microsoft.com/office/drawing/2014/main" id="{34602E98-92ED-4A90-BEFD-5EF9A9EF8BD8}"/>
              </a:ext>
            </a:extLst>
          </p:cNvPr>
          <p:cNvSpPr/>
          <p:nvPr/>
        </p:nvSpPr>
        <p:spPr>
          <a:xfrm>
            <a:off x="8072168" y="4655699"/>
            <a:ext cx="1599269"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Blouse</a:t>
            </a:r>
          </a:p>
        </p:txBody>
      </p:sp>
      <p:sp>
        <p:nvSpPr>
          <p:cNvPr id="20" name="TextBox 19">
            <a:extLst>
              <a:ext uri="{FF2B5EF4-FFF2-40B4-BE49-F238E27FC236}">
                <a16:creationId xmlns:a16="http://schemas.microsoft.com/office/drawing/2014/main" id="{53342230-ACEE-4057-9ECB-CF6D59C704D0}"/>
              </a:ext>
            </a:extLst>
          </p:cNvPr>
          <p:cNvSpPr txBox="1"/>
          <p:nvPr/>
        </p:nvSpPr>
        <p:spPr>
          <a:xfrm>
            <a:off x="8072168" y="5334314"/>
            <a:ext cx="1894727"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Number 0012</a:t>
            </a:r>
          </a:p>
        </p:txBody>
      </p:sp>
      <p:sp>
        <p:nvSpPr>
          <p:cNvPr id="21" name="TextBox 20">
            <a:extLst>
              <a:ext uri="{FF2B5EF4-FFF2-40B4-BE49-F238E27FC236}">
                <a16:creationId xmlns:a16="http://schemas.microsoft.com/office/drawing/2014/main" id="{1AF0976F-7244-4662-B0E5-8A8E983D20E9}"/>
              </a:ext>
            </a:extLst>
          </p:cNvPr>
          <p:cNvSpPr txBox="1"/>
          <p:nvPr/>
        </p:nvSpPr>
        <p:spPr>
          <a:xfrm>
            <a:off x="9966895" y="5092550"/>
            <a:ext cx="1464356"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Floral sheel silk </a:t>
            </a:r>
          </a:p>
        </p:txBody>
      </p:sp>
      <p:sp>
        <p:nvSpPr>
          <p:cNvPr id="22" name="Rectangle 21">
            <a:extLst>
              <a:ext uri="{FF2B5EF4-FFF2-40B4-BE49-F238E27FC236}">
                <a16:creationId xmlns:a16="http://schemas.microsoft.com/office/drawing/2014/main" id="{5A171547-BC2A-4219-9525-982DA109BD5D}"/>
              </a:ext>
            </a:extLst>
          </p:cNvPr>
          <p:cNvSpPr/>
          <p:nvPr/>
        </p:nvSpPr>
        <p:spPr>
          <a:xfrm>
            <a:off x="9966895" y="4676859"/>
            <a:ext cx="1599269" cy="415691"/>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Pants</a:t>
            </a:r>
          </a:p>
        </p:txBody>
      </p:sp>
      <p:sp>
        <p:nvSpPr>
          <p:cNvPr id="23" name="TextBox 22">
            <a:extLst>
              <a:ext uri="{FF2B5EF4-FFF2-40B4-BE49-F238E27FC236}">
                <a16:creationId xmlns:a16="http://schemas.microsoft.com/office/drawing/2014/main" id="{5677EAD1-8FD8-49D8-ADF8-622C55C4A23C}"/>
              </a:ext>
            </a:extLst>
          </p:cNvPr>
          <p:cNvSpPr txBox="1"/>
          <p:nvPr/>
        </p:nvSpPr>
        <p:spPr>
          <a:xfrm>
            <a:off x="9966895" y="5355474"/>
            <a:ext cx="1894727" cy="32508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Number 0012</a:t>
            </a:r>
          </a:p>
        </p:txBody>
      </p:sp>
      <p:sp>
        <p:nvSpPr>
          <p:cNvPr id="11" name="Picture Placeholder 10">
            <a:extLst>
              <a:ext uri="{FF2B5EF4-FFF2-40B4-BE49-F238E27FC236}">
                <a16:creationId xmlns:a16="http://schemas.microsoft.com/office/drawing/2014/main" id="{7AB8CB53-B3A7-4B44-AE45-EBD46C20C18D}"/>
              </a:ext>
            </a:extLst>
          </p:cNvPr>
          <p:cNvSpPr>
            <a:spLocks noGrp="1"/>
          </p:cNvSpPr>
          <p:nvPr>
            <p:ph type="pic" sz="quarter" idx="22"/>
          </p:nvPr>
        </p:nvSpPr>
        <p:spPr/>
      </p:sp>
      <p:sp>
        <p:nvSpPr>
          <p:cNvPr id="12" name="Rectangle 11">
            <a:extLst>
              <a:ext uri="{FF2B5EF4-FFF2-40B4-BE49-F238E27FC236}">
                <a16:creationId xmlns:a16="http://schemas.microsoft.com/office/drawing/2014/main" id="{DC17CB81-DC3C-4578-B94B-4D276D556213}"/>
              </a:ext>
            </a:extLst>
          </p:cNvPr>
          <p:cNvSpPr/>
          <p:nvPr/>
        </p:nvSpPr>
        <p:spPr>
          <a:xfrm>
            <a:off x="837860" y="2702227"/>
            <a:ext cx="2068642" cy="1855033"/>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TextBox 12">
            <a:extLst>
              <a:ext uri="{FF2B5EF4-FFF2-40B4-BE49-F238E27FC236}">
                <a16:creationId xmlns:a16="http://schemas.microsoft.com/office/drawing/2014/main" id="{392E7BBD-14A0-4644-B29F-C44EC6580F78}"/>
              </a:ext>
            </a:extLst>
          </p:cNvPr>
          <p:cNvSpPr txBox="1"/>
          <p:nvPr/>
        </p:nvSpPr>
        <p:spPr>
          <a:xfrm>
            <a:off x="762910" y="2983013"/>
            <a:ext cx="1948720" cy="1200329"/>
          </a:xfrm>
          <a:prstGeom prst="rect">
            <a:avLst/>
          </a:prstGeom>
          <a:noFill/>
        </p:spPr>
        <p:txBody>
          <a:bodyPr wrap="square" rtlCol="0">
            <a:spAutoFit/>
          </a:bodyPr>
          <a:lstStyle/>
          <a:p>
            <a:pPr algn="ctr"/>
            <a:r>
              <a:rPr lang="en-US" sz="7200">
                <a:solidFill>
                  <a:schemeClr val="tx1">
                    <a:lumMod val="75000"/>
                    <a:lumOff val="25000"/>
                  </a:schemeClr>
                </a:solidFill>
                <a:latin typeface="+mj-lt"/>
              </a:rPr>
              <a:t>50</a:t>
            </a:r>
            <a:endParaRPr lang="id-ID" sz="8800" b="1">
              <a:solidFill>
                <a:schemeClr val="tx1">
                  <a:lumMod val="75000"/>
                  <a:lumOff val="25000"/>
                </a:schemeClr>
              </a:solidFill>
              <a:latin typeface="+mj-lt"/>
            </a:endParaRPr>
          </a:p>
        </p:txBody>
      </p:sp>
      <p:sp>
        <p:nvSpPr>
          <p:cNvPr id="14" name="TextBox 13">
            <a:extLst>
              <a:ext uri="{FF2B5EF4-FFF2-40B4-BE49-F238E27FC236}">
                <a16:creationId xmlns:a16="http://schemas.microsoft.com/office/drawing/2014/main" id="{7704405B-11C9-4AF8-A247-255AB6B09B3E}"/>
              </a:ext>
            </a:extLst>
          </p:cNvPr>
          <p:cNvSpPr txBox="1"/>
          <p:nvPr/>
        </p:nvSpPr>
        <p:spPr>
          <a:xfrm>
            <a:off x="1802224" y="3114616"/>
            <a:ext cx="1081792" cy="523220"/>
          </a:xfrm>
          <a:prstGeom prst="rect">
            <a:avLst/>
          </a:prstGeom>
          <a:noFill/>
        </p:spPr>
        <p:txBody>
          <a:bodyPr wrap="square" rtlCol="0">
            <a:spAutoFit/>
          </a:bodyPr>
          <a:lstStyle/>
          <a:p>
            <a:pPr algn="ctr"/>
            <a:r>
              <a:rPr lang="en-US" sz="2800">
                <a:solidFill>
                  <a:schemeClr val="tx1">
                    <a:lumMod val="75000"/>
                    <a:lumOff val="25000"/>
                  </a:schemeClr>
                </a:solidFill>
                <a:latin typeface="+mj-lt"/>
              </a:rPr>
              <a:t>%</a:t>
            </a:r>
            <a:endParaRPr lang="id-ID" sz="3600" b="1">
              <a:solidFill>
                <a:schemeClr val="tx1">
                  <a:lumMod val="75000"/>
                  <a:lumOff val="25000"/>
                </a:schemeClr>
              </a:solidFill>
              <a:latin typeface="+mj-lt"/>
            </a:endParaRPr>
          </a:p>
        </p:txBody>
      </p:sp>
      <p:sp>
        <p:nvSpPr>
          <p:cNvPr id="15" name="Rectangle 14">
            <a:extLst>
              <a:ext uri="{FF2B5EF4-FFF2-40B4-BE49-F238E27FC236}">
                <a16:creationId xmlns:a16="http://schemas.microsoft.com/office/drawing/2014/main" id="{3AB73118-2E7A-41A4-BA0B-3EF7E5A1822E}"/>
              </a:ext>
            </a:extLst>
          </p:cNvPr>
          <p:cNvSpPr/>
          <p:nvPr/>
        </p:nvSpPr>
        <p:spPr>
          <a:xfrm>
            <a:off x="972770" y="2831299"/>
            <a:ext cx="1798822" cy="161307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58655795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anim calcmode="lin" valueType="num">
                                      <p:cBhvr>
                                        <p:cTn id="8" dur="750" fill="hold"/>
                                        <p:tgtEl>
                                          <p:spTgt spid="16"/>
                                        </p:tgtEl>
                                        <p:attrNameLst>
                                          <p:attrName>ppt_x</p:attrName>
                                        </p:attrNameLst>
                                      </p:cBhvr>
                                      <p:tavLst>
                                        <p:tav tm="0">
                                          <p:val>
                                            <p:strVal val="#ppt_x"/>
                                          </p:val>
                                        </p:tav>
                                        <p:tav tm="100000">
                                          <p:val>
                                            <p:strVal val="#ppt_x"/>
                                          </p:val>
                                        </p:tav>
                                      </p:tavLst>
                                    </p:anim>
                                    <p:anim calcmode="lin" valueType="num">
                                      <p:cBhvr>
                                        <p:cTn id="9" dur="75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750"/>
                                        <p:tgtEl>
                                          <p:spTgt spid="13"/>
                                        </p:tgtEl>
                                      </p:cBhvr>
                                    </p:animEffect>
                                    <p:anim calcmode="lin" valueType="num">
                                      <p:cBhvr>
                                        <p:cTn id="13" dur="750" fill="hold"/>
                                        <p:tgtEl>
                                          <p:spTgt spid="13"/>
                                        </p:tgtEl>
                                        <p:attrNameLst>
                                          <p:attrName>ppt_x</p:attrName>
                                        </p:attrNameLst>
                                      </p:cBhvr>
                                      <p:tavLst>
                                        <p:tav tm="0">
                                          <p:val>
                                            <p:strVal val="#ppt_x"/>
                                          </p:val>
                                        </p:tav>
                                        <p:tav tm="100000">
                                          <p:val>
                                            <p:strVal val="#ppt_x"/>
                                          </p:val>
                                        </p:tav>
                                      </p:tavLst>
                                    </p:anim>
                                    <p:anim calcmode="lin" valueType="num">
                                      <p:cBhvr>
                                        <p:cTn id="14" dur="75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750"/>
                                        <p:tgtEl>
                                          <p:spTgt spid="14"/>
                                        </p:tgtEl>
                                      </p:cBhvr>
                                    </p:animEffect>
                                    <p:anim calcmode="lin" valueType="num">
                                      <p:cBhvr>
                                        <p:cTn id="18" dur="750" fill="hold"/>
                                        <p:tgtEl>
                                          <p:spTgt spid="14"/>
                                        </p:tgtEl>
                                        <p:attrNameLst>
                                          <p:attrName>ppt_x</p:attrName>
                                        </p:attrNameLst>
                                      </p:cBhvr>
                                      <p:tavLst>
                                        <p:tav tm="0">
                                          <p:val>
                                            <p:strVal val="#ppt_x"/>
                                          </p:val>
                                        </p:tav>
                                        <p:tav tm="100000">
                                          <p:val>
                                            <p:strVal val="#ppt_x"/>
                                          </p:val>
                                        </p:tav>
                                      </p:tavLst>
                                    </p:anim>
                                    <p:anim calcmode="lin" valueType="num">
                                      <p:cBhvr>
                                        <p:cTn id="19" dur="75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750"/>
                                        <p:tgtEl>
                                          <p:spTgt spid="17"/>
                                        </p:tgtEl>
                                      </p:cBhvr>
                                    </p:animEffect>
                                    <p:anim calcmode="lin" valueType="num">
                                      <p:cBhvr>
                                        <p:cTn id="23" dur="750" fill="hold"/>
                                        <p:tgtEl>
                                          <p:spTgt spid="17"/>
                                        </p:tgtEl>
                                        <p:attrNameLst>
                                          <p:attrName>ppt_x</p:attrName>
                                        </p:attrNameLst>
                                      </p:cBhvr>
                                      <p:tavLst>
                                        <p:tav tm="0">
                                          <p:val>
                                            <p:strVal val="#ppt_x"/>
                                          </p:val>
                                        </p:tav>
                                        <p:tav tm="100000">
                                          <p:val>
                                            <p:strVal val="#ppt_x"/>
                                          </p:val>
                                        </p:tav>
                                      </p:tavLst>
                                    </p:anim>
                                    <p:anim calcmode="lin" valueType="num">
                                      <p:cBhvr>
                                        <p:cTn id="24" dur="75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750"/>
                                        <p:tgtEl>
                                          <p:spTgt spid="19"/>
                                        </p:tgtEl>
                                      </p:cBhvr>
                                    </p:animEffect>
                                    <p:anim calcmode="lin" valueType="num">
                                      <p:cBhvr>
                                        <p:cTn id="28" dur="750" fill="hold"/>
                                        <p:tgtEl>
                                          <p:spTgt spid="19"/>
                                        </p:tgtEl>
                                        <p:attrNameLst>
                                          <p:attrName>ppt_x</p:attrName>
                                        </p:attrNameLst>
                                      </p:cBhvr>
                                      <p:tavLst>
                                        <p:tav tm="0">
                                          <p:val>
                                            <p:strVal val="#ppt_x"/>
                                          </p:val>
                                        </p:tav>
                                        <p:tav tm="100000">
                                          <p:val>
                                            <p:strVal val="#ppt_x"/>
                                          </p:val>
                                        </p:tav>
                                      </p:tavLst>
                                    </p:anim>
                                    <p:anim calcmode="lin" valueType="num">
                                      <p:cBhvr>
                                        <p:cTn id="29" dur="750" fill="hold"/>
                                        <p:tgtEl>
                                          <p:spTgt spid="1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0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750"/>
                                        <p:tgtEl>
                                          <p:spTgt spid="22"/>
                                        </p:tgtEl>
                                      </p:cBhvr>
                                    </p:animEffect>
                                    <p:anim calcmode="lin" valueType="num">
                                      <p:cBhvr>
                                        <p:cTn id="33" dur="750" fill="hold"/>
                                        <p:tgtEl>
                                          <p:spTgt spid="22"/>
                                        </p:tgtEl>
                                        <p:attrNameLst>
                                          <p:attrName>ppt_x</p:attrName>
                                        </p:attrNameLst>
                                      </p:cBhvr>
                                      <p:tavLst>
                                        <p:tav tm="0">
                                          <p:val>
                                            <p:strVal val="#ppt_x"/>
                                          </p:val>
                                        </p:tav>
                                        <p:tav tm="100000">
                                          <p:val>
                                            <p:strVal val="#ppt_x"/>
                                          </p:val>
                                        </p:tav>
                                      </p:tavLst>
                                    </p:anim>
                                    <p:anim calcmode="lin" valueType="num">
                                      <p:cBhvr>
                                        <p:cTn id="34" dur="750" fill="hold"/>
                                        <p:tgtEl>
                                          <p:spTgt spid="2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750"/>
                                        <p:tgtEl>
                                          <p:spTgt spid="23"/>
                                        </p:tgtEl>
                                      </p:cBhvr>
                                    </p:animEffect>
                                    <p:anim calcmode="lin" valueType="num">
                                      <p:cBhvr>
                                        <p:cTn id="38" dur="750" fill="hold"/>
                                        <p:tgtEl>
                                          <p:spTgt spid="23"/>
                                        </p:tgtEl>
                                        <p:attrNameLst>
                                          <p:attrName>ppt_x</p:attrName>
                                        </p:attrNameLst>
                                      </p:cBhvr>
                                      <p:tavLst>
                                        <p:tav tm="0">
                                          <p:val>
                                            <p:strVal val="#ppt_x"/>
                                          </p:val>
                                        </p:tav>
                                        <p:tav tm="100000">
                                          <p:val>
                                            <p:strVal val="#ppt_x"/>
                                          </p:val>
                                        </p:tav>
                                      </p:tavLst>
                                    </p:anim>
                                    <p:anim calcmode="lin" valueType="num">
                                      <p:cBhvr>
                                        <p:cTn id="39" dur="750" fill="hold"/>
                                        <p:tgtEl>
                                          <p:spTgt spid="2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50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750"/>
                                        <p:tgtEl>
                                          <p:spTgt spid="21"/>
                                        </p:tgtEl>
                                      </p:cBhvr>
                                    </p:animEffect>
                                    <p:anim calcmode="lin" valueType="num">
                                      <p:cBhvr>
                                        <p:cTn id="43" dur="750" fill="hold"/>
                                        <p:tgtEl>
                                          <p:spTgt spid="21"/>
                                        </p:tgtEl>
                                        <p:attrNameLst>
                                          <p:attrName>ppt_x</p:attrName>
                                        </p:attrNameLst>
                                      </p:cBhvr>
                                      <p:tavLst>
                                        <p:tav tm="0">
                                          <p:val>
                                            <p:strVal val="#ppt_x"/>
                                          </p:val>
                                        </p:tav>
                                        <p:tav tm="100000">
                                          <p:val>
                                            <p:strVal val="#ppt_x"/>
                                          </p:val>
                                        </p:tav>
                                      </p:tavLst>
                                    </p:anim>
                                    <p:anim calcmode="lin" valueType="num">
                                      <p:cBhvr>
                                        <p:cTn id="44" dur="750" fill="hold"/>
                                        <p:tgtEl>
                                          <p:spTgt spid="2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50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750"/>
                                        <p:tgtEl>
                                          <p:spTgt spid="18"/>
                                        </p:tgtEl>
                                      </p:cBhvr>
                                    </p:animEffect>
                                    <p:anim calcmode="lin" valueType="num">
                                      <p:cBhvr>
                                        <p:cTn id="48" dur="750" fill="hold"/>
                                        <p:tgtEl>
                                          <p:spTgt spid="18"/>
                                        </p:tgtEl>
                                        <p:attrNameLst>
                                          <p:attrName>ppt_x</p:attrName>
                                        </p:attrNameLst>
                                      </p:cBhvr>
                                      <p:tavLst>
                                        <p:tav tm="0">
                                          <p:val>
                                            <p:strVal val="#ppt_x"/>
                                          </p:val>
                                        </p:tav>
                                        <p:tav tm="100000">
                                          <p:val>
                                            <p:strVal val="#ppt_x"/>
                                          </p:val>
                                        </p:tav>
                                      </p:tavLst>
                                    </p:anim>
                                    <p:anim calcmode="lin" valueType="num">
                                      <p:cBhvr>
                                        <p:cTn id="49" dur="750" fill="hold"/>
                                        <p:tgtEl>
                                          <p:spTgt spid="1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50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750"/>
                                        <p:tgtEl>
                                          <p:spTgt spid="20"/>
                                        </p:tgtEl>
                                      </p:cBhvr>
                                    </p:animEffect>
                                    <p:anim calcmode="lin" valueType="num">
                                      <p:cBhvr>
                                        <p:cTn id="53" dur="750" fill="hold"/>
                                        <p:tgtEl>
                                          <p:spTgt spid="20"/>
                                        </p:tgtEl>
                                        <p:attrNameLst>
                                          <p:attrName>ppt_x</p:attrName>
                                        </p:attrNameLst>
                                      </p:cBhvr>
                                      <p:tavLst>
                                        <p:tav tm="0">
                                          <p:val>
                                            <p:strVal val="#ppt_x"/>
                                          </p:val>
                                        </p:tav>
                                        <p:tav tm="100000">
                                          <p:val>
                                            <p:strVal val="#ppt_x"/>
                                          </p:val>
                                        </p:tav>
                                      </p:tavLst>
                                    </p:anim>
                                    <p:anim calcmode="lin" valueType="num">
                                      <p:cBhvr>
                                        <p:cTn id="54" dur="75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2" grpId="0"/>
      <p:bldP spid="23" grpId="0"/>
      <p:bldP spid="13" grpId="0"/>
      <p:bldP spid="1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424CD487-51E7-46EC-8C47-222D18C1AB99}"/>
              </a:ext>
            </a:extLst>
          </p:cNvPr>
          <p:cNvGrpSpPr/>
          <p:nvPr/>
        </p:nvGrpSpPr>
        <p:grpSpPr>
          <a:xfrm>
            <a:off x="2128679" y="1732172"/>
            <a:ext cx="3180174" cy="3180174"/>
            <a:chOff x="684358" y="2902022"/>
            <a:chExt cx="3364308" cy="3364307"/>
          </a:xfrm>
          <a:solidFill>
            <a:schemeClr val="bg1">
              <a:lumMod val="95000"/>
            </a:schemeClr>
          </a:solidFill>
        </p:grpSpPr>
        <p:sp>
          <p:nvSpPr>
            <p:cNvPr id="20" name="Freeform 6">
              <a:extLst>
                <a:ext uri="{FF2B5EF4-FFF2-40B4-BE49-F238E27FC236}">
                  <a16:creationId xmlns:a16="http://schemas.microsoft.com/office/drawing/2014/main" id="{A4EC06EF-7D0F-431B-860B-AB2A25A0F8E5}"/>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7">
              <a:extLst>
                <a:ext uri="{FF2B5EF4-FFF2-40B4-BE49-F238E27FC236}">
                  <a16:creationId xmlns:a16="http://schemas.microsoft.com/office/drawing/2014/main" id="{6ADB203D-4B0F-4DC3-A72E-9298911A446A}"/>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8">
              <a:extLst>
                <a:ext uri="{FF2B5EF4-FFF2-40B4-BE49-F238E27FC236}">
                  <a16:creationId xmlns:a16="http://schemas.microsoft.com/office/drawing/2014/main" id="{736F06EC-3408-4804-8BED-6F8D0C8B6E7D}"/>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9">
              <a:extLst>
                <a:ext uri="{FF2B5EF4-FFF2-40B4-BE49-F238E27FC236}">
                  <a16:creationId xmlns:a16="http://schemas.microsoft.com/office/drawing/2014/main" id="{5FC9E410-C0FF-4456-BBF9-A013D79E6D53}"/>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0">
              <a:extLst>
                <a:ext uri="{FF2B5EF4-FFF2-40B4-BE49-F238E27FC236}">
                  <a16:creationId xmlns:a16="http://schemas.microsoft.com/office/drawing/2014/main" id="{97CD9822-AC2A-4905-A507-2E8386EDD368}"/>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1">
              <a:extLst>
                <a:ext uri="{FF2B5EF4-FFF2-40B4-BE49-F238E27FC236}">
                  <a16:creationId xmlns:a16="http://schemas.microsoft.com/office/drawing/2014/main" id="{A1FF0B4C-7273-47ED-B2E4-087D34D8618D}"/>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2">
              <a:extLst>
                <a:ext uri="{FF2B5EF4-FFF2-40B4-BE49-F238E27FC236}">
                  <a16:creationId xmlns:a16="http://schemas.microsoft.com/office/drawing/2014/main" id="{EAE5632E-60C4-48CE-9300-F92E6CA0B1F2}"/>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13">
              <a:extLst>
                <a:ext uri="{FF2B5EF4-FFF2-40B4-BE49-F238E27FC236}">
                  <a16:creationId xmlns:a16="http://schemas.microsoft.com/office/drawing/2014/main" id="{A43E46C7-1483-482B-82DE-B54E7123375E}"/>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14">
              <a:extLst>
                <a:ext uri="{FF2B5EF4-FFF2-40B4-BE49-F238E27FC236}">
                  <a16:creationId xmlns:a16="http://schemas.microsoft.com/office/drawing/2014/main" id="{5F1C2A57-1E3D-4C74-84A3-840C38E34045}"/>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15">
              <a:extLst>
                <a:ext uri="{FF2B5EF4-FFF2-40B4-BE49-F238E27FC236}">
                  <a16:creationId xmlns:a16="http://schemas.microsoft.com/office/drawing/2014/main" id="{2A612523-BEF9-4068-A7C0-308064BE2131}"/>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16">
              <a:extLst>
                <a:ext uri="{FF2B5EF4-FFF2-40B4-BE49-F238E27FC236}">
                  <a16:creationId xmlns:a16="http://schemas.microsoft.com/office/drawing/2014/main" id="{85051EF3-8128-4961-8EB4-B480947DF47F}"/>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17">
              <a:extLst>
                <a:ext uri="{FF2B5EF4-FFF2-40B4-BE49-F238E27FC236}">
                  <a16:creationId xmlns:a16="http://schemas.microsoft.com/office/drawing/2014/main" id="{A1539C62-1CC8-4C78-A63C-DE24B60FFAD1}"/>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18">
              <a:extLst>
                <a:ext uri="{FF2B5EF4-FFF2-40B4-BE49-F238E27FC236}">
                  <a16:creationId xmlns:a16="http://schemas.microsoft.com/office/drawing/2014/main" id="{FD4EC5FF-90E3-4139-B083-76C879D8B17C}"/>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19">
              <a:extLst>
                <a:ext uri="{FF2B5EF4-FFF2-40B4-BE49-F238E27FC236}">
                  <a16:creationId xmlns:a16="http://schemas.microsoft.com/office/drawing/2014/main" id="{CE563DBC-0C1D-4DDD-A6F3-BB49C5237E07}"/>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0">
              <a:extLst>
                <a:ext uri="{FF2B5EF4-FFF2-40B4-BE49-F238E27FC236}">
                  <a16:creationId xmlns:a16="http://schemas.microsoft.com/office/drawing/2014/main" id="{4D2E483A-2DB6-45CE-BB63-8554524814C1}"/>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1">
              <a:extLst>
                <a:ext uri="{FF2B5EF4-FFF2-40B4-BE49-F238E27FC236}">
                  <a16:creationId xmlns:a16="http://schemas.microsoft.com/office/drawing/2014/main" id="{F2F7A2C2-77D0-4326-AC6E-60A22B49BFA9}"/>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2">
              <a:extLst>
                <a:ext uri="{FF2B5EF4-FFF2-40B4-BE49-F238E27FC236}">
                  <a16:creationId xmlns:a16="http://schemas.microsoft.com/office/drawing/2014/main" id="{769C610B-1A1F-4B36-81EC-B73115824AF9}"/>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23">
              <a:extLst>
                <a:ext uri="{FF2B5EF4-FFF2-40B4-BE49-F238E27FC236}">
                  <a16:creationId xmlns:a16="http://schemas.microsoft.com/office/drawing/2014/main" id="{5AEEEB91-5AEF-452D-8C5B-AE11B37A0542}"/>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24">
              <a:extLst>
                <a:ext uri="{FF2B5EF4-FFF2-40B4-BE49-F238E27FC236}">
                  <a16:creationId xmlns:a16="http://schemas.microsoft.com/office/drawing/2014/main" id="{BD4A4666-AA27-4E24-863E-0122778E6F37}"/>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25">
              <a:extLst>
                <a:ext uri="{FF2B5EF4-FFF2-40B4-BE49-F238E27FC236}">
                  <a16:creationId xmlns:a16="http://schemas.microsoft.com/office/drawing/2014/main" id="{0928DC9E-2127-4CD7-AF1A-6FE86D993D23}"/>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26">
              <a:extLst>
                <a:ext uri="{FF2B5EF4-FFF2-40B4-BE49-F238E27FC236}">
                  <a16:creationId xmlns:a16="http://schemas.microsoft.com/office/drawing/2014/main" id="{7B14880A-B4F8-4DB4-93FC-3B56F060EDED}"/>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27">
              <a:extLst>
                <a:ext uri="{FF2B5EF4-FFF2-40B4-BE49-F238E27FC236}">
                  <a16:creationId xmlns:a16="http://schemas.microsoft.com/office/drawing/2014/main" id="{DC321482-63B9-4D58-AAB0-018EF5CB5200}"/>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28">
              <a:extLst>
                <a:ext uri="{FF2B5EF4-FFF2-40B4-BE49-F238E27FC236}">
                  <a16:creationId xmlns:a16="http://schemas.microsoft.com/office/drawing/2014/main" id="{9A362656-FC88-4F19-AB94-86A9F5017720}"/>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29">
              <a:extLst>
                <a:ext uri="{FF2B5EF4-FFF2-40B4-BE49-F238E27FC236}">
                  <a16:creationId xmlns:a16="http://schemas.microsoft.com/office/drawing/2014/main" id="{02B9B927-9292-4C86-923C-4DF5EB72CF0C}"/>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30">
              <a:extLst>
                <a:ext uri="{FF2B5EF4-FFF2-40B4-BE49-F238E27FC236}">
                  <a16:creationId xmlns:a16="http://schemas.microsoft.com/office/drawing/2014/main" id="{773803DC-0105-4131-B401-B68B4DEA9242}"/>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18" name="Rectangle 17">
            <a:extLst>
              <a:ext uri="{FF2B5EF4-FFF2-40B4-BE49-F238E27FC236}">
                <a16:creationId xmlns:a16="http://schemas.microsoft.com/office/drawing/2014/main" id="{6965A7F3-AA37-41B4-AC1F-10567E336C74}"/>
              </a:ext>
            </a:extLst>
          </p:cNvPr>
          <p:cNvSpPr/>
          <p:nvPr/>
        </p:nvSpPr>
        <p:spPr>
          <a:xfrm flipH="1">
            <a:off x="4727733" y="0"/>
            <a:ext cx="2655475" cy="6858000"/>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 name="Shape 1701">
            <a:extLst>
              <a:ext uri="{FF2B5EF4-FFF2-40B4-BE49-F238E27FC236}">
                <a16:creationId xmlns:a16="http://schemas.microsoft.com/office/drawing/2014/main" id="{E4FBABD6-6958-4DB5-89CF-BC260093507A}"/>
              </a:ext>
            </a:extLst>
          </p:cNvPr>
          <p:cNvPicPr preferRelativeResize="0"/>
          <p:nvPr/>
        </p:nvPicPr>
        <p:blipFill rotWithShape="1">
          <a:blip r:embed="rId2">
            <a:alphaModFix/>
          </a:blip>
          <a:srcRect/>
          <a:stretch/>
        </p:blipFill>
        <p:spPr>
          <a:xfrm>
            <a:off x="4077096" y="1892248"/>
            <a:ext cx="3992632" cy="4366484"/>
          </a:xfrm>
          <a:prstGeom prst="rect">
            <a:avLst/>
          </a:prstGeom>
          <a:noFill/>
          <a:ln>
            <a:noFill/>
          </a:ln>
        </p:spPr>
      </p:pic>
      <p:sp>
        <p:nvSpPr>
          <p:cNvPr id="4" name="TextBox 3">
            <a:extLst>
              <a:ext uri="{FF2B5EF4-FFF2-40B4-BE49-F238E27FC236}">
                <a16:creationId xmlns:a16="http://schemas.microsoft.com/office/drawing/2014/main" id="{F51193E3-9C7A-4578-930D-036E199F4E56}"/>
              </a:ext>
            </a:extLst>
          </p:cNvPr>
          <p:cNvSpPr txBox="1"/>
          <p:nvPr/>
        </p:nvSpPr>
        <p:spPr>
          <a:xfrm>
            <a:off x="852045" y="2214559"/>
            <a:ext cx="2442766" cy="579005"/>
          </a:xfrm>
          <a:prstGeom prst="rect">
            <a:avLst/>
          </a:prstGeom>
          <a:noFill/>
        </p:spPr>
        <p:txBody>
          <a:bodyPr wrap="square" rtlCol="0">
            <a:spAutoFit/>
          </a:bodyPr>
          <a:lstStyle/>
          <a:p>
            <a:pPr algn="r">
              <a:lnSpc>
                <a:spcPct val="150000"/>
              </a:lnSpc>
            </a:pPr>
            <a:r>
              <a:rPr lang="en-US" sz="1100">
                <a:solidFill>
                  <a:schemeClr val="tx1">
                    <a:lumMod val="50000"/>
                    <a:lumOff val="50000"/>
                  </a:schemeClr>
                </a:solidFill>
              </a:rPr>
              <a:t>Augue in mollis condimentum, augue lectus scelerisque lorem, </a:t>
            </a:r>
          </a:p>
        </p:txBody>
      </p:sp>
      <p:sp>
        <p:nvSpPr>
          <p:cNvPr id="5" name="TextBox 4">
            <a:extLst>
              <a:ext uri="{FF2B5EF4-FFF2-40B4-BE49-F238E27FC236}">
                <a16:creationId xmlns:a16="http://schemas.microsoft.com/office/drawing/2014/main" id="{5EE9176B-60E4-4261-B8D7-944D03016112}"/>
              </a:ext>
            </a:extLst>
          </p:cNvPr>
          <p:cNvSpPr txBox="1"/>
          <p:nvPr/>
        </p:nvSpPr>
        <p:spPr>
          <a:xfrm>
            <a:off x="1905408" y="599267"/>
            <a:ext cx="1389403" cy="923330"/>
          </a:xfrm>
          <a:prstGeom prst="rect">
            <a:avLst/>
          </a:prstGeom>
          <a:noFill/>
        </p:spPr>
        <p:txBody>
          <a:bodyPr wrap="square" rtlCol="0">
            <a:spAutoFit/>
          </a:bodyPr>
          <a:lstStyle/>
          <a:p>
            <a:pPr algn="r"/>
            <a:r>
              <a:rPr lang="en-US" sz="5400">
                <a:solidFill>
                  <a:schemeClr val="tx1">
                    <a:lumMod val="75000"/>
                    <a:lumOff val="25000"/>
                  </a:schemeClr>
                </a:solidFill>
                <a:latin typeface="+mj-lt"/>
              </a:rPr>
              <a:t>01</a:t>
            </a:r>
            <a:endParaRPr lang="id-ID" sz="6600" b="1">
              <a:solidFill>
                <a:schemeClr val="tx1">
                  <a:lumMod val="75000"/>
                  <a:lumOff val="25000"/>
                </a:schemeClr>
              </a:solidFill>
              <a:latin typeface="+mj-lt"/>
            </a:endParaRPr>
          </a:p>
        </p:txBody>
      </p:sp>
      <p:sp>
        <p:nvSpPr>
          <p:cNvPr id="6" name="Rectangle 5">
            <a:extLst>
              <a:ext uri="{FF2B5EF4-FFF2-40B4-BE49-F238E27FC236}">
                <a16:creationId xmlns:a16="http://schemas.microsoft.com/office/drawing/2014/main" id="{B04C5EDC-A946-472D-9B6F-EFBF1A4C9A7A}"/>
              </a:ext>
            </a:extLst>
          </p:cNvPr>
          <p:cNvSpPr/>
          <p:nvPr/>
        </p:nvSpPr>
        <p:spPr>
          <a:xfrm>
            <a:off x="1100786" y="1772009"/>
            <a:ext cx="2194025" cy="461665"/>
          </a:xfrm>
          <a:prstGeom prst="rect">
            <a:avLst/>
          </a:prstGeom>
        </p:spPr>
        <p:txBody>
          <a:bodyPr wrap="square">
            <a:spAutoFit/>
          </a:bodyPr>
          <a:lstStyle/>
          <a:p>
            <a:pPr algn="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7" name="TextBox 6">
            <a:extLst>
              <a:ext uri="{FF2B5EF4-FFF2-40B4-BE49-F238E27FC236}">
                <a16:creationId xmlns:a16="http://schemas.microsoft.com/office/drawing/2014/main" id="{7B9B7BA2-CB73-4FE1-8764-96770B6B609F}"/>
              </a:ext>
            </a:extLst>
          </p:cNvPr>
          <p:cNvSpPr txBox="1"/>
          <p:nvPr/>
        </p:nvSpPr>
        <p:spPr>
          <a:xfrm>
            <a:off x="852045" y="5479602"/>
            <a:ext cx="2442766" cy="579005"/>
          </a:xfrm>
          <a:prstGeom prst="rect">
            <a:avLst/>
          </a:prstGeom>
          <a:noFill/>
        </p:spPr>
        <p:txBody>
          <a:bodyPr wrap="square" rtlCol="0">
            <a:spAutoFit/>
          </a:bodyPr>
          <a:lstStyle/>
          <a:p>
            <a:pPr algn="r">
              <a:lnSpc>
                <a:spcPct val="150000"/>
              </a:lnSpc>
            </a:pPr>
            <a:r>
              <a:rPr lang="en-US" sz="1100">
                <a:solidFill>
                  <a:schemeClr val="tx1">
                    <a:lumMod val="50000"/>
                    <a:lumOff val="50000"/>
                  </a:schemeClr>
                </a:solidFill>
              </a:rPr>
              <a:t>Augue in mollis condimentum, augue lectus scelerisque lorem, </a:t>
            </a:r>
          </a:p>
        </p:txBody>
      </p:sp>
      <p:sp>
        <p:nvSpPr>
          <p:cNvPr id="8" name="TextBox 7">
            <a:extLst>
              <a:ext uri="{FF2B5EF4-FFF2-40B4-BE49-F238E27FC236}">
                <a16:creationId xmlns:a16="http://schemas.microsoft.com/office/drawing/2014/main" id="{FF602923-7610-43DC-8C69-527D6E3662E1}"/>
              </a:ext>
            </a:extLst>
          </p:cNvPr>
          <p:cNvSpPr txBox="1"/>
          <p:nvPr/>
        </p:nvSpPr>
        <p:spPr>
          <a:xfrm>
            <a:off x="1905408" y="3864310"/>
            <a:ext cx="1389403" cy="923330"/>
          </a:xfrm>
          <a:prstGeom prst="rect">
            <a:avLst/>
          </a:prstGeom>
          <a:noFill/>
        </p:spPr>
        <p:txBody>
          <a:bodyPr wrap="square" rtlCol="0">
            <a:spAutoFit/>
          </a:bodyPr>
          <a:lstStyle/>
          <a:p>
            <a:pPr algn="r"/>
            <a:r>
              <a:rPr lang="en-US" sz="5400">
                <a:solidFill>
                  <a:schemeClr val="tx1">
                    <a:lumMod val="75000"/>
                    <a:lumOff val="25000"/>
                  </a:schemeClr>
                </a:solidFill>
                <a:latin typeface="+mj-lt"/>
              </a:rPr>
              <a:t>03</a:t>
            </a:r>
            <a:endParaRPr lang="id-ID" sz="6600" b="1">
              <a:solidFill>
                <a:schemeClr val="tx1">
                  <a:lumMod val="75000"/>
                  <a:lumOff val="25000"/>
                </a:schemeClr>
              </a:solidFill>
              <a:latin typeface="+mj-lt"/>
            </a:endParaRPr>
          </a:p>
        </p:txBody>
      </p:sp>
      <p:sp>
        <p:nvSpPr>
          <p:cNvPr id="9" name="Rectangle 8">
            <a:extLst>
              <a:ext uri="{FF2B5EF4-FFF2-40B4-BE49-F238E27FC236}">
                <a16:creationId xmlns:a16="http://schemas.microsoft.com/office/drawing/2014/main" id="{63765704-C0C3-42D3-A48A-A76368F86429}"/>
              </a:ext>
            </a:extLst>
          </p:cNvPr>
          <p:cNvSpPr/>
          <p:nvPr/>
        </p:nvSpPr>
        <p:spPr>
          <a:xfrm>
            <a:off x="1100786" y="5037052"/>
            <a:ext cx="2194025" cy="461665"/>
          </a:xfrm>
          <a:prstGeom prst="rect">
            <a:avLst/>
          </a:prstGeom>
        </p:spPr>
        <p:txBody>
          <a:bodyPr wrap="square">
            <a:spAutoFit/>
          </a:bodyPr>
          <a:lstStyle/>
          <a:p>
            <a:pPr algn="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10" name="TextBox 9">
            <a:extLst>
              <a:ext uri="{FF2B5EF4-FFF2-40B4-BE49-F238E27FC236}">
                <a16:creationId xmlns:a16="http://schemas.microsoft.com/office/drawing/2014/main" id="{C6CF0DAB-56C6-451B-9A86-8CAB939FD083}"/>
              </a:ext>
            </a:extLst>
          </p:cNvPr>
          <p:cNvSpPr txBox="1"/>
          <p:nvPr/>
        </p:nvSpPr>
        <p:spPr>
          <a:xfrm>
            <a:off x="8852012" y="2214559"/>
            <a:ext cx="2487943"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a:t>
            </a:r>
          </a:p>
        </p:txBody>
      </p:sp>
      <p:sp>
        <p:nvSpPr>
          <p:cNvPr id="11" name="TextBox 10">
            <a:extLst>
              <a:ext uri="{FF2B5EF4-FFF2-40B4-BE49-F238E27FC236}">
                <a16:creationId xmlns:a16="http://schemas.microsoft.com/office/drawing/2014/main" id="{23E491FA-D28A-4BDC-9750-359AFDA6296D}"/>
              </a:ext>
            </a:extLst>
          </p:cNvPr>
          <p:cNvSpPr txBox="1"/>
          <p:nvPr/>
        </p:nvSpPr>
        <p:spPr>
          <a:xfrm>
            <a:off x="8852012" y="599267"/>
            <a:ext cx="1389403" cy="923330"/>
          </a:xfrm>
          <a:prstGeom prst="rect">
            <a:avLst/>
          </a:prstGeom>
          <a:noFill/>
        </p:spPr>
        <p:txBody>
          <a:bodyPr wrap="square" rtlCol="0">
            <a:spAutoFit/>
          </a:bodyPr>
          <a:lstStyle/>
          <a:p>
            <a:r>
              <a:rPr lang="en-US" sz="5400">
                <a:solidFill>
                  <a:schemeClr val="tx1">
                    <a:lumMod val="75000"/>
                    <a:lumOff val="25000"/>
                  </a:schemeClr>
                </a:solidFill>
                <a:latin typeface="+mj-lt"/>
              </a:rPr>
              <a:t>02</a:t>
            </a:r>
            <a:endParaRPr lang="id-ID" sz="6600" b="1">
              <a:solidFill>
                <a:schemeClr val="tx1">
                  <a:lumMod val="75000"/>
                  <a:lumOff val="25000"/>
                </a:schemeClr>
              </a:solidFill>
              <a:latin typeface="+mj-lt"/>
            </a:endParaRPr>
          </a:p>
        </p:txBody>
      </p:sp>
      <p:sp>
        <p:nvSpPr>
          <p:cNvPr id="12" name="Rectangle 11">
            <a:extLst>
              <a:ext uri="{FF2B5EF4-FFF2-40B4-BE49-F238E27FC236}">
                <a16:creationId xmlns:a16="http://schemas.microsoft.com/office/drawing/2014/main" id="{C4DFF99F-CBAA-4C3C-B8C2-58C2D752E190}"/>
              </a:ext>
            </a:extLst>
          </p:cNvPr>
          <p:cNvSpPr/>
          <p:nvPr/>
        </p:nvSpPr>
        <p:spPr>
          <a:xfrm>
            <a:off x="8852012" y="1772009"/>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13" name="TextBox 12">
            <a:extLst>
              <a:ext uri="{FF2B5EF4-FFF2-40B4-BE49-F238E27FC236}">
                <a16:creationId xmlns:a16="http://schemas.microsoft.com/office/drawing/2014/main" id="{996CC5F5-1E93-4132-81E5-A292C9518F69}"/>
              </a:ext>
            </a:extLst>
          </p:cNvPr>
          <p:cNvSpPr txBox="1"/>
          <p:nvPr/>
        </p:nvSpPr>
        <p:spPr>
          <a:xfrm>
            <a:off x="8852013" y="5479602"/>
            <a:ext cx="2487942" cy="600164"/>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a:t>
            </a:r>
          </a:p>
        </p:txBody>
      </p:sp>
      <p:sp>
        <p:nvSpPr>
          <p:cNvPr id="14" name="TextBox 13">
            <a:extLst>
              <a:ext uri="{FF2B5EF4-FFF2-40B4-BE49-F238E27FC236}">
                <a16:creationId xmlns:a16="http://schemas.microsoft.com/office/drawing/2014/main" id="{13C128BB-5417-4D1A-973D-B40A86A700A7}"/>
              </a:ext>
            </a:extLst>
          </p:cNvPr>
          <p:cNvSpPr txBox="1"/>
          <p:nvPr/>
        </p:nvSpPr>
        <p:spPr>
          <a:xfrm>
            <a:off x="8852012" y="3864310"/>
            <a:ext cx="1389403" cy="923330"/>
          </a:xfrm>
          <a:prstGeom prst="rect">
            <a:avLst/>
          </a:prstGeom>
          <a:noFill/>
        </p:spPr>
        <p:txBody>
          <a:bodyPr wrap="square" rtlCol="0">
            <a:spAutoFit/>
          </a:bodyPr>
          <a:lstStyle/>
          <a:p>
            <a:r>
              <a:rPr lang="en-US" sz="5400">
                <a:solidFill>
                  <a:schemeClr val="tx1">
                    <a:lumMod val="75000"/>
                    <a:lumOff val="25000"/>
                  </a:schemeClr>
                </a:solidFill>
                <a:latin typeface="+mj-lt"/>
              </a:rPr>
              <a:t>04</a:t>
            </a:r>
            <a:endParaRPr lang="id-ID" sz="6600" b="1">
              <a:solidFill>
                <a:schemeClr val="tx1">
                  <a:lumMod val="75000"/>
                  <a:lumOff val="25000"/>
                </a:schemeClr>
              </a:solidFill>
              <a:latin typeface="+mj-lt"/>
            </a:endParaRPr>
          </a:p>
        </p:txBody>
      </p:sp>
      <p:sp>
        <p:nvSpPr>
          <p:cNvPr id="15" name="Rectangle 14">
            <a:extLst>
              <a:ext uri="{FF2B5EF4-FFF2-40B4-BE49-F238E27FC236}">
                <a16:creationId xmlns:a16="http://schemas.microsoft.com/office/drawing/2014/main" id="{BAB8EC7A-4FF3-4F63-817A-AE2D6CC1A356}"/>
              </a:ext>
            </a:extLst>
          </p:cNvPr>
          <p:cNvSpPr/>
          <p:nvPr/>
        </p:nvSpPr>
        <p:spPr>
          <a:xfrm>
            <a:off x="8852012" y="5037052"/>
            <a:ext cx="219402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 Title Here</a:t>
            </a:r>
          </a:p>
        </p:txBody>
      </p:sp>
      <p:sp>
        <p:nvSpPr>
          <p:cNvPr id="16" name="Picture Placeholder 15">
            <a:extLst>
              <a:ext uri="{FF2B5EF4-FFF2-40B4-BE49-F238E27FC236}">
                <a16:creationId xmlns:a16="http://schemas.microsoft.com/office/drawing/2014/main" id="{53BACDD9-2168-438A-98C9-9614872A9440}"/>
              </a:ext>
            </a:extLst>
          </p:cNvPr>
          <p:cNvSpPr>
            <a:spLocks noGrp="1"/>
          </p:cNvSpPr>
          <p:nvPr>
            <p:ph type="pic" sz="quarter" idx="22"/>
          </p:nvPr>
        </p:nvSpPr>
        <p:spPr/>
      </p:sp>
    </p:spTree>
    <p:extLst>
      <p:ext uri="{BB962C8B-B14F-4D97-AF65-F5344CB8AC3E}">
        <p14:creationId xmlns:p14="http://schemas.microsoft.com/office/powerpoint/2010/main" val="1057867599"/>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anim calcmode="lin" valueType="num">
                                      <p:cBhvr>
                                        <p:cTn id="13" dur="750" fill="hold"/>
                                        <p:tgtEl>
                                          <p:spTgt spid="5"/>
                                        </p:tgtEl>
                                        <p:attrNameLst>
                                          <p:attrName>ppt_x</p:attrName>
                                        </p:attrNameLst>
                                      </p:cBhvr>
                                      <p:tavLst>
                                        <p:tav tm="0">
                                          <p:val>
                                            <p:strVal val="#ppt_x"/>
                                          </p:val>
                                        </p:tav>
                                        <p:tav tm="100000">
                                          <p:val>
                                            <p:strVal val="#ppt_x"/>
                                          </p:val>
                                        </p:tav>
                                      </p:tavLst>
                                    </p:anim>
                                    <p:anim calcmode="lin" valueType="num">
                                      <p:cBhvr>
                                        <p:cTn id="14" dur="75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50"/>
                                        <p:tgtEl>
                                          <p:spTgt spid="6"/>
                                        </p:tgtEl>
                                      </p:cBhvr>
                                    </p:animEffect>
                                    <p:anim calcmode="lin" valueType="num">
                                      <p:cBhvr>
                                        <p:cTn id="18" dur="750" fill="hold"/>
                                        <p:tgtEl>
                                          <p:spTgt spid="6"/>
                                        </p:tgtEl>
                                        <p:attrNameLst>
                                          <p:attrName>ppt_x</p:attrName>
                                        </p:attrNameLst>
                                      </p:cBhvr>
                                      <p:tavLst>
                                        <p:tav tm="0">
                                          <p:val>
                                            <p:strVal val="#ppt_x"/>
                                          </p:val>
                                        </p:tav>
                                        <p:tav tm="100000">
                                          <p:val>
                                            <p:strVal val="#ppt_x"/>
                                          </p:val>
                                        </p:tav>
                                      </p:tavLst>
                                    </p:anim>
                                    <p:anim calcmode="lin" valueType="num">
                                      <p:cBhvr>
                                        <p:cTn id="19" dur="75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50"/>
                                        <p:tgtEl>
                                          <p:spTgt spid="10"/>
                                        </p:tgtEl>
                                      </p:cBhvr>
                                    </p:animEffect>
                                    <p:anim calcmode="lin" valueType="num">
                                      <p:cBhvr>
                                        <p:cTn id="23" dur="750" fill="hold"/>
                                        <p:tgtEl>
                                          <p:spTgt spid="10"/>
                                        </p:tgtEl>
                                        <p:attrNameLst>
                                          <p:attrName>ppt_x</p:attrName>
                                        </p:attrNameLst>
                                      </p:cBhvr>
                                      <p:tavLst>
                                        <p:tav tm="0">
                                          <p:val>
                                            <p:strVal val="#ppt_x"/>
                                          </p:val>
                                        </p:tav>
                                        <p:tav tm="100000">
                                          <p:val>
                                            <p:strVal val="#ppt_x"/>
                                          </p:val>
                                        </p:tav>
                                      </p:tavLst>
                                    </p:anim>
                                    <p:anim calcmode="lin" valueType="num">
                                      <p:cBhvr>
                                        <p:cTn id="24" dur="75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750"/>
                                        <p:tgtEl>
                                          <p:spTgt spid="11"/>
                                        </p:tgtEl>
                                      </p:cBhvr>
                                    </p:animEffect>
                                    <p:anim calcmode="lin" valueType="num">
                                      <p:cBhvr>
                                        <p:cTn id="28" dur="750" fill="hold"/>
                                        <p:tgtEl>
                                          <p:spTgt spid="11"/>
                                        </p:tgtEl>
                                        <p:attrNameLst>
                                          <p:attrName>ppt_x</p:attrName>
                                        </p:attrNameLst>
                                      </p:cBhvr>
                                      <p:tavLst>
                                        <p:tav tm="0">
                                          <p:val>
                                            <p:strVal val="#ppt_x"/>
                                          </p:val>
                                        </p:tav>
                                        <p:tav tm="100000">
                                          <p:val>
                                            <p:strVal val="#ppt_x"/>
                                          </p:val>
                                        </p:tav>
                                      </p:tavLst>
                                    </p:anim>
                                    <p:anim calcmode="lin" valueType="num">
                                      <p:cBhvr>
                                        <p:cTn id="29" dur="75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750"/>
                                        <p:tgtEl>
                                          <p:spTgt spid="12"/>
                                        </p:tgtEl>
                                      </p:cBhvr>
                                    </p:animEffect>
                                    <p:anim calcmode="lin" valueType="num">
                                      <p:cBhvr>
                                        <p:cTn id="33" dur="750" fill="hold"/>
                                        <p:tgtEl>
                                          <p:spTgt spid="12"/>
                                        </p:tgtEl>
                                        <p:attrNameLst>
                                          <p:attrName>ppt_x</p:attrName>
                                        </p:attrNameLst>
                                      </p:cBhvr>
                                      <p:tavLst>
                                        <p:tav tm="0">
                                          <p:val>
                                            <p:strVal val="#ppt_x"/>
                                          </p:val>
                                        </p:tav>
                                        <p:tav tm="100000">
                                          <p:val>
                                            <p:strVal val="#ppt_x"/>
                                          </p:val>
                                        </p:tav>
                                      </p:tavLst>
                                    </p:anim>
                                    <p:anim calcmode="lin" valueType="num">
                                      <p:cBhvr>
                                        <p:cTn id="34" dur="750" fill="hold"/>
                                        <p:tgtEl>
                                          <p:spTgt spid="1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750"/>
                                        <p:tgtEl>
                                          <p:spTgt spid="7"/>
                                        </p:tgtEl>
                                      </p:cBhvr>
                                    </p:animEffect>
                                    <p:anim calcmode="lin" valueType="num">
                                      <p:cBhvr>
                                        <p:cTn id="38" dur="750" fill="hold"/>
                                        <p:tgtEl>
                                          <p:spTgt spid="7"/>
                                        </p:tgtEl>
                                        <p:attrNameLst>
                                          <p:attrName>ppt_x</p:attrName>
                                        </p:attrNameLst>
                                      </p:cBhvr>
                                      <p:tavLst>
                                        <p:tav tm="0">
                                          <p:val>
                                            <p:strVal val="#ppt_x"/>
                                          </p:val>
                                        </p:tav>
                                        <p:tav tm="100000">
                                          <p:val>
                                            <p:strVal val="#ppt_x"/>
                                          </p:val>
                                        </p:tav>
                                      </p:tavLst>
                                    </p:anim>
                                    <p:anim calcmode="lin" valueType="num">
                                      <p:cBhvr>
                                        <p:cTn id="39" dur="75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750"/>
                                        <p:tgtEl>
                                          <p:spTgt spid="8"/>
                                        </p:tgtEl>
                                      </p:cBhvr>
                                    </p:animEffect>
                                    <p:anim calcmode="lin" valueType="num">
                                      <p:cBhvr>
                                        <p:cTn id="43" dur="750" fill="hold"/>
                                        <p:tgtEl>
                                          <p:spTgt spid="8"/>
                                        </p:tgtEl>
                                        <p:attrNameLst>
                                          <p:attrName>ppt_x</p:attrName>
                                        </p:attrNameLst>
                                      </p:cBhvr>
                                      <p:tavLst>
                                        <p:tav tm="0">
                                          <p:val>
                                            <p:strVal val="#ppt_x"/>
                                          </p:val>
                                        </p:tav>
                                        <p:tav tm="100000">
                                          <p:val>
                                            <p:strVal val="#ppt_x"/>
                                          </p:val>
                                        </p:tav>
                                      </p:tavLst>
                                    </p:anim>
                                    <p:anim calcmode="lin" valueType="num">
                                      <p:cBhvr>
                                        <p:cTn id="44" dur="750" fill="hold"/>
                                        <p:tgtEl>
                                          <p:spTgt spid="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750"/>
                                        <p:tgtEl>
                                          <p:spTgt spid="9"/>
                                        </p:tgtEl>
                                      </p:cBhvr>
                                    </p:animEffect>
                                    <p:anim calcmode="lin" valueType="num">
                                      <p:cBhvr>
                                        <p:cTn id="48" dur="750" fill="hold"/>
                                        <p:tgtEl>
                                          <p:spTgt spid="9"/>
                                        </p:tgtEl>
                                        <p:attrNameLst>
                                          <p:attrName>ppt_x</p:attrName>
                                        </p:attrNameLst>
                                      </p:cBhvr>
                                      <p:tavLst>
                                        <p:tav tm="0">
                                          <p:val>
                                            <p:strVal val="#ppt_x"/>
                                          </p:val>
                                        </p:tav>
                                        <p:tav tm="100000">
                                          <p:val>
                                            <p:strVal val="#ppt_x"/>
                                          </p:val>
                                        </p:tav>
                                      </p:tavLst>
                                    </p:anim>
                                    <p:anim calcmode="lin" valueType="num">
                                      <p:cBhvr>
                                        <p:cTn id="49" dur="750" fill="hold"/>
                                        <p:tgtEl>
                                          <p:spTgt spid="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750"/>
                                        <p:tgtEl>
                                          <p:spTgt spid="13"/>
                                        </p:tgtEl>
                                      </p:cBhvr>
                                    </p:animEffect>
                                    <p:anim calcmode="lin" valueType="num">
                                      <p:cBhvr>
                                        <p:cTn id="53" dur="750" fill="hold"/>
                                        <p:tgtEl>
                                          <p:spTgt spid="13"/>
                                        </p:tgtEl>
                                        <p:attrNameLst>
                                          <p:attrName>ppt_x</p:attrName>
                                        </p:attrNameLst>
                                      </p:cBhvr>
                                      <p:tavLst>
                                        <p:tav tm="0">
                                          <p:val>
                                            <p:strVal val="#ppt_x"/>
                                          </p:val>
                                        </p:tav>
                                        <p:tav tm="100000">
                                          <p:val>
                                            <p:strVal val="#ppt_x"/>
                                          </p:val>
                                        </p:tav>
                                      </p:tavLst>
                                    </p:anim>
                                    <p:anim calcmode="lin" valueType="num">
                                      <p:cBhvr>
                                        <p:cTn id="54" dur="75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750"/>
                                        <p:tgtEl>
                                          <p:spTgt spid="14"/>
                                        </p:tgtEl>
                                      </p:cBhvr>
                                    </p:animEffect>
                                    <p:anim calcmode="lin" valueType="num">
                                      <p:cBhvr>
                                        <p:cTn id="58" dur="750" fill="hold"/>
                                        <p:tgtEl>
                                          <p:spTgt spid="14"/>
                                        </p:tgtEl>
                                        <p:attrNameLst>
                                          <p:attrName>ppt_x</p:attrName>
                                        </p:attrNameLst>
                                      </p:cBhvr>
                                      <p:tavLst>
                                        <p:tav tm="0">
                                          <p:val>
                                            <p:strVal val="#ppt_x"/>
                                          </p:val>
                                        </p:tav>
                                        <p:tav tm="100000">
                                          <p:val>
                                            <p:strVal val="#ppt_x"/>
                                          </p:val>
                                        </p:tav>
                                      </p:tavLst>
                                    </p:anim>
                                    <p:anim calcmode="lin" valueType="num">
                                      <p:cBhvr>
                                        <p:cTn id="59" dur="750" fill="hold"/>
                                        <p:tgtEl>
                                          <p:spTgt spid="1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750"/>
                                        <p:tgtEl>
                                          <p:spTgt spid="15"/>
                                        </p:tgtEl>
                                      </p:cBhvr>
                                    </p:animEffect>
                                    <p:anim calcmode="lin" valueType="num">
                                      <p:cBhvr>
                                        <p:cTn id="63" dur="750" fill="hold"/>
                                        <p:tgtEl>
                                          <p:spTgt spid="15"/>
                                        </p:tgtEl>
                                        <p:attrNameLst>
                                          <p:attrName>ppt_x</p:attrName>
                                        </p:attrNameLst>
                                      </p:cBhvr>
                                      <p:tavLst>
                                        <p:tav tm="0">
                                          <p:val>
                                            <p:strVal val="#ppt_x"/>
                                          </p:val>
                                        </p:tav>
                                        <p:tav tm="100000">
                                          <p:val>
                                            <p:strVal val="#ppt_x"/>
                                          </p:val>
                                        </p:tav>
                                      </p:tavLst>
                                    </p:anim>
                                    <p:anim calcmode="lin" valueType="num">
                                      <p:cBhvr>
                                        <p:cTn id="64" dur="7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516B15-D3AD-48E9-B68F-9F3D4E69435C}"/>
              </a:ext>
            </a:extLst>
          </p:cNvPr>
          <p:cNvGrpSpPr/>
          <p:nvPr/>
        </p:nvGrpSpPr>
        <p:grpSpPr>
          <a:xfrm>
            <a:off x="7725803" y="1112166"/>
            <a:ext cx="3180174" cy="3180174"/>
            <a:chOff x="684358" y="2902022"/>
            <a:chExt cx="3364308" cy="3364307"/>
          </a:xfrm>
          <a:solidFill>
            <a:schemeClr val="bg1">
              <a:lumMod val="95000"/>
            </a:schemeClr>
          </a:solidFill>
        </p:grpSpPr>
        <p:sp>
          <p:nvSpPr>
            <p:cNvPr id="15" name="Freeform 6">
              <a:extLst>
                <a:ext uri="{FF2B5EF4-FFF2-40B4-BE49-F238E27FC236}">
                  <a16:creationId xmlns:a16="http://schemas.microsoft.com/office/drawing/2014/main" id="{2B45C93D-BC48-4576-9103-E9A3F3349710}"/>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7">
              <a:extLst>
                <a:ext uri="{FF2B5EF4-FFF2-40B4-BE49-F238E27FC236}">
                  <a16:creationId xmlns:a16="http://schemas.microsoft.com/office/drawing/2014/main" id="{B7A8A7C1-6A41-4DE2-871B-6191E66446C5}"/>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8">
              <a:extLst>
                <a:ext uri="{FF2B5EF4-FFF2-40B4-BE49-F238E27FC236}">
                  <a16:creationId xmlns:a16="http://schemas.microsoft.com/office/drawing/2014/main" id="{92980580-C111-45F7-93A3-1A8769473832}"/>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9">
              <a:extLst>
                <a:ext uri="{FF2B5EF4-FFF2-40B4-BE49-F238E27FC236}">
                  <a16:creationId xmlns:a16="http://schemas.microsoft.com/office/drawing/2014/main" id="{02B75F79-0947-48E5-89B3-6E2860D7DA22}"/>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0">
              <a:extLst>
                <a:ext uri="{FF2B5EF4-FFF2-40B4-BE49-F238E27FC236}">
                  <a16:creationId xmlns:a16="http://schemas.microsoft.com/office/drawing/2014/main" id="{AA7E9BD7-E99F-445C-A81C-BE8AFBAB7BB1}"/>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1">
              <a:extLst>
                <a:ext uri="{FF2B5EF4-FFF2-40B4-BE49-F238E27FC236}">
                  <a16:creationId xmlns:a16="http://schemas.microsoft.com/office/drawing/2014/main" id="{57C11F40-D44E-4B44-91A5-7325D9C43E42}"/>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2">
              <a:extLst>
                <a:ext uri="{FF2B5EF4-FFF2-40B4-BE49-F238E27FC236}">
                  <a16:creationId xmlns:a16="http://schemas.microsoft.com/office/drawing/2014/main" id="{2323B350-0652-468C-9485-8CB8332B6B60}"/>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3">
              <a:extLst>
                <a:ext uri="{FF2B5EF4-FFF2-40B4-BE49-F238E27FC236}">
                  <a16:creationId xmlns:a16="http://schemas.microsoft.com/office/drawing/2014/main" id="{617D98A6-B72F-448D-BC53-881E16E39F09}"/>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4">
              <a:extLst>
                <a:ext uri="{FF2B5EF4-FFF2-40B4-BE49-F238E27FC236}">
                  <a16:creationId xmlns:a16="http://schemas.microsoft.com/office/drawing/2014/main" id="{29CF5059-4815-4EAC-91DA-519EFB2B9718}"/>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5">
              <a:extLst>
                <a:ext uri="{FF2B5EF4-FFF2-40B4-BE49-F238E27FC236}">
                  <a16:creationId xmlns:a16="http://schemas.microsoft.com/office/drawing/2014/main" id="{840B1CCD-FB1D-4A0C-9FA9-CE273178B38A}"/>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6">
              <a:extLst>
                <a:ext uri="{FF2B5EF4-FFF2-40B4-BE49-F238E27FC236}">
                  <a16:creationId xmlns:a16="http://schemas.microsoft.com/office/drawing/2014/main" id="{B853D3BE-83C2-4728-A558-4EC9944F6924}"/>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7">
              <a:extLst>
                <a:ext uri="{FF2B5EF4-FFF2-40B4-BE49-F238E27FC236}">
                  <a16:creationId xmlns:a16="http://schemas.microsoft.com/office/drawing/2014/main" id="{EC7C3301-4AAF-43C2-B917-C7896DE50B91}"/>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18">
              <a:extLst>
                <a:ext uri="{FF2B5EF4-FFF2-40B4-BE49-F238E27FC236}">
                  <a16:creationId xmlns:a16="http://schemas.microsoft.com/office/drawing/2014/main" id="{92FBEE0D-9930-4C86-8383-93D4C91FCE71}"/>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19">
              <a:extLst>
                <a:ext uri="{FF2B5EF4-FFF2-40B4-BE49-F238E27FC236}">
                  <a16:creationId xmlns:a16="http://schemas.microsoft.com/office/drawing/2014/main" id="{2B30B6E4-6C97-4B21-B4E3-614F11FAF0A5}"/>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0">
              <a:extLst>
                <a:ext uri="{FF2B5EF4-FFF2-40B4-BE49-F238E27FC236}">
                  <a16:creationId xmlns:a16="http://schemas.microsoft.com/office/drawing/2014/main" id="{F8DCBE8F-40E6-4086-9731-74B87DDF657F}"/>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1">
              <a:extLst>
                <a:ext uri="{FF2B5EF4-FFF2-40B4-BE49-F238E27FC236}">
                  <a16:creationId xmlns:a16="http://schemas.microsoft.com/office/drawing/2014/main" id="{FB07BEED-5570-4F14-99D6-1507ACADDC21}"/>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2">
              <a:extLst>
                <a:ext uri="{FF2B5EF4-FFF2-40B4-BE49-F238E27FC236}">
                  <a16:creationId xmlns:a16="http://schemas.microsoft.com/office/drawing/2014/main" id="{821A5AC2-10E2-49FD-9928-21B9B29EBFBF}"/>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3">
              <a:extLst>
                <a:ext uri="{FF2B5EF4-FFF2-40B4-BE49-F238E27FC236}">
                  <a16:creationId xmlns:a16="http://schemas.microsoft.com/office/drawing/2014/main" id="{0F50BB03-B7C3-408F-B6E7-088D17D9633B}"/>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4">
              <a:extLst>
                <a:ext uri="{FF2B5EF4-FFF2-40B4-BE49-F238E27FC236}">
                  <a16:creationId xmlns:a16="http://schemas.microsoft.com/office/drawing/2014/main" id="{D45365E2-B155-4B9B-9F99-1DB91303027A}"/>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5">
              <a:extLst>
                <a:ext uri="{FF2B5EF4-FFF2-40B4-BE49-F238E27FC236}">
                  <a16:creationId xmlns:a16="http://schemas.microsoft.com/office/drawing/2014/main" id="{5F2A26D4-2713-4512-954D-9E9605D2EB58}"/>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6">
              <a:extLst>
                <a:ext uri="{FF2B5EF4-FFF2-40B4-BE49-F238E27FC236}">
                  <a16:creationId xmlns:a16="http://schemas.microsoft.com/office/drawing/2014/main" id="{EE774E32-E8A4-4382-982F-CA396AB7BEF3}"/>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7">
              <a:extLst>
                <a:ext uri="{FF2B5EF4-FFF2-40B4-BE49-F238E27FC236}">
                  <a16:creationId xmlns:a16="http://schemas.microsoft.com/office/drawing/2014/main" id="{91FC6290-932C-45B0-832D-CABE16DE8E82}"/>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28">
              <a:extLst>
                <a:ext uri="{FF2B5EF4-FFF2-40B4-BE49-F238E27FC236}">
                  <a16:creationId xmlns:a16="http://schemas.microsoft.com/office/drawing/2014/main" id="{7A22098D-8F28-4C2E-B476-8C73627D8E63}"/>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29">
              <a:extLst>
                <a:ext uri="{FF2B5EF4-FFF2-40B4-BE49-F238E27FC236}">
                  <a16:creationId xmlns:a16="http://schemas.microsoft.com/office/drawing/2014/main" id="{5FF59313-8BAE-4CB7-A221-A4AD91E2CF9F}"/>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30">
              <a:extLst>
                <a:ext uri="{FF2B5EF4-FFF2-40B4-BE49-F238E27FC236}">
                  <a16:creationId xmlns:a16="http://schemas.microsoft.com/office/drawing/2014/main" id="{89C7A066-41F8-4148-A4C7-AFAFBD6E4BA4}"/>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6" name="Rectangle 5">
            <a:extLst>
              <a:ext uri="{FF2B5EF4-FFF2-40B4-BE49-F238E27FC236}">
                <a16:creationId xmlns:a16="http://schemas.microsoft.com/office/drawing/2014/main" id="{F28EFA60-CAF4-4951-91F8-34C9C0326E8F}"/>
              </a:ext>
            </a:extLst>
          </p:cNvPr>
          <p:cNvSpPr/>
          <p:nvPr/>
        </p:nvSpPr>
        <p:spPr>
          <a:xfrm flipH="1">
            <a:off x="-2" y="3429000"/>
            <a:ext cx="12191999" cy="3429000"/>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 name="Group 1">
            <a:extLst>
              <a:ext uri="{FF2B5EF4-FFF2-40B4-BE49-F238E27FC236}">
                <a16:creationId xmlns:a16="http://schemas.microsoft.com/office/drawing/2014/main" id="{66A52FAD-21C7-4988-B137-EA0F2D5F93E3}"/>
              </a:ext>
            </a:extLst>
          </p:cNvPr>
          <p:cNvGrpSpPr/>
          <p:nvPr/>
        </p:nvGrpSpPr>
        <p:grpSpPr>
          <a:xfrm>
            <a:off x="1497290" y="646767"/>
            <a:ext cx="4160726" cy="7088184"/>
            <a:chOff x="3188322" y="783809"/>
            <a:chExt cx="4160726" cy="7088184"/>
          </a:xfrm>
          <a:effectLst>
            <a:outerShdw blurRad="419100" dist="241300" dir="2700000" algn="tl" rotWithShape="0">
              <a:prstClr val="black">
                <a:alpha val="21000"/>
              </a:prstClr>
            </a:outerShdw>
          </a:effectLst>
        </p:grpSpPr>
        <p:pic>
          <p:nvPicPr>
            <p:cNvPr id="3" name="Grafik 19">
              <a:extLst>
                <a:ext uri="{FF2B5EF4-FFF2-40B4-BE49-F238E27FC236}">
                  <a16:creationId xmlns:a16="http://schemas.microsoft.com/office/drawing/2014/main" id="{884ACC5B-F9B0-4964-823F-62F3140D1BB5}"/>
                </a:ext>
              </a:extLst>
            </p:cNvPr>
            <p:cNvPicPr>
              <a:picLocks noChangeAspect="1"/>
            </p:cNvPicPr>
            <p:nvPr/>
          </p:nvPicPr>
          <p:blipFill>
            <a:blip r:embed="rId2"/>
            <a:stretch>
              <a:fillRect/>
            </a:stretch>
          </p:blipFill>
          <p:spPr>
            <a:xfrm>
              <a:off x="3188322" y="783809"/>
              <a:ext cx="4160726" cy="7088184"/>
            </a:xfrm>
            <a:prstGeom prst="rect">
              <a:avLst/>
            </a:prstGeom>
          </p:spPr>
        </p:pic>
        <p:sp>
          <p:nvSpPr>
            <p:cNvPr id="4" name="Freeform: Shape 3">
              <a:extLst>
                <a:ext uri="{FF2B5EF4-FFF2-40B4-BE49-F238E27FC236}">
                  <a16:creationId xmlns:a16="http://schemas.microsoft.com/office/drawing/2014/main" id="{DB0DD083-0ABD-465D-B3D8-EF97DB8E3B02}"/>
                </a:ext>
              </a:extLst>
            </p:cNvPr>
            <p:cNvSpPr/>
            <p:nvPr/>
          </p:nvSpPr>
          <p:spPr>
            <a:xfrm>
              <a:off x="3628799" y="1434976"/>
              <a:ext cx="3294062" cy="4351337"/>
            </a:xfrm>
            <a:custGeom>
              <a:avLst/>
              <a:gdLst>
                <a:gd name="connsiteX0" fmla="*/ 0 w 3294062"/>
                <a:gd name="connsiteY0" fmla="*/ 0 h 4351337"/>
                <a:gd name="connsiteX1" fmla="*/ 3294062 w 3294062"/>
                <a:gd name="connsiteY1" fmla="*/ 0 h 4351337"/>
                <a:gd name="connsiteX2" fmla="*/ 3294062 w 3294062"/>
                <a:gd name="connsiteY2" fmla="*/ 4351337 h 4351337"/>
                <a:gd name="connsiteX3" fmla="*/ 0 w 3294062"/>
                <a:gd name="connsiteY3" fmla="*/ 4351337 h 4351337"/>
              </a:gdLst>
              <a:ahLst/>
              <a:cxnLst>
                <a:cxn ang="0">
                  <a:pos x="connsiteX0" y="connsiteY0"/>
                </a:cxn>
                <a:cxn ang="0">
                  <a:pos x="connsiteX1" y="connsiteY1"/>
                </a:cxn>
                <a:cxn ang="0">
                  <a:pos x="connsiteX2" y="connsiteY2"/>
                </a:cxn>
                <a:cxn ang="0">
                  <a:pos x="connsiteX3" y="connsiteY3"/>
                </a:cxn>
              </a:cxnLst>
              <a:rect l="l" t="t" r="r" b="b"/>
              <a:pathLst>
                <a:path w="3294062" h="4351337">
                  <a:moveTo>
                    <a:pt x="0" y="0"/>
                  </a:moveTo>
                  <a:lnTo>
                    <a:pt x="3294062" y="0"/>
                  </a:lnTo>
                  <a:lnTo>
                    <a:pt x="3294062" y="4351337"/>
                  </a:lnTo>
                  <a:lnTo>
                    <a:pt x="0" y="435133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7" name="TextBox 6">
            <a:extLst>
              <a:ext uri="{FF2B5EF4-FFF2-40B4-BE49-F238E27FC236}">
                <a16:creationId xmlns:a16="http://schemas.microsoft.com/office/drawing/2014/main" id="{0688A6F5-35D6-43E4-AFC4-B06C50E0B8E2}"/>
              </a:ext>
            </a:extLst>
          </p:cNvPr>
          <p:cNvSpPr txBox="1"/>
          <p:nvPr/>
        </p:nvSpPr>
        <p:spPr>
          <a:xfrm>
            <a:off x="6533986" y="4541275"/>
            <a:ext cx="4391940" cy="1107996"/>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 me ntum, augue lectus sceleri sque lore m, vel venenatis tortor ma uris vitae turpis. Praesent lac inia tellus aug ue, eget tin cidunt urna m attis a. Proin ac massa et lorem la oreet</a:t>
            </a:r>
          </a:p>
        </p:txBody>
      </p:sp>
      <p:sp>
        <p:nvSpPr>
          <p:cNvPr id="8" name="Rectangle 7">
            <a:extLst>
              <a:ext uri="{FF2B5EF4-FFF2-40B4-BE49-F238E27FC236}">
                <a16:creationId xmlns:a16="http://schemas.microsoft.com/office/drawing/2014/main" id="{0A59A63D-29DB-479A-9F6B-7F4E3D0B05A8}"/>
              </a:ext>
            </a:extLst>
          </p:cNvPr>
          <p:cNvSpPr/>
          <p:nvPr/>
        </p:nvSpPr>
        <p:spPr>
          <a:xfrm>
            <a:off x="6533986" y="3966453"/>
            <a:ext cx="3335905"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Something Important About </a:t>
            </a:r>
          </a:p>
        </p:txBody>
      </p:sp>
      <p:sp>
        <p:nvSpPr>
          <p:cNvPr id="13" name="TextBox 12">
            <a:extLst>
              <a:ext uri="{FF2B5EF4-FFF2-40B4-BE49-F238E27FC236}">
                <a16:creationId xmlns:a16="http://schemas.microsoft.com/office/drawing/2014/main" id="{15B46AC9-FFB2-4A2D-9DC1-14E78F418E65}"/>
              </a:ext>
            </a:extLst>
          </p:cNvPr>
          <p:cNvSpPr txBox="1"/>
          <p:nvPr/>
        </p:nvSpPr>
        <p:spPr>
          <a:xfrm>
            <a:off x="6466991" y="1430000"/>
            <a:ext cx="4353611" cy="2308324"/>
          </a:xfrm>
          <a:prstGeom prst="rect">
            <a:avLst/>
          </a:prstGeom>
          <a:noFill/>
        </p:spPr>
        <p:txBody>
          <a:bodyPr wrap="square" rtlCol="0">
            <a:spAutoFit/>
          </a:bodyPr>
          <a:lstStyle/>
          <a:p>
            <a:r>
              <a:rPr lang="en-US" sz="4800">
                <a:solidFill>
                  <a:schemeClr val="tx1">
                    <a:lumMod val="75000"/>
                    <a:lumOff val="25000"/>
                  </a:schemeClr>
                </a:solidFill>
                <a:latin typeface="+mj-lt"/>
              </a:rPr>
              <a:t>Exploring Different Design Style</a:t>
            </a:r>
            <a:endParaRPr lang="id-ID" sz="6000" b="1">
              <a:solidFill>
                <a:schemeClr val="tx1">
                  <a:lumMod val="75000"/>
                  <a:lumOff val="25000"/>
                </a:schemeClr>
              </a:solidFill>
              <a:latin typeface="+mj-lt"/>
            </a:endParaRPr>
          </a:p>
        </p:txBody>
      </p:sp>
      <p:sp>
        <p:nvSpPr>
          <p:cNvPr id="40" name="Picture Placeholder 39">
            <a:extLst>
              <a:ext uri="{FF2B5EF4-FFF2-40B4-BE49-F238E27FC236}">
                <a16:creationId xmlns:a16="http://schemas.microsoft.com/office/drawing/2014/main" id="{0A3886B9-ADA0-40BF-839F-3176CEE35FD5}"/>
              </a:ext>
            </a:extLst>
          </p:cNvPr>
          <p:cNvSpPr>
            <a:spLocks noGrp="1"/>
          </p:cNvSpPr>
          <p:nvPr>
            <p:ph type="pic" sz="quarter" idx="22"/>
          </p:nvPr>
        </p:nvSpPr>
        <p:spPr/>
      </p:sp>
      <p:sp>
        <p:nvSpPr>
          <p:cNvPr id="9" name="Oval 8">
            <a:extLst>
              <a:ext uri="{FF2B5EF4-FFF2-40B4-BE49-F238E27FC236}">
                <a16:creationId xmlns:a16="http://schemas.microsoft.com/office/drawing/2014/main" id="{F074D46F-6D79-4DAF-AFF8-8D998DEA95D8}"/>
              </a:ext>
            </a:extLst>
          </p:cNvPr>
          <p:cNvSpPr/>
          <p:nvPr/>
        </p:nvSpPr>
        <p:spPr>
          <a:xfrm>
            <a:off x="4197507" y="370473"/>
            <a:ext cx="2068642" cy="2102870"/>
          </a:xfrm>
          <a:prstGeom prst="ellipse">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a:extLst>
              <a:ext uri="{FF2B5EF4-FFF2-40B4-BE49-F238E27FC236}">
                <a16:creationId xmlns:a16="http://schemas.microsoft.com/office/drawing/2014/main" id="{9F77DE5D-113C-47FE-9360-0B4B20F09A5E}"/>
              </a:ext>
            </a:extLst>
          </p:cNvPr>
          <p:cNvSpPr txBox="1"/>
          <p:nvPr/>
        </p:nvSpPr>
        <p:spPr>
          <a:xfrm>
            <a:off x="4122557" y="775177"/>
            <a:ext cx="1948720" cy="1200329"/>
          </a:xfrm>
          <a:prstGeom prst="rect">
            <a:avLst/>
          </a:prstGeom>
          <a:noFill/>
        </p:spPr>
        <p:txBody>
          <a:bodyPr wrap="square" rtlCol="0">
            <a:spAutoFit/>
          </a:bodyPr>
          <a:lstStyle/>
          <a:p>
            <a:pPr algn="ctr"/>
            <a:r>
              <a:rPr lang="en-US" sz="7200">
                <a:solidFill>
                  <a:schemeClr val="tx1">
                    <a:lumMod val="75000"/>
                    <a:lumOff val="25000"/>
                  </a:schemeClr>
                </a:solidFill>
                <a:latin typeface="+mj-lt"/>
              </a:rPr>
              <a:t>50</a:t>
            </a:r>
            <a:endParaRPr lang="id-ID" sz="8800" b="1">
              <a:solidFill>
                <a:schemeClr val="tx1">
                  <a:lumMod val="75000"/>
                  <a:lumOff val="25000"/>
                </a:schemeClr>
              </a:solidFill>
              <a:latin typeface="+mj-lt"/>
            </a:endParaRPr>
          </a:p>
        </p:txBody>
      </p:sp>
      <p:sp>
        <p:nvSpPr>
          <p:cNvPr id="11" name="TextBox 10">
            <a:extLst>
              <a:ext uri="{FF2B5EF4-FFF2-40B4-BE49-F238E27FC236}">
                <a16:creationId xmlns:a16="http://schemas.microsoft.com/office/drawing/2014/main" id="{25DFF503-E828-414F-A31B-03E8EBE0875F}"/>
              </a:ext>
            </a:extLst>
          </p:cNvPr>
          <p:cNvSpPr txBox="1"/>
          <p:nvPr/>
        </p:nvSpPr>
        <p:spPr>
          <a:xfrm>
            <a:off x="5161871" y="906780"/>
            <a:ext cx="1081792" cy="523220"/>
          </a:xfrm>
          <a:prstGeom prst="rect">
            <a:avLst/>
          </a:prstGeom>
          <a:noFill/>
        </p:spPr>
        <p:txBody>
          <a:bodyPr wrap="square" rtlCol="0">
            <a:spAutoFit/>
          </a:bodyPr>
          <a:lstStyle/>
          <a:p>
            <a:pPr algn="ctr"/>
            <a:r>
              <a:rPr lang="en-US" sz="2800">
                <a:solidFill>
                  <a:schemeClr val="tx1">
                    <a:lumMod val="75000"/>
                    <a:lumOff val="25000"/>
                  </a:schemeClr>
                </a:solidFill>
                <a:latin typeface="+mj-lt"/>
              </a:rPr>
              <a:t>%</a:t>
            </a:r>
            <a:endParaRPr lang="id-ID" sz="3600" b="1">
              <a:solidFill>
                <a:schemeClr val="tx1">
                  <a:lumMod val="75000"/>
                  <a:lumOff val="25000"/>
                </a:schemeClr>
              </a:solidFill>
              <a:latin typeface="+mj-lt"/>
            </a:endParaRPr>
          </a:p>
        </p:txBody>
      </p:sp>
      <p:sp>
        <p:nvSpPr>
          <p:cNvPr id="12" name="Oval 11">
            <a:extLst>
              <a:ext uri="{FF2B5EF4-FFF2-40B4-BE49-F238E27FC236}">
                <a16:creationId xmlns:a16="http://schemas.microsoft.com/office/drawing/2014/main" id="{B746FC00-0B47-4F07-875C-A47A2A1FE0E1}"/>
              </a:ext>
            </a:extLst>
          </p:cNvPr>
          <p:cNvSpPr/>
          <p:nvPr/>
        </p:nvSpPr>
        <p:spPr>
          <a:xfrm>
            <a:off x="4352896" y="536525"/>
            <a:ext cx="1757864" cy="178695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6595726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anim calcmode="lin" valueType="num">
                                      <p:cBhvr>
                                        <p:cTn id="8" dur="750" fill="hold"/>
                                        <p:tgtEl>
                                          <p:spTgt spid="9"/>
                                        </p:tgtEl>
                                        <p:attrNameLst>
                                          <p:attrName>ppt_x</p:attrName>
                                        </p:attrNameLst>
                                      </p:cBhvr>
                                      <p:tavLst>
                                        <p:tav tm="0">
                                          <p:val>
                                            <p:strVal val="#ppt_x"/>
                                          </p:val>
                                        </p:tav>
                                        <p:tav tm="100000">
                                          <p:val>
                                            <p:strVal val="#ppt_x"/>
                                          </p:val>
                                        </p:tav>
                                      </p:tavLst>
                                    </p:anim>
                                    <p:anim calcmode="lin" valueType="num">
                                      <p:cBhvr>
                                        <p:cTn id="9" dur="75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750"/>
                                        <p:tgtEl>
                                          <p:spTgt spid="10"/>
                                        </p:tgtEl>
                                      </p:cBhvr>
                                    </p:animEffect>
                                    <p:anim calcmode="lin" valueType="num">
                                      <p:cBhvr>
                                        <p:cTn id="13" dur="750" fill="hold"/>
                                        <p:tgtEl>
                                          <p:spTgt spid="10"/>
                                        </p:tgtEl>
                                        <p:attrNameLst>
                                          <p:attrName>ppt_x</p:attrName>
                                        </p:attrNameLst>
                                      </p:cBhvr>
                                      <p:tavLst>
                                        <p:tav tm="0">
                                          <p:val>
                                            <p:strVal val="#ppt_x"/>
                                          </p:val>
                                        </p:tav>
                                        <p:tav tm="100000">
                                          <p:val>
                                            <p:strVal val="#ppt_x"/>
                                          </p:val>
                                        </p:tav>
                                      </p:tavLst>
                                    </p:anim>
                                    <p:anim calcmode="lin" valueType="num">
                                      <p:cBhvr>
                                        <p:cTn id="14" dur="75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750"/>
                                        <p:tgtEl>
                                          <p:spTgt spid="11"/>
                                        </p:tgtEl>
                                      </p:cBhvr>
                                    </p:animEffect>
                                    <p:anim calcmode="lin" valueType="num">
                                      <p:cBhvr>
                                        <p:cTn id="18" dur="750" fill="hold"/>
                                        <p:tgtEl>
                                          <p:spTgt spid="11"/>
                                        </p:tgtEl>
                                        <p:attrNameLst>
                                          <p:attrName>ppt_x</p:attrName>
                                        </p:attrNameLst>
                                      </p:cBhvr>
                                      <p:tavLst>
                                        <p:tav tm="0">
                                          <p:val>
                                            <p:strVal val="#ppt_x"/>
                                          </p:val>
                                        </p:tav>
                                        <p:tav tm="100000">
                                          <p:val>
                                            <p:strVal val="#ppt_x"/>
                                          </p:val>
                                        </p:tav>
                                      </p:tavLst>
                                    </p:anim>
                                    <p:anim calcmode="lin" valueType="num">
                                      <p:cBhvr>
                                        <p:cTn id="19" dur="75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750"/>
                                        <p:tgtEl>
                                          <p:spTgt spid="12"/>
                                        </p:tgtEl>
                                      </p:cBhvr>
                                    </p:animEffect>
                                    <p:anim calcmode="lin" valueType="num">
                                      <p:cBhvr>
                                        <p:cTn id="23" dur="750" fill="hold"/>
                                        <p:tgtEl>
                                          <p:spTgt spid="12"/>
                                        </p:tgtEl>
                                        <p:attrNameLst>
                                          <p:attrName>ppt_x</p:attrName>
                                        </p:attrNameLst>
                                      </p:cBhvr>
                                      <p:tavLst>
                                        <p:tav tm="0">
                                          <p:val>
                                            <p:strVal val="#ppt_x"/>
                                          </p:val>
                                        </p:tav>
                                        <p:tav tm="100000">
                                          <p:val>
                                            <p:strVal val="#ppt_x"/>
                                          </p:val>
                                        </p:tav>
                                      </p:tavLst>
                                    </p:anim>
                                    <p:anim calcmode="lin" valueType="num">
                                      <p:cBhvr>
                                        <p:cTn id="24" dur="75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750"/>
                                        <p:tgtEl>
                                          <p:spTgt spid="7"/>
                                        </p:tgtEl>
                                      </p:cBhvr>
                                    </p:animEffect>
                                    <p:anim calcmode="lin" valueType="num">
                                      <p:cBhvr>
                                        <p:cTn id="28" dur="750" fill="hold"/>
                                        <p:tgtEl>
                                          <p:spTgt spid="7"/>
                                        </p:tgtEl>
                                        <p:attrNameLst>
                                          <p:attrName>ppt_x</p:attrName>
                                        </p:attrNameLst>
                                      </p:cBhvr>
                                      <p:tavLst>
                                        <p:tav tm="0">
                                          <p:val>
                                            <p:strVal val="#ppt_x"/>
                                          </p:val>
                                        </p:tav>
                                        <p:tav tm="100000">
                                          <p:val>
                                            <p:strVal val="#ppt_x"/>
                                          </p:val>
                                        </p:tav>
                                      </p:tavLst>
                                    </p:anim>
                                    <p:anim calcmode="lin" valueType="num">
                                      <p:cBhvr>
                                        <p:cTn id="29" dur="75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750"/>
                                        <p:tgtEl>
                                          <p:spTgt spid="8"/>
                                        </p:tgtEl>
                                      </p:cBhvr>
                                    </p:animEffect>
                                    <p:anim calcmode="lin" valueType="num">
                                      <p:cBhvr>
                                        <p:cTn id="33" dur="750" fill="hold"/>
                                        <p:tgtEl>
                                          <p:spTgt spid="8"/>
                                        </p:tgtEl>
                                        <p:attrNameLst>
                                          <p:attrName>ppt_x</p:attrName>
                                        </p:attrNameLst>
                                      </p:cBhvr>
                                      <p:tavLst>
                                        <p:tav tm="0">
                                          <p:val>
                                            <p:strVal val="#ppt_x"/>
                                          </p:val>
                                        </p:tav>
                                        <p:tav tm="100000">
                                          <p:val>
                                            <p:strVal val="#ppt_x"/>
                                          </p:val>
                                        </p:tav>
                                      </p:tavLst>
                                    </p:anim>
                                    <p:anim calcmode="lin" valueType="num">
                                      <p:cBhvr>
                                        <p:cTn id="34" dur="75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750"/>
                                        <p:tgtEl>
                                          <p:spTgt spid="13"/>
                                        </p:tgtEl>
                                      </p:cBhvr>
                                    </p:animEffect>
                                    <p:anim calcmode="lin" valueType="num">
                                      <p:cBhvr>
                                        <p:cTn id="38" dur="750" fill="hold"/>
                                        <p:tgtEl>
                                          <p:spTgt spid="13"/>
                                        </p:tgtEl>
                                        <p:attrNameLst>
                                          <p:attrName>ppt_x</p:attrName>
                                        </p:attrNameLst>
                                      </p:cBhvr>
                                      <p:tavLst>
                                        <p:tav tm="0">
                                          <p:val>
                                            <p:strVal val="#ppt_x"/>
                                          </p:val>
                                        </p:tav>
                                        <p:tav tm="100000">
                                          <p:val>
                                            <p:strVal val="#ppt_x"/>
                                          </p:val>
                                        </p:tav>
                                      </p:tavLst>
                                    </p:anim>
                                    <p:anim calcmode="lin" valueType="num">
                                      <p:cBhvr>
                                        <p:cTn id="39" dur="75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P spid="9" grpId="0" animBg="1"/>
      <p:bldP spid="10" grpId="0"/>
      <p:bldP spid="11" grpId="0"/>
      <p:bldP spid="1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C1805D77-E197-49E6-BF72-FA534AB1CE33}"/>
              </a:ext>
            </a:extLst>
          </p:cNvPr>
          <p:cNvGrpSpPr/>
          <p:nvPr/>
        </p:nvGrpSpPr>
        <p:grpSpPr>
          <a:xfrm>
            <a:off x="9221272" y="2739705"/>
            <a:ext cx="2299098" cy="2299098"/>
            <a:chOff x="684358" y="2902022"/>
            <a:chExt cx="3364308" cy="3364307"/>
          </a:xfrm>
          <a:solidFill>
            <a:schemeClr val="bg1">
              <a:lumMod val="95000"/>
            </a:schemeClr>
          </a:solidFill>
        </p:grpSpPr>
        <p:sp>
          <p:nvSpPr>
            <p:cNvPr id="24" name="Freeform 6">
              <a:extLst>
                <a:ext uri="{FF2B5EF4-FFF2-40B4-BE49-F238E27FC236}">
                  <a16:creationId xmlns:a16="http://schemas.microsoft.com/office/drawing/2014/main" id="{DAA03BFB-8F8C-4B6E-94BF-4EFF26F20506}"/>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7">
              <a:extLst>
                <a:ext uri="{FF2B5EF4-FFF2-40B4-BE49-F238E27FC236}">
                  <a16:creationId xmlns:a16="http://schemas.microsoft.com/office/drawing/2014/main" id="{D6C1B94B-F683-48A9-AEC3-DCD5711FC16F}"/>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8">
              <a:extLst>
                <a:ext uri="{FF2B5EF4-FFF2-40B4-BE49-F238E27FC236}">
                  <a16:creationId xmlns:a16="http://schemas.microsoft.com/office/drawing/2014/main" id="{998F23EA-9D82-4FFB-91C2-E4541CA2009F}"/>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9">
              <a:extLst>
                <a:ext uri="{FF2B5EF4-FFF2-40B4-BE49-F238E27FC236}">
                  <a16:creationId xmlns:a16="http://schemas.microsoft.com/office/drawing/2014/main" id="{82DE0F17-B226-4CE9-BF83-F1BE4D00B9DC}"/>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10">
              <a:extLst>
                <a:ext uri="{FF2B5EF4-FFF2-40B4-BE49-F238E27FC236}">
                  <a16:creationId xmlns:a16="http://schemas.microsoft.com/office/drawing/2014/main" id="{3C19A696-A845-4D43-B9A6-EEBFCDC02EF6}"/>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11">
              <a:extLst>
                <a:ext uri="{FF2B5EF4-FFF2-40B4-BE49-F238E27FC236}">
                  <a16:creationId xmlns:a16="http://schemas.microsoft.com/office/drawing/2014/main" id="{E1CCC180-3EB6-4E23-A592-488796AC3AE4}"/>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12">
              <a:extLst>
                <a:ext uri="{FF2B5EF4-FFF2-40B4-BE49-F238E27FC236}">
                  <a16:creationId xmlns:a16="http://schemas.microsoft.com/office/drawing/2014/main" id="{2270BB89-B2AC-480F-BC96-E3AE6500ABAC}"/>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13">
              <a:extLst>
                <a:ext uri="{FF2B5EF4-FFF2-40B4-BE49-F238E27FC236}">
                  <a16:creationId xmlns:a16="http://schemas.microsoft.com/office/drawing/2014/main" id="{E3B8198D-B0C4-42E6-A19D-8F07ABB9B809}"/>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14">
              <a:extLst>
                <a:ext uri="{FF2B5EF4-FFF2-40B4-BE49-F238E27FC236}">
                  <a16:creationId xmlns:a16="http://schemas.microsoft.com/office/drawing/2014/main" id="{A9820F01-659A-408A-9285-2619BF080873}"/>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15">
              <a:extLst>
                <a:ext uri="{FF2B5EF4-FFF2-40B4-BE49-F238E27FC236}">
                  <a16:creationId xmlns:a16="http://schemas.microsoft.com/office/drawing/2014/main" id="{D31BD224-1A01-49B9-8465-66FBE3A0EB22}"/>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16">
              <a:extLst>
                <a:ext uri="{FF2B5EF4-FFF2-40B4-BE49-F238E27FC236}">
                  <a16:creationId xmlns:a16="http://schemas.microsoft.com/office/drawing/2014/main" id="{43C34660-793F-429B-9D53-3CFE515FB96A}"/>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17">
              <a:extLst>
                <a:ext uri="{FF2B5EF4-FFF2-40B4-BE49-F238E27FC236}">
                  <a16:creationId xmlns:a16="http://schemas.microsoft.com/office/drawing/2014/main" id="{FB60874D-9AF7-49B8-91CA-C559798CFF34}"/>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18">
              <a:extLst>
                <a:ext uri="{FF2B5EF4-FFF2-40B4-BE49-F238E27FC236}">
                  <a16:creationId xmlns:a16="http://schemas.microsoft.com/office/drawing/2014/main" id="{6F8E47AA-435A-4DB4-BD80-88592B77E116}"/>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19">
              <a:extLst>
                <a:ext uri="{FF2B5EF4-FFF2-40B4-BE49-F238E27FC236}">
                  <a16:creationId xmlns:a16="http://schemas.microsoft.com/office/drawing/2014/main" id="{807F3119-C632-4B8E-A437-9F7124346747}"/>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20">
              <a:extLst>
                <a:ext uri="{FF2B5EF4-FFF2-40B4-BE49-F238E27FC236}">
                  <a16:creationId xmlns:a16="http://schemas.microsoft.com/office/drawing/2014/main" id="{D5863307-1166-4840-86F9-9546C3510FC8}"/>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21">
              <a:extLst>
                <a:ext uri="{FF2B5EF4-FFF2-40B4-BE49-F238E27FC236}">
                  <a16:creationId xmlns:a16="http://schemas.microsoft.com/office/drawing/2014/main" id="{6A30585A-101D-4C96-BBDA-A8527F7AD2CD}"/>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22">
              <a:extLst>
                <a:ext uri="{FF2B5EF4-FFF2-40B4-BE49-F238E27FC236}">
                  <a16:creationId xmlns:a16="http://schemas.microsoft.com/office/drawing/2014/main" id="{FA7F9512-B63B-4600-AB6C-899B79E9A4C4}"/>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23">
              <a:extLst>
                <a:ext uri="{FF2B5EF4-FFF2-40B4-BE49-F238E27FC236}">
                  <a16:creationId xmlns:a16="http://schemas.microsoft.com/office/drawing/2014/main" id="{7B4C2F49-9D58-41D4-BB85-7BC1556E5F93}"/>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24">
              <a:extLst>
                <a:ext uri="{FF2B5EF4-FFF2-40B4-BE49-F238E27FC236}">
                  <a16:creationId xmlns:a16="http://schemas.microsoft.com/office/drawing/2014/main" id="{632B2FBF-4742-4566-AAFC-1950401F4C42}"/>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25">
              <a:extLst>
                <a:ext uri="{FF2B5EF4-FFF2-40B4-BE49-F238E27FC236}">
                  <a16:creationId xmlns:a16="http://schemas.microsoft.com/office/drawing/2014/main" id="{13689C0C-613E-405F-B9A8-A3A0BF73EA07}"/>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26">
              <a:extLst>
                <a:ext uri="{FF2B5EF4-FFF2-40B4-BE49-F238E27FC236}">
                  <a16:creationId xmlns:a16="http://schemas.microsoft.com/office/drawing/2014/main" id="{AAD83F8D-5E12-4B87-9A9B-ECBA1D6CDBC9}"/>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27">
              <a:extLst>
                <a:ext uri="{FF2B5EF4-FFF2-40B4-BE49-F238E27FC236}">
                  <a16:creationId xmlns:a16="http://schemas.microsoft.com/office/drawing/2014/main" id="{8D4463E2-FA0E-49D2-9505-2A1B04628533}"/>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28">
              <a:extLst>
                <a:ext uri="{FF2B5EF4-FFF2-40B4-BE49-F238E27FC236}">
                  <a16:creationId xmlns:a16="http://schemas.microsoft.com/office/drawing/2014/main" id="{CEC7900D-5D56-44F6-8432-4779E27768D2}"/>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29">
              <a:extLst>
                <a:ext uri="{FF2B5EF4-FFF2-40B4-BE49-F238E27FC236}">
                  <a16:creationId xmlns:a16="http://schemas.microsoft.com/office/drawing/2014/main" id="{A599F9BD-8E30-4C89-A8F1-72FD2BE616C1}"/>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30">
              <a:extLst>
                <a:ext uri="{FF2B5EF4-FFF2-40B4-BE49-F238E27FC236}">
                  <a16:creationId xmlns:a16="http://schemas.microsoft.com/office/drawing/2014/main" id="{F3E64D57-DBA0-48C1-AD5D-887CCAC30AB1}"/>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2" name="Rectangle 21">
            <a:extLst>
              <a:ext uri="{FF2B5EF4-FFF2-40B4-BE49-F238E27FC236}">
                <a16:creationId xmlns:a16="http://schemas.microsoft.com/office/drawing/2014/main" id="{F34A77D6-EEA6-4E59-B7A5-5C2124D32979}"/>
              </a:ext>
            </a:extLst>
          </p:cNvPr>
          <p:cNvSpPr/>
          <p:nvPr/>
        </p:nvSpPr>
        <p:spPr>
          <a:xfrm flipH="1">
            <a:off x="-4" y="0"/>
            <a:ext cx="8527949" cy="1557199"/>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3" name="Shape 1701">
            <a:extLst>
              <a:ext uri="{FF2B5EF4-FFF2-40B4-BE49-F238E27FC236}">
                <a16:creationId xmlns:a16="http://schemas.microsoft.com/office/drawing/2014/main" id="{574840CB-391E-4381-B1B0-656170765058}"/>
              </a:ext>
            </a:extLst>
          </p:cNvPr>
          <p:cNvPicPr preferRelativeResize="0"/>
          <p:nvPr/>
        </p:nvPicPr>
        <p:blipFill rotWithShape="1">
          <a:blip r:embed="rId2">
            <a:alphaModFix/>
          </a:blip>
          <a:srcRect/>
          <a:stretch/>
        </p:blipFill>
        <p:spPr>
          <a:xfrm>
            <a:off x="1821179" y="3631107"/>
            <a:ext cx="3992632" cy="4366484"/>
          </a:xfrm>
          <a:prstGeom prst="rect">
            <a:avLst/>
          </a:prstGeom>
          <a:noFill/>
          <a:ln>
            <a:noFill/>
          </a:ln>
        </p:spPr>
      </p:pic>
      <p:pic>
        <p:nvPicPr>
          <p:cNvPr id="6" name="Shape 1701">
            <a:extLst>
              <a:ext uri="{FF2B5EF4-FFF2-40B4-BE49-F238E27FC236}">
                <a16:creationId xmlns:a16="http://schemas.microsoft.com/office/drawing/2014/main" id="{89B937AD-CCC5-4581-9455-1257785D9BC2}"/>
              </a:ext>
            </a:extLst>
          </p:cNvPr>
          <p:cNvPicPr preferRelativeResize="0"/>
          <p:nvPr/>
        </p:nvPicPr>
        <p:blipFill rotWithShape="1">
          <a:blip r:embed="rId2">
            <a:alphaModFix/>
          </a:blip>
          <a:srcRect/>
          <a:stretch/>
        </p:blipFill>
        <p:spPr>
          <a:xfrm>
            <a:off x="6378189" y="3631107"/>
            <a:ext cx="3992632" cy="4366484"/>
          </a:xfrm>
          <a:prstGeom prst="rect">
            <a:avLst/>
          </a:prstGeom>
          <a:noFill/>
          <a:ln>
            <a:noFill/>
          </a:ln>
        </p:spPr>
      </p:pic>
      <p:sp>
        <p:nvSpPr>
          <p:cNvPr id="9" name="TextBox 8">
            <a:extLst>
              <a:ext uri="{FF2B5EF4-FFF2-40B4-BE49-F238E27FC236}">
                <a16:creationId xmlns:a16="http://schemas.microsoft.com/office/drawing/2014/main" id="{161B4A8D-375B-499F-907A-91C74FF9172F}"/>
              </a:ext>
            </a:extLst>
          </p:cNvPr>
          <p:cNvSpPr txBox="1"/>
          <p:nvPr/>
        </p:nvSpPr>
        <p:spPr>
          <a:xfrm>
            <a:off x="6633219" y="2711335"/>
            <a:ext cx="1464356"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Floral sheel silk </a:t>
            </a:r>
          </a:p>
        </p:txBody>
      </p:sp>
      <p:sp>
        <p:nvSpPr>
          <p:cNvPr id="10" name="Rectangle 9">
            <a:extLst>
              <a:ext uri="{FF2B5EF4-FFF2-40B4-BE49-F238E27FC236}">
                <a16:creationId xmlns:a16="http://schemas.microsoft.com/office/drawing/2014/main" id="{1700EB0A-36FF-409B-A47F-30E9147672E9}"/>
              </a:ext>
            </a:extLst>
          </p:cNvPr>
          <p:cNvSpPr/>
          <p:nvPr/>
        </p:nvSpPr>
        <p:spPr>
          <a:xfrm>
            <a:off x="6633219" y="2295644"/>
            <a:ext cx="1599269"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Blouse</a:t>
            </a:r>
          </a:p>
        </p:txBody>
      </p:sp>
      <p:sp>
        <p:nvSpPr>
          <p:cNvPr id="11" name="TextBox 10">
            <a:extLst>
              <a:ext uri="{FF2B5EF4-FFF2-40B4-BE49-F238E27FC236}">
                <a16:creationId xmlns:a16="http://schemas.microsoft.com/office/drawing/2014/main" id="{9A21AB9C-51FC-401F-ABDB-38C0ED556C2D}"/>
              </a:ext>
            </a:extLst>
          </p:cNvPr>
          <p:cNvSpPr txBox="1"/>
          <p:nvPr/>
        </p:nvSpPr>
        <p:spPr>
          <a:xfrm>
            <a:off x="6633219" y="2974259"/>
            <a:ext cx="1894727"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Number 0012</a:t>
            </a:r>
          </a:p>
        </p:txBody>
      </p:sp>
      <p:sp>
        <p:nvSpPr>
          <p:cNvPr id="12" name="TextBox 11">
            <a:extLst>
              <a:ext uri="{FF2B5EF4-FFF2-40B4-BE49-F238E27FC236}">
                <a16:creationId xmlns:a16="http://schemas.microsoft.com/office/drawing/2014/main" id="{DDEC4C55-F51B-457B-BA6D-79C4DED0C74C}"/>
              </a:ext>
            </a:extLst>
          </p:cNvPr>
          <p:cNvSpPr txBox="1"/>
          <p:nvPr/>
        </p:nvSpPr>
        <p:spPr>
          <a:xfrm>
            <a:off x="8527946" y="2732495"/>
            <a:ext cx="1464356"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Floral sheel silk </a:t>
            </a:r>
          </a:p>
        </p:txBody>
      </p:sp>
      <p:sp>
        <p:nvSpPr>
          <p:cNvPr id="13" name="Rectangle 12">
            <a:extLst>
              <a:ext uri="{FF2B5EF4-FFF2-40B4-BE49-F238E27FC236}">
                <a16:creationId xmlns:a16="http://schemas.microsoft.com/office/drawing/2014/main" id="{EE5184C6-0A46-402D-B429-BACC4B848D67}"/>
              </a:ext>
            </a:extLst>
          </p:cNvPr>
          <p:cNvSpPr/>
          <p:nvPr/>
        </p:nvSpPr>
        <p:spPr>
          <a:xfrm>
            <a:off x="8527946" y="2316804"/>
            <a:ext cx="1599269" cy="415691"/>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Pants</a:t>
            </a:r>
          </a:p>
        </p:txBody>
      </p:sp>
      <p:sp>
        <p:nvSpPr>
          <p:cNvPr id="14" name="TextBox 13">
            <a:extLst>
              <a:ext uri="{FF2B5EF4-FFF2-40B4-BE49-F238E27FC236}">
                <a16:creationId xmlns:a16="http://schemas.microsoft.com/office/drawing/2014/main" id="{4EB7815C-7127-4F6F-8234-1835277F423F}"/>
              </a:ext>
            </a:extLst>
          </p:cNvPr>
          <p:cNvSpPr txBox="1"/>
          <p:nvPr/>
        </p:nvSpPr>
        <p:spPr>
          <a:xfrm>
            <a:off x="8527946" y="2995419"/>
            <a:ext cx="1894727" cy="32508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Number 0012</a:t>
            </a:r>
          </a:p>
        </p:txBody>
      </p:sp>
      <p:sp>
        <p:nvSpPr>
          <p:cNvPr id="15" name="TextBox 14">
            <a:extLst>
              <a:ext uri="{FF2B5EF4-FFF2-40B4-BE49-F238E27FC236}">
                <a16:creationId xmlns:a16="http://schemas.microsoft.com/office/drawing/2014/main" id="{3E9B480C-CD2E-4548-BBC7-7E5C6843F253}"/>
              </a:ext>
            </a:extLst>
          </p:cNvPr>
          <p:cNvSpPr txBox="1"/>
          <p:nvPr/>
        </p:nvSpPr>
        <p:spPr>
          <a:xfrm>
            <a:off x="2176798" y="2711335"/>
            <a:ext cx="1464356" cy="346249"/>
          </a:xfrm>
          <a:prstGeom prst="rect">
            <a:avLst/>
          </a:prstGeom>
          <a:noFill/>
        </p:spPr>
        <p:txBody>
          <a:bodyPr wrap="square" rtlCol="0">
            <a:spAutoFit/>
          </a:bodyPr>
          <a:lstStyle/>
          <a:p>
            <a:pPr algn="r">
              <a:lnSpc>
                <a:spcPct val="150000"/>
              </a:lnSpc>
            </a:pPr>
            <a:r>
              <a:rPr lang="en-US" sz="1100">
                <a:solidFill>
                  <a:schemeClr val="tx1">
                    <a:lumMod val="50000"/>
                    <a:lumOff val="50000"/>
                  </a:schemeClr>
                </a:solidFill>
              </a:rPr>
              <a:t>Floral sheel silk </a:t>
            </a:r>
          </a:p>
        </p:txBody>
      </p:sp>
      <p:sp>
        <p:nvSpPr>
          <p:cNvPr id="16" name="Rectangle 15">
            <a:extLst>
              <a:ext uri="{FF2B5EF4-FFF2-40B4-BE49-F238E27FC236}">
                <a16:creationId xmlns:a16="http://schemas.microsoft.com/office/drawing/2014/main" id="{6521BC54-6B5B-429C-BDC0-E824C3B00FF6}"/>
              </a:ext>
            </a:extLst>
          </p:cNvPr>
          <p:cNvSpPr/>
          <p:nvPr/>
        </p:nvSpPr>
        <p:spPr>
          <a:xfrm>
            <a:off x="2041885" y="2295644"/>
            <a:ext cx="1599269" cy="461665"/>
          </a:xfrm>
          <a:prstGeom prst="rect">
            <a:avLst/>
          </a:prstGeom>
        </p:spPr>
        <p:txBody>
          <a:bodyPr wrap="square">
            <a:spAutoFit/>
          </a:bodyPr>
          <a:lstStyle/>
          <a:p>
            <a:pPr algn="r">
              <a:lnSpc>
                <a:spcPct val="150000"/>
              </a:lnSpc>
            </a:pPr>
            <a:r>
              <a:rPr lang="en-US" sz="1600">
                <a:solidFill>
                  <a:schemeClr val="tx1">
                    <a:lumMod val="75000"/>
                    <a:lumOff val="25000"/>
                  </a:schemeClr>
                </a:solidFill>
                <a:latin typeface="+mj-lt"/>
                <a:cs typeface="Poppins" panose="02000000000000000000" pitchFamily="2" charset="0"/>
              </a:rPr>
              <a:t>Blouse</a:t>
            </a:r>
          </a:p>
        </p:txBody>
      </p:sp>
      <p:sp>
        <p:nvSpPr>
          <p:cNvPr id="17" name="TextBox 16">
            <a:extLst>
              <a:ext uri="{FF2B5EF4-FFF2-40B4-BE49-F238E27FC236}">
                <a16:creationId xmlns:a16="http://schemas.microsoft.com/office/drawing/2014/main" id="{B794DB2D-8F70-475A-9220-71C1F98C13EB}"/>
              </a:ext>
            </a:extLst>
          </p:cNvPr>
          <p:cNvSpPr txBox="1"/>
          <p:nvPr/>
        </p:nvSpPr>
        <p:spPr>
          <a:xfrm>
            <a:off x="1746427" y="2974259"/>
            <a:ext cx="1894727" cy="346249"/>
          </a:xfrm>
          <a:prstGeom prst="rect">
            <a:avLst/>
          </a:prstGeom>
          <a:noFill/>
        </p:spPr>
        <p:txBody>
          <a:bodyPr wrap="square" rtlCol="0">
            <a:spAutoFit/>
          </a:bodyPr>
          <a:lstStyle/>
          <a:p>
            <a:pPr algn="r">
              <a:lnSpc>
                <a:spcPct val="150000"/>
              </a:lnSpc>
            </a:pPr>
            <a:r>
              <a:rPr lang="en-US" sz="1100">
                <a:solidFill>
                  <a:schemeClr val="tx1">
                    <a:lumMod val="50000"/>
                    <a:lumOff val="50000"/>
                  </a:schemeClr>
                </a:solidFill>
              </a:rPr>
              <a:t>Number 0012</a:t>
            </a:r>
          </a:p>
        </p:txBody>
      </p:sp>
      <p:sp>
        <p:nvSpPr>
          <p:cNvPr id="18" name="TextBox 17">
            <a:extLst>
              <a:ext uri="{FF2B5EF4-FFF2-40B4-BE49-F238E27FC236}">
                <a16:creationId xmlns:a16="http://schemas.microsoft.com/office/drawing/2014/main" id="{BE576AC4-5633-4297-BE18-B30FD5971D70}"/>
              </a:ext>
            </a:extLst>
          </p:cNvPr>
          <p:cNvSpPr txBox="1"/>
          <p:nvPr/>
        </p:nvSpPr>
        <p:spPr>
          <a:xfrm>
            <a:off x="3936612" y="2732495"/>
            <a:ext cx="1464356" cy="346249"/>
          </a:xfrm>
          <a:prstGeom prst="rect">
            <a:avLst/>
          </a:prstGeom>
          <a:noFill/>
        </p:spPr>
        <p:txBody>
          <a:bodyPr wrap="square" rtlCol="0">
            <a:spAutoFit/>
          </a:bodyPr>
          <a:lstStyle/>
          <a:p>
            <a:pPr algn="r">
              <a:lnSpc>
                <a:spcPct val="150000"/>
              </a:lnSpc>
            </a:pPr>
            <a:r>
              <a:rPr lang="en-US" sz="1100">
                <a:solidFill>
                  <a:schemeClr val="tx1">
                    <a:lumMod val="50000"/>
                    <a:lumOff val="50000"/>
                  </a:schemeClr>
                </a:solidFill>
              </a:rPr>
              <a:t>Floral sheel silk </a:t>
            </a:r>
          </a:p>
        </p:txBody>
      </p:sp>
      <p:sp>
        <p:nvSpPr>
          <p:cNvPr id="19" name="Rectangle 18">
            <a:extLst>
              <a:ext uri="{FF2B5EF4-FFF2-40B4-BE49-F238E27FC236}">
                <a16:creationId xmlns:a16="http://schemas.microsoft.com/office/drawing/2014/main" id="{41E4ED5F-38AE-48D0-BDB0-2AF2680CF442}"/>
              </a:ext>
            </a:extLst>
          </p:cNvPr>
          <p:cNvSpPr/>
          <p:nvPr/>
        </p:nvSpPr>
        <p:spPr>
          <a:xfrm>
            <a:off x="3801699" y="2316804"/>
            <a:ext cx="1599269" cy="461665"/>
          </a:xfrm>
          <a:prstGeom prst="rect">
            <a:avLst/>
          </a:prstGeom>
        </p:spPr>
        <p:txBody>
          <a:bodyPr wrap="square">
            <a:spAutoFit/>
          </a:bodyPr>
          <a:lstStyle/>
          <a:p>
            <a:pPr algn="r">
              <a:lnSpc>
                <a:spcPct val="150000"/>
              </a:lnSpc>
            </a:pPr>
            <a:r>
              <a:rPr lang="en-US" sz="1600">
                <a:solidFill>
                  <a:schemeClr val="tx1">
                    <a:lumMod val="75000"/>
                    <a:lumOff val="25000"/>
                  </a:schemeClr>
                </a:solidFill>
                <a:latin typeface="+mj-lt"/>
                <a:cs typeface="Poppins" panose="02000000000000000000" pitchFamily="2" charset="0"/>
              </a:rPr>
              <a:t>Pants</a:t>
            </a:r>
          </a:p>
        </p:txBody>
      </p:sp>
      <p:sp>
        <p:nvSpPr>
          <p:cNvPr id="20" name="TextBox 19">
            <a:extLst>
              <a:ext uri="{FF2B5EF4-FFF2-40B4-BE49-F238E27FC236}">
                <a16:creationId xmlns:a16="http://schemas.microsoft.com/office/drawing/2014/main" id="{589E3BD0-5F18-4D7A-B11F-3E3F19A548E4}"/>
              </a:ext>
            </a:extLst>
          </p:cNvPr>
          <p:cNvSpPr txBox="1"/>
          <p:nvPr/>
        </p:nvSpPr>
        <p:spPr>
          <a:xfrm>
            <a:off x="3506241" y="2995419"/>
            <a:ext cx="1894727" cy="346249"/>
          </a:xfrm>
          <a:prstGeom prst="rect">
            <a:avLst/>
          </a:prstGeom>
          <a:noFill/>
        </p:spPr>
        <p:txBody>
          <a:bodyPr wrap="square" rtlCol="0">
            <a:spAutoFit/>
          </a:bodyPr>
          <a:lstStyle/>
          <a:p>
            <a:pPr algn="r">
              <a:lnSpc>
                <a:spcPct val="150000"/>
              </a:lnSpc>
            </a:pPr>
            <a:r>
              <a:rPr lang="en-US" sz="1100">
                <a:solidFill>
                  <a:schemeClr val="tx1">
                    <a:lumMod val="50000"/>
                    <a:lumOff val="50000"/>
                  </a:schemeClr>
                </a:solidFill>
              </a:rPr>
              <a:t>Number 0012</a:t>
            </a:r>
          </a:p>
        </p:txBody>
      </p:sp>
      <p:sp>
        <p:nvSpPr>
          <p:cNvPr id="21" name="TextBox 20">
            <a:extLst>
              <a:ext uri="{FF2B5EF4-FFF2-40B4-BE49-F238E27FC236}">
                <a16:creationId xmlns:a16="http://schemas.microsoft.com/office/drawing/2014/main" id="{1AAE20CF-4C18-46EA-B6DE-01EEF0EF84A1}"/>
              </a:ext>
            </a:extLst>
          </p:cNvPr>
          <p:cNvSpPr txBox="1"/>
          <p:nvPr/>
        </p:nvSpPr>
        <p:spPr>
          <a:xfrm>
            <a:off x="3512695" y="599576"/>
            <a:ext cx="5166610" cy="1200329"/>
          </a:xfrm>
          <a:prstGeom prst="rect">
            <a:avLst/>
          </a:prstGeom>
          <a:noFill/>
        </p:spPr>
        <p:txBody>
          <a:bodyPr wrap="square" rtlCol="0">
            <a:spAutoFit/>
          </a:bodyPr>
          <a:lstStyle/>
          <a:p>
            <a:pPr algn="ctr"/>
            <a:r>
              <a:rPr lang="en-US" sz="3600">
                <a:solidFill>
                  <a:schemeClr val="tx1">
                    <a:lumMod val="75000"/>
                    <a:lumOff val="25000"/>
                  </a:schemeClr>
                </a:solidFill>
                <a:latin typeface="+mj-lt"/>
              </a:rPr>
              <a:t>Exploring Different Design Style</a:t>
            </a:r>
            <a:endParaRPr lang="id-ID" sz="4400" b="1">
              <a:solidFill>
                <a:schemeClr val="tx1">
                  <a:lumMod val="75000"/>
                  <a:lumOff val="25000"/>
                </a:schemeClr>
              </a:solidFill>
              <a:latin typeface="+mj-lt"/>
            </a:endParaRPr>
          </a:p>
        </p:txBody>
      </p:sp>
      <p:sp>
        <p:nvSpPr>
          <p:cNvPr id="4" name="Picture Placeholder 3">
            <a:extLst>
              <a:ext uri="{FF2B5EF4-FFF2-40B4-BE49-F238E27FC236}">
                <a16:creationId xmlns:a16="http://schemas.microsoft.com/office/drawing/2014/main" id="{29A734D7-3F82-4BA0-80ED-5580A057173D}"/>
              </a:ext>
            </a:extLst>
          </p:cNvPr>
          <p:cNvSpPr>
            <a:spLocks noGrp="1"/>
          </p:cNvSpPr>
          <p:nvPr>
            <p:ph type="pic" sz="quarter" idx="22"/>
          </p:nvPr>
        </p:nvSpPr>
        <p:spPr/>
      </p:sp>
      <p:sp>
        <p:nvSpPr>
          <p:cNvPr id="7" name="Picture Placeholder 6">
            <a:extLst>
              <a:ext uri="{FF2B5EF4-FFF2-40B4-BE49-F238E27FC236}">
                <a16:creationId xmlns:a16="http://schemas.microsoft.com/office/drawing/2014/main" id="{E3C7EBA9-8785-49B9-BACE-0C76D62952C0}"/>
              </a:ext>
            </a:extLst>
          </p:cNvPr>
          <p:cNvSpPr>
            <a:spLocks noGrp="1"/>
          </p:cNvSpPr>
          <p:nvPr>
            <p:ph type="pic" sz="quarter" idx="23"/>
          </p:nvPr>
        </p:nvSpPr>
        <p:spPr/>
      </p:sp>
    </p:spTree>
    <p:extLst>
      <p:ext uri="{BB962C8B-B14F-4D97-AF65-F5344CB8AC3E}">
        <p14:creationId xmlns:p14="http://schemas.microsoft.com/office/powerpoint/2010/main" val="12340951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750"/>
                                        <p:tgtEl>
                                          <p:spTgt spid="21"/>
                                        </p:tgtEl>
                                      </p:cBhvr>
                                    </p:animEffect>
                                    <p:anim calcmode="lin" valueType="num">
                                      <p:cBhvr>
                                        <p:cTn id="8" dur="750" fill="hold"/>
                                        <p:tgtEl>
                                          <p:spTgt spid="21"/>
                                        </p:tgtEl>
                                        <p:attrNameLst>
                                          <p:attrName>ppt_x</p:attrName>
                                        </p:attrNameLst>
                                      </p:cBhvr>
                                      <p:tavLst>
                                        <p:tav tm="0">
                                          <p:val>
                                            <p:strVal val="#ppt_x"/>
                                          </p:val>
                                        </p:tav>
                                        <p:tav tm="100000">
                                          <p:val>
                                            <p:strVal val="#ppt_x"/>
                                          </p:val>
                                        </p:tav>
                                      </p:tavLst>
                                    </p:anim>
                                    <p:anim calcmode="lin" valueType="num">
                                      <p:cBhvr>
                                        <p:cTn id="9" dur="75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750"/>
                                        <p:tgtEl>
                                          <p:spTgt spid="9"/>
                                        </p:tgtEl>
                                      </p:cBhvr>
                                    </p:animEffect>
                                    <p:anim calcmode="lin" valueType="num">
                                      <p:cBhvr>
                                        <p:cTn id="13" dur="750" fill="hold"/>
                                        <p:tgtEl>
                                          <p:spTgt spid="9"/>
                                        </p:tgtEl>
                                        <p:attrNameLst>
                                          <p:attrName>ppt_x</p:attrName>
                                        </p:attrNameLst>
                                      </p:cBhvr>
                                      <p:tavLst>
                                        <p:tav tm="0">
                                          <p:val>
                                            <p:strVal val="#ppt_x"/>
                                          </p:val>
                                        </p:tav>
                                        <p:tav tm="100000">
                                          <p:val>
                                            <p:strVal val="#ppt_x"/>
                                          </p:val>
                                        </p:tav>
                                      </p:tavLst>
                                    </p:anim>
                                    <p:anim calcmode="lin" valueType="num">
                                      <p:cBhvr>
                                        <p:cTn id="14" dur="7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750"/>
                                        <p:tgtEl>
                                          <p:spTgt spid="10"/>
                                        </p:tgtEl>
                                      </p:cBhvr>
                                    </p:animEffect>
                                    <p:anim calcmode="lin" valueType="num">
                                      <p:cBhvr>
                                        <p:cTn id="18" dur="750" fill="hold"/>
                                        <p:tgtEl>
                                          <p:spTgt spid="10"/>
                                        </p:tgtEl>
                                        <p:attrNameLst>
                                          <p:attrName>ppt_x</p:attrName>
                                        </p:attrNameLst>
                                      </p:cBhvr>
                                      <p:tavLst>
                                        <p:tav tm="0">
                                          <p:val>
                                            <p:strVal val="#ppt_x"/>
                                          </p:val>
                                        </p:tav>
                                        <p:tav tm="100000">
                                          <p:val>
                                            <p:strVal val="#ppt_x"/>
                                          </p:val>
                                        </p:tav>
                                      </p:tavLst>
                                    </p:anim>
                                    <p:anim calcmode="lin" valueType="num">
                                      <p:cBhvr>
                                        <p:cTn id="19" dur="75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750"/>
                                        <p:tgtEl>
                                          <p:spTgt spid="11"/>
                                        </p:tgtEl>
                                      </p:cBhvr>
                                    </p:animEffect>
                                    <p:anim calcmode="lin" valueType="num">
                                      <p:cBhvr>
                                        <p:cTn id="23" dur="750" fill="hold"/>
                                        <p:tgtEl>
                                          <p:spTgt spid="11"/>
                                        </p:tgtEl>
                                        <p:attrNameLst>
                                          <p:attrName>ppt_x</p:attrName>
                                        </p:attrNameLst>
                                      </p:cBhvr>
                                      <p:tavLst>
                                        <p:tav tm="0">
                                          <p:val>
                                            <p:strVal val="#ppt_x"/>
                                          </p:val>
                                        </p:tav>
                                        <p:tav tm="100000">
                                          <p:val>
                                            <p:strVal val="#ppt_x"/>
                                          </p:val>
                                        </p:tav>
                                      </p:tavLst>
                                    </p:anim>
                                    <p:anim calcmode="lin" valueType="num">
                                      <p:cBhvr>
                                        <p:cTn id="24" dur="75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750"/>
                                        <p:tgtEl>
                                          <p:spTgt spid="12"/>
                                        </p:tgtEl>
                                      </p:cBhvr>
                                    </p:animEffect>
                                    <p:anim calcmode="lin" valueType="num">
                                      <p:cBhvr>
                                        <p:cTn id="28" dur="750" fill="hold"/>
                                        <p:tgtEl>
                                          <p:spTgt spid="12"/>
                                        </p:tgtEl>
                                        <p:attrNameLst>
                                          <p:attrName>ppt_x</p:attrName>
                                        </p:attrNameLst>
                                      </p:cBhvr>
                                      <p:tavLst>
                                        <p:tav tm="0">
                                          <p:val>
                                            <p:strVal val="#ppt_x"/>
                                          </p:val>
                                        </p:tav>
                                        <p:tav tm="100000">
                                          <p:val>
                                            <p:strVal val="#ppt_x"/>
                                          </p:val>
                                        </p:tav>
                                      </p:tavLst>
                                    </p:anim>
                                    <p:anim calcmode="lin" valueType="num">
                                      <p:cBhvr>
                                        <p:cTn id="29" dur="75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750"/>
                                        <p:tgtEl>
                                          <p:spTgt spid="13"/>
                                        </p:tgtEl>
                                      </p:cBhvr>
                                    </p:animEffect>
                                    <p:anim calcmode="lin" valueType="num">
                                      <p:cBhvr>
                                        <p:cTn id="33" dur="750" fill="hold"/>
                                        <p:tgtEl>
                                          <p:spTgt spid="13"/>
                                        </p:tgtEl>
                                        <p:attrNameLst>
                                          <p:attrName>ppt_x</p:attrName>
                                        </p:attrNameLst>
                                      </p:cBhvr>
                                      <p:tavLst>
                                        <p:tav tm="0">
                                          <p:val>
                                            <p:strVal val="#ppt_x"/>
                                          </p:val>
                                        </p:tav>
                                        <p:tav tm="100000">
                                          <p:val>
                                            <p:strVal val="#ppt_x"/>
                                          </p:val>
                                        </p:tav>
                                      </p:tavLst>
                                    </p:anim>
                                    <p:anim calcmode="lin" valueType="num">
                                      <p:cBhvr>
                                        <p:cTn id="34" dur="75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750"/>
                                        <p:tgtEl>
                                          <p:spTgt spid="14"/>
                                        </p:tgtEl>
                                      </p:cBhvr>
                                    </p:animEffect>
                                    <p:anim calcmode="lin" valueType="num">
                                      <p:cBhvr>
                                        <p:cTn id="38" dur="750" fill="hold"/>
                                        <p:tgtEl>
                                          <p:spTgt spid="14"/>
                                        </p:tgtEl>
                                        <p:attrNameLst>
                                          <p:attrName>ppt_x</p:attrName>
                                        </p:attrNameLst>
                                      </p:cBhvr>
                                      <p:tavLst>
                                        <p:tav tm="0">
                                          <p:val>
                                            <p:strVal val="#ppt_x"/>
                                          </p:val>
                                        </p:tav>
                                        <p:tav tm="100000">
                                          <p:val>
                                            <p:strVal val="#ppt_x"/>
                                          </p:val>
                                        </p:tav>
                                      </p:tavLst>
                                    </p:anim>
                                    <p:anim calcmode="lin" valueType="num">
                                      <p:cBhvr>
                                        <p:cTn id="39" dur="750" fill="hold"/>
                                        <p:tgtEl>
                                          <p:spTgt spid="1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50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750"/>
                                        <p:tgtEl>
                                          <p:spTgt spid="15"/>
                                        </p:tgtEl>
                                      </p:cBhvr>
                                    </p:animEffect>
                                    <p:anim calcmode="lin" valueType="num">
                                      <p:cBhvr>
                                        <p:cTn id="43" dur="750" fill="hold"/>
                                        <p:tgtEl>
                                          <p:spTgt spid="15"/>
                                        </p:tgtEl>
                                        <p:attrNameLst>
                                          <p:attrName>ppt_x</p:attrName>
                                        </p:attrNameLst>
                                      </p:cBhvr>
                                      <p:tavLst>
                                        <p:tav tm="0">
                                          <p:val>
                                            <p:strVal val="#ppt_x"/>
                                          </p:val>
                                        </p:tav>
                                        <p:tav tm="100000">
                                          <p:val>
                                            <p:strVal val="#ppt_x"/>
                                          </p:val>
                                        </p:tav>
                                      </p:tavLst>
                                    </p:anim>
                                    <p:anim calcmode="lin" valueType="num">
                                      <p:cBhvr>
                                        <p:cTn id="44" dur="750" fill="hold"/>
                                        <p:tgtEl>
                                          <p:spTgt spid="1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50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750"/>
                                        <p:tgtEl>
                                          <p:spTgt spid="16"/>
                                        </p:tgtEl>
                                      </p:cBhvr>
                                    </p:animEffect>
                                    <p:anim calcmode="lin" valueType="num">
                                      <p:cBhvr>
                                        <p:cTn id="48" dur="750" fill="hold"/>
                                        <p:tgtEl>
                                          <p:spTgt spid="16"/>
                                        </p:tgtEl>
                                        <p:attrNameLst>
                                          <p:attrName>ppt_x</p:attrName>
                                        </p:attrNameLst>
                                      </p:cBhvr>
                                      <p:tavLst>
                                        <p:tav tm="0">
                                          <p:val>
                                            <p:strVal val="#ppt_x"/>
                                          </p:val>
                                        </p:tav>
                                        <p:tav tm="100000">
                                          <p:val>
                                            <p:strVal val="#ppt_x"/>
                                          </p:val>
                                        </p:tav>
                                      </p:tavLst>
                                    </p:anim>
                                    <p:anim calcmode="lin" valueType="num">
                                      <p:cBhvr>
                                        <p:cTn id="49" dur="750" fill="hold"/>
                                        <p:tgtEl>
                                          <p:spTgt spid="1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50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750"/>
                                        <p:tgtEl>
                                          <p:spTgt spid="17"/>
                                        </p:tgtEl>
                                      </p:cBhvr>
                                    </p:animEffect>
                                    <p:anim calcmode="lin" valueType="num">
                                      <p:cBhvr>
                                        <p:cTn id="53" dur="750" fill="hold"/>
                                        <p:tgtEl>
                                          <p:spTgt spid="17"/>
                                        </p:tgtEl>
                                        <p:attrNameLst>
                                          <p:attrName>ppt_x</p:attrName>
                                        </p:attrNameLst>
                                      </p:cBhvr>
                                      <p:tavLst>
                                        <p:tav tm="0">
                                          <p:val>
                                            <p:strVal val="#ppt_x"/>
                                          </p:val>
                                        </p:tav>
                                        <p:tav tm="100000">
                                          <p:val>
                                            <p:strVal val="#ppt_x"/>
                                          </p:val>
                                        </p:tav>
                                      </p:tavLst>
                                    </p:anim>
                                    <p:anim calcmode="lin" valueType="num">
                                      <p:cBhvr>
                                        <p:cTn id="54" dur="750" fill="hold"/>
                                        <p:tgtEl>
                                          <p:spTgt spid="1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50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750"/>
                                        <p:tgtEl>
                                          <p:spTgt spid="18"/>
                                        </p:tgtEl>
                                      </p:cBhvr>
                                    </p:animEffect>
                                    <p:anim calcmode="lin" valueType="num">
                                      <p:cBhvr>
                                        <p:cTn id="58" dur="750" fill="hold"/>
                                        <p:tgtEl>
                                          <p:spTgt spid="18"/>
                                        </p:tgtEl>
                                        <p:attrNameLst>
                                          <p:attrName>ppt_x</p:attrName>
                                        </p:attrNameLst>
                                      </p:cBhvr>
                                      <p:tavLst>
                                        <p:tav tm="0">
                                          <p:val>
                                            <p:strVal val="#ppt_x"/>
                                          </p:val>
                                        </p:tav>
                                        <p:tav tm="100000">
                                          <p:val>
                                            <p:strVal val="#ppt_x"/>
                                          </p:val>
                                        </p:tav>
                                      </p:tavLst>
                                    </p:anim>
                                    <p:anim calcmode="lin" valueType="num">
                                      <p:cBhvr>
                                        <p:cTn id="59" dur="750" fill="hold"/>
                                        <p:tgtEl>
                                          <p:spTgt spid="1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50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750"/>
                                        <p:tgtEl>
                                          <p:spTgt spid="19"/>
                                        </p:tgtEl>
                                      </p:cBhvr>
                                    </p:animEffect>
                                    <p:anim calcmode="lin" valueType="num">
                                      <p:cBhvr>
                                        <p:cTn id="63" dur="750" fill="hold"/>
                                        <p:tgtEl>
                                          <p:spTgt spid="19"/>
                                        </p:tgtEl>
                                        <p:attrNameLst>
                                          <p:attrName>ppt_x</p:attrName>
                                        </p:attrNameLst>
                                      </p:cBhvr>
                                      <p:tavLst>
                                        <p:tav tm="0">
                                          <p:val>
                                            <p:strVal val="#ppt_x"/>
                                          </p:val>
                                        </p:tav>
                                        <p:tav tm="100000">
                                          <p:val>
                                            <p:strVal val="#ppt_x"/>
                                          </p:val>
                                        </p:tav>
                                      </p:tavLst>
                                    </p:anim>
                                    <p:anim calcmode="lin" valueType="num">
                                      <p:cBhvr>
                                        <p:cTn id="64" dur="750" fill="hold"/>
                                        <p:tgtEl>
                                          <p:spTgt spid="1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50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750"/>
                                        <p:tgtEl>
                                          <p:spTgt spid="20"/>
                                        </p:tgtEl>
                                      </p:cBhvr>
                                    </p:animEffect>
                                    <p:anim calcmode="lin" valueType="num">
                                      <p:cBhvr>
                                        <p:cTn id="68" dur="750" fill="hold"/>
                                        <p:tgtEl>
                                          <p:spTgt spid="20"/>
                                        </p:tgtEl>
                                        <p:attrNameLst>
                                          <p:attrName>ppt_x</p:attrName>
                                        </p:attrNameLst>
                                      </p:cBhvr>
                                      <p:tavLst>
                                        <p:tav tm="0">
                                          <p:val>
                                            <p:strVal val="#ppt_x"/>
                                          </p:val>
                                        </p:tav>
                                        <p:tav tm="100000">
                                          <p:val>
                                            <p:strVal val="#ppt_x"/>
                                          </p:val>
                                        </p:tav>
                                      </p:tavLst>
                                    </p:anim>
                                    <p:anim calcmode="lin" valueType="num">
                                      <p:cBhvr>
                                        <p:cTn id="69" dur="75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p:bldP spid="19" grpId="0"/>
      <p:bldP spid="20" grpId="0"/>
      <p:bldP spid="2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03CC5F54-9DFF-48AC-B809-65E6CF978566}"/>
              </a:ext>
            </a:extLst>
          </p:cNvPr>
          <p:cNvGrpSpPr/>
          <p:nvPr/>
        </p:nvGrpSpPr>
        <p:grpSpPr>
          <a:xfrm>
            <a:off x="8312739" y="4045"/>
            <a:ext cx="3180174" cy="3180174"/>
            <a:chOff x="684358" y="2902022"/>
            <a:chExt cx="3364308" cy="3364307"/>
          </a:xfrm>
          <a:solidFill>
            <a:schemeClr val="bg1">
              <a:lumMod val="95000"/>
            </a:schemeClr>
          </a:solidFill>
        </p:grpSpPr>
        <p:sp>
          <p:nvSpPr>
            <p:cNvPr id="15" name="Freeform 6">
              <a:extLst>
                <a:ext uri="{FF2B5EF4-FFF2-40B4-BE49-F238E27FC236}">
                  <a16:creationId xmlns:a16="http://schemas.microsoft.com/office/drawing/2014/main" id="{D2124E9A-04C3-4F89-AB83-37E227C0F677}"/>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7">
              <a:extLst>
                <a:ext uri="{FF2B5EF4-FFF2-40B4-BE49-F238E27FC236}">
                  <a16:creationId xmlns:a16="http://schemas.microsoft.com/office/drawing/2014/main" id="{E773D70F-992C-4340-BC27-1D6ED230112C}"/>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8">
              <a:extLst>
                <a:ext uri="{FF2B5EF4-FFF2-40B4-BE49-F238E27FC236}">
                  <a16:creationId xmlns:a16="http://schemas.microsoft.com/office/drawing/2014/main" id="{53E4F428-E1BE-4D31-9B52-98754CB17D8D}"/>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9">
              <a:extLst>
                <a:ext uri="{FF2B5EF4-FFF2-40B4-BE49-F238E27FC236}">
                  <a16:creationId xmlns:a16="http://schemas.microsoft.com/office/drawing/2014/main" id="{F47BDC31-8A4B-48E7-AEAE-AE5E4850ADC1}"/>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0">
              <a:extLst>
                <a:ext uri="{FF2B5EF4-FFF2-40B4-BE49-F238E27FC236}">
                  <a16:creationId xmlns:a16="http://schemas.microsoft.com/office/drawing/2014/main" id="{BA1C4CC9-C8CE-4160-9241-CEE4213222FA}"/>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1">
              <a:extLst>
                <a:ext uri="{FF2B5EF4-FFF2-40B4-BE49-F238E27FC236}">
                  <a16:creationId xmlns:a16="http://schemas.microsoft.com/office/drawing/2014/main" id="{09DC4B90-BEE9-473E-8872-179380CFE4B5}"/>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2">
              <a:extLst>
                <a:ext uri="{FF2B5EF4-FFF2-40B4-BE49-F238E27FC236}">
                  <a16:creationId xmlns:a16="http://schemas.microsoft.com/office/drawing/2014/main" id="{384E2D33-7D2B-4106-8E1A-363B49E906CD}"/>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3">
              <a:extLst>
                <a:ext uri="{FF2B5EF4-FFF2-40B4-BE49-F238E27FC236}">
                  <a16:creationId xmlns:a16="http://schemas.microsoft.com/office/drawing/2014/main" id="{A5751EED-3FB3-4A1C-8D19-E02BDEC692AE}"/>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4">
              <a:extLst>
                <a:ext uri="{FF2B5EF4-FFF2-40B4-BE49-F238E27FC236}">
                  <a16:creationId xmlns:a16="http://schemas.microsoft.com/office/drawing/2014/main" id="{3640EC48-1B37-48BD-A40A-44CABDB22AB1}"/>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5">
              <a:extLst>
                <a:ext uri="{FF2B5EF4-FFF2-40B4-BE49-F238E27FC236}">
                  <a16:creationId xmlns:a16="http://schemas.microsoft.com/office/drawing/2014/main" id="{91ED2EF2-4010-4682-A40E-C93F10BAA4ED}"/>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6">
              <a:extLst>
                <a:ext uri="{FF2B5EF4-FFF2-40B4-BE49-F238E27FC236}">
                  <a16:creationId xmlns:a16="http://schemas.microsoft.com/office/drawing/2014/main" id="{888DDC75-B025-4682-974D-0FE2A9602EE0}"/>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7">
              <a:extLst>
                <a:ext uri="{FF2B5EF4-FFF2-40B4-BE49-F238E27FC236}">
                  <a16:creationId xmlns:a16="http://schemas.microsoft.com/office/drawing/2014/main" id="{8C2ED0FE-4457-4D24-9E8D-5516B9168801}"/>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18">
              <a:extLst>
                <a:ext uri="{FF2B5EF4-FFF2-40B4-BE49-F238E27FC236}">
                  <a16:creationId xmlns:a16="http://schemas.microsoft.com/office/drawing/2014/main" id="{C454216B-1D78-4174-8970-7F4689DF4FF2}"/>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19">
              <a:extLst>
                <a:ext uri="{FF2B5EF4-FFF2-40B4-BE49-F238E27FC236}">
                  <a16:creationId xmlns:a16="http://schemas.microsoft.com/office/drawing/2014/main" id="{8CF23630-C07A-42FF-A037-7D76FCD00B40}"/>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0">
              <a:extLst>
                <a:ext uri="{FF2B5EF4-FFF2-40B4-BE49-F238E27FC236}">
                  <a16:creationId xmlns:a16="http://schemas.microsoft.com/office/drawing/2014/main" id="{D8E30D34-2D39-4EFC-82C6-013C425B166D}"/>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1">
              <a:extLst>
                <a:ext uri="{FF2B5EF4-FFF2-40B4-BE49-F238E27FC236}">
                  <a16:creationId xmlns:a16="http://schemas.microsoft.com/office/drawing/2014/main" id="{16E8A17C-EE71-426D-835E-CBD664764B07}"/>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2">
              <a:extLst>
                <a:ext uri="{FF2B5EF4-FFF2-40B4-BE49-F238E27FC236}">
                  <a16:creationId xmlns:a16="http://schemas.microsoft.com/office/drawing/2014/main" id="{0A4F831A-2C9D-4359-9878-00D11A76010C}"/>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3">
              <a:extLst>
                <a:ext uri="{FF2B5EF4-FFF2-40B4-BE49-F238E27FC236}">
                  <a16:creationId xmlns:a16="http://schemas.microsoft.com/office/drawing/2014/main" id="{44D946B1-737F-4B57-BC96-687ECCD43110}"/>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4">
              <a:extLst>
                <a:ext uri="{FF2B5EF4-FFF2-40B4-BE49-F238E27FC236}">
                  <a16:creationId xmlns:a16="http://schemas.microsoft.com/office/drawing/2014/main" id="{211A4B79-922A-4DE6-8FF3-B2E695CB99E2}"/>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5">
              <a:extLst>
                <a:ext uri="{FF2B5EF4-FFF2-40B4-BE49-F238E27FC236}">
                  <a16:creationId xmlns:a16="http://schemas.microsoft.com/office/drawing/2014/main" id="{2AE71E70-D9DE-403D-BC70-5E09D15E82A4}"/>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26">
              <a:extLst>
                <a:ext uri="{FF2B5EF4-FFF2-40B4-BE49-F238E27FC236}">
                  <a16:creationId xmlns:a16="http://schemas.microsoft.com/office/drawing/2014/main" id="{7EE9D558-DB54-416C-872D-7C63C161D164}"/>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7">
              <a:extLst>
                <a:ext uri="{FF2B5EF4-FFF2-40B4-BE49-F238E27FC236}">
                  <a16:creationId xmlns:a16="http://schemas.microsoft.com/office/drawing/2014/main" id="{7AADD0BF-C283-488F-B965-7D088001C8B6}"/>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28">
              <a:extLst>
                <a:ext uri="{FF2B5EF4-FFF2-40B4-BE49-F238E27FC236}">
                  <a16:creationId xmlns:a16="http://schemas.microsoft.com/office/drawing/2014/main" id="{501988F3-B2CE-4847-B99A-290B3B919B6E}"/>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29">
              <a:extLst>
                <a:ext uri="{FF2B5EF4-FFF2-40B4-BE49-F238E27FC236}">
                  <a16:creationId xmlns:a16="http://schemas.microsoft.com/office/drawing/2014/main" id="{D77AD95D-2764-4063-98F3-959A0637C2EB}"/>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30">
              <a:extLst>
                <a:ext uri="{FF2B5EF4-FFF2-40B4-BE49-F238E27FC236}">
                  <a16:creationId xmlns:a16="http://schemas.microsoft.com/office/drawing/2014/main" id="{0B65BE4C-5F0A-4CFB-827B-C9C00EC18A9B}"/>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13" name="Rectangle 12">
            <a:extLst>
              <a:ext uri="{FF2B5EF4-FFF2-40B4-BE49-F238E27FC236}">
                <a16:creationId xmlns:a16="http://schemas.microsoft.com/office/drawing/2014/main" id="{CB02826E-7B7E-4D78-809E-D30ECB223857}"/>
              </a:ext>
            </a:extLst>
          </p:cNvPr>
          <p:cNvSpPr/>
          <p:nvPr/>
        </p:nvSpPr>
        <p:spPr>
          <a:xfrm flipH="1">
            <a:off x="-6" y="1594132"/>
            <a:ext cx="9923494" cy="3669734"/>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TextBox 39">
            <a:extLst>
              <a:ext uri="{FF2B5EF4-FFF2-40B4-BE49-F238E27FC236}">
                <a16:creationId xmlns:a16="http://schemas.microsoft.com/office/drawing/2014/main" id="{29E9D33F-461F-4004-AA71-4A12CAB1ACB6}"/>
              </a:ext>
            </a:extLst>
          </p:cNvPr>
          <p:cNvSpPr txBox="1"/>
          <p:nvPr/>
        </p:nvSpPr>
        <p:spPr>
          <a:xfrm>
            <a:off x="168416" y="1120675"/>
            <a:ext cx="4353611" cy="2308324"/>
          </a:xfrm>
          <a:prstGeom prst="rect">
            <a:avLst/>
          </a:prstGeom>
          <a:noFill/>
        </p:spPr>
        <p:txBody>
          <a:bodyPr wrap="square" rtlCol="0">
            <a:spAutoFit/>
          </a:bodyPr>
          <a:lstStyle/>
          <a:p>
            <a:pPr algn="r"/>
            <a:r>
              <a:rPr lang="en-US" sz="4800">
                <a:solidFill>
                  <a:schemeClr val="tx1">
                    <a:lumMod val="75000"/>
                    <a:lumOff val="25000"/>
                  </a:schemeClr>
                </a:solidFill>
                <a:latin typeface="+mj-lt"/>
              </a:rPr>
              <a:t>Exploring Different Design Style</a:t>
            </a:r>
            <a:endParaRPr lang="id-ID" sz="6000" b="1">
              <a:solidFill>
                <a:schemeClr val="tx1">
                  <a:lumMod val="75000"/>
                  <a:lumOff val="25000"/>
                </a:schemeClr>
              </a:solidFill>
              <a:latin typeface="+mj-lt"/>
            </a:endParaRPr>
          </a:p>
        </p:txBody>
      </p:sp>
      <p:sp>
        <p:nvSpPr>
          <p:cNvPr id="41" name="TextBox 40">
            <a:extLst>
              <a:ext uri="{FF2B5EF4-FFF2-40B4-BE49-F238E27FC236}">
                <a16:creationId xmlns:a16="http://schemas.microsoft.com/office/drawing/2014/main" id="{37B07DAB-31DB-45C0-9F64-BB41570C9470}"/>
              </a:ext>
            </a:extLst>
          </p:cNvPr>
          <p:cNvSpPr txBox="1"/>
          <p:nvPr/>
        </p:nvSpPr>
        <p:spPr>
          <a:xfrm>
            <a:off x="1089421" y="4548703"/>
            <a:ext cx="3432606" cy="1361911"/>
          </a:xfrm>
          <a:prstGeom prst="rect">
            <a:avLst/>
          </a:prstGeom>
          <a:noFill/>
        </p:spPr>
        <p:txBody>
          <a:bodyPr wrap="square" rtlCol="0">
            <a:spAutoFit/>
          </a:bodyPr>
          <a:lstStyle/>
          <a:p>
            <a:pPr algn="r">
              <a:lnSpc>
                <a:spcPct val="150000"/>
              </a:lnSpc>
            </a:pPr>
            <a:r>
              <a:rPr lang="en-US" sz="1100">
                <a:solidFill>
                  <a:schemeClr val="tx1">
                    <a:lumMod val="50000"/>
                    <a:lumOff val="50000"/>
                  </a:schemeClr>
                </a:solidFill>
              </a:rPr>
              <a:t>Augue in mollis condi me ntum, augue lectus sceleri sque lore m, vel venenatis tortor ma uris vitae turpis. Praesent lac inia tellus aug ue, eget tin cidunt urna m attis a. Proin ac massa et lorem la oreet</a:t>
            </a:r>
          </a:p>
        </p:txBody>
      </p:sp>
      <p:sp>
        <p:nvSpPr>
          <p:cNvPr id="42" name="TextBox 41">
            <a:extLst>
              <a:ext uri="{FF2B5EF4-FFF2-40B4-BE49-F238E27FC236}">
                <a16:creationId xmlns:a16="http://schemas.microsoft.com/office/drawing/2014/main" id="{170DE7C1-BDBE-497E-80F9-D59C85044664}"/>
              </a:ext>
            </a:extLst>
          </p:cNvPr>
          <p:cNvSpPr txBox="1"/>
          <p:nvPr/>
        </p:nvSpPr>
        <p:spPr>
          <a:xfrm>
            <a:off x="8793469" y="4168072"/>
            <a:ext cx="1464356"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Floral sheel silk </a:t>
            </a:r>
          </a:p>
        </p:txBody>
      </p:sp>
      <p:sp>
        <p:nvSpPr>
          <p:cNvPr id="43" name="Rectangle 42">
            <a:extLst>
              <a:ext uri="{FF2B5EF4-FFF2-40B4-BE49-F238E27FC236}">
                <a16:creationId xmlns:a16="http://schemas.microsoft.com/office/drawing/2014/main" id="{7DF8EC2A-D8AC-4A1D-A598-E444F5832ECF}"/>
              </a:ext>
            </a:extLst>
          </p:cNvPr>
          <p:cNvSpPr/>
          <p:nvPr/>
        </p:nvSpPr>
        <p:spPr>
          <a:xfrm>
            <a:off x="8793469" y="3752381"/>
            <a:ext cx="1599269" cy="461665"/>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Blouse</a:t>
            </a:r>
          </a:p>
        </p:txBody>
      </p:sp>
      <p:sp>
        <p:nvSpPr>
          <p:cNvPr id="44" name="TextBox 43">
            <a:extLst>
              <a:ext uri="{FF2B5EF4-FFF2-40B4-BE49-F238E27FC236}">
                <a16:creationId xmlns:a16="http://schemas.microsoft.com/office/drawing/2014/main" id="{2E16E158-2887-4BCA-8C8B-F50B275860EB}"/>
              </a:ext>
            </a:extLst>
          </p:cNvPr>
          <p:cNvSpPr txBox="1"/>
          <p:nvPr/>
        </p:nvSpPr>
        <p:spPr>
          <a:xfrm>
            <a:off x="8793469" y="4430996"/>
            <a:ext cx="1894727"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Number 0012</a:t>
            </a:r>
          </a:p>
        </p:txBody>
      </p:sp>
      <p:sp>
        <p:nvSpPr>
          <p:cNvPr id="45" name="TextBox 44">
            <a:extLst>
              <a:ext uri="{FF2B5EF4-FFF2-40B4-BE49-F238E27FC236}">
                <a16:creationId xmlns:a16="http://schemas.microsoft.com/office/drawing/2014/main" id="{151C24B6-543A-4E63-9A96-1228C3B2FE93}"/>
              </a:ext>
            </a:extLst>
          </p:cNvPr>
          <p:cNvSpPr txBox="1"/>
          <p:nvPr/>
        </p:nvSpPr>
        <p:spPr>
          <a:xfrm>
            <a:off x="8793469" y="5476857"/>
            <a:ext cx="1464356" cy="34624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Floral sheel silk </a:t>
            </a:r>
          </a:p>
        </p:txBody>
      </p:sp>
      <p:sp>
        <p:nvSpPr>
          <p:cNvPr id="46" name="Rectangle 45">
            <a:extLst>
              <a:ext uri="{FF2B5EF4-FFF2-40B4-BE49-F238E27FC236}">
                <a16:creationId xmlns:a16="http://schemas.microsoft.com/office/drawing/2014/main" id="{D6AE1351-DB18-4E43-80E5-884358395DCD}"/>
              </a:ext>
            </a:extLst>
          </p:cNvPr>
          <p:cNvSpPr/>
          <p:nvPr/>
        </p:nvSpPr>
        <p:spPr>
          <a:xfrm>
            <a:off x="8793469" y="5061166"/>
            <a:ext cx="1599269" cy="415691"/>
          </a:xfrm>
          <a:prstGeom prst="rect">
            <a:avLst/>
          </a:prstGeom>
        </p:spPr>
        <p:txBody>
          <a:bodyPr wrap="square">
            <a:spAutoFit/>
          </a:bodyPr>
          <a:lstStyle/>
          <a:p>
            <a:pPr>
              <a:lnSpc>
                <a:spcPct val="150000"/>
              </a:lnSpc>
            </a:pPr>
            <a:r>
              <a:rPr lang="en-US" sz="1600">
                <a:solidFill>
                  <a:schemeClr val="tx1">
                    <a:lumMod val="75000"/>
                    <a:lumOff val="25000"/>
                  </a:schemeClr>
                </a:solidFill>
                <a:latin typeface="+mj-lt"/>
                <a:cs typeface="Poppins" panose="02000000000000000000" pitchFamily="2" charset="0"/>
              </a:rPr>
              <a:t>Pants</a:t>
            </a:r>
          </a:p>
        </p:txBody>
      </p:sp>
      <p:sp>
        <p:nvSpPr>
          <p:cNvPr id="47" name="TextBox 46">
            <a:extLst>
              <a:ext uri="{FF2B5EF4-FFF2-40B4-BE49-F238E27FC236}">
                <a16:creationId xmlns:a16="http://schemas.microsoft.com/office/drawing/2014/main" id="{64A2FBF6-FF4F-482E-99B2-847BF4A8D44F}"/>
              </a:ext>
            </a:extLst>
          </p:cNvPr>
          <p:cNvSpPr txBox="1"/>
          <p:nvPr/>
        </p:nvSpPr>
        <p:spPr>
          <a:xfrm>
            <a:off x="8793469" y="5739781"/>
            <a:ext cx="1894727" cy="325089"/>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Number 0012</a:t>
            </a:r>
          </a:p>
        </p:txBody>
      </p:sp>
      <p:sp>
        <p:nvSpPr>
          <p:cNvPr id="53" name="Picture Placeholder 52">
            <a:extLst>
              <a:ext uri="{FF2B5EF4-FFF2-40B4-BE49-F238E27FC236}">
                <a16:creationId xmlns:a16="http://schemas.microsoft.com/office/drawing/2014/main" id="{8A22B1B7-0C64-4D59-A792-68248E6A1B00}"/>
              </a:ext>
            </a:extLst>
          </p:cNvPr>
          <p:cNvSpPr>
            <a:spLocks noGrp="1"/>
          </p:cNvSpPr>
          <p:nvPr>
            <p:ph type="pic" sz="quarter" idx="22"/>
          </p:nvPr>
        </p:nvSpPr>
        <p:spPr>
          <a:xfrm>
            <a:off x="5655751" y="1037431"/>
            <a:ext cx="2220686" cy="4783136"/>
          </a:xfrm>
        </p:spPr>
      </p:sp>
      <p:grpSp>
        <p:nvGrpSpPr>
          <p:cNvPr id="3" name="Group 2">
            <a:extLst>
              <a:ext uri="{FF2B5EF4-FFF2-40B4-BE49-F238E27FC236}">
                <a16:creationId xmlns:a16="http://schemas.microsoft.com/office/drawing/2014/main" id="{FF1E9A84-AD13-4FD0-B6A5-069C318B7ADE}"/>
              </a:ext>
            </a:extLst>
          </p:cNvPr>
          <p:cNvGrpSpPr/>
          <p:nvPr/>
        </p:nvGrpSpPr>
        <p:grpSpPr>
          <a:xfrm>
            <a:off x="5254176" y="865028"/>
            <a:ext cx="3021182" cy="5610952"/>
            <a:chOff x="9603561" y="2502535"/>
            <a:chExt cx="5173705" cy="9608623"/>
          </a:xfrm>
        </p:grpSpPr>
        <p:pic>
          <p:nvPicPr>
            <p:cNvPr id="4" name="Picture 3">
              <a:extLst>
                <a:ext uri="{FF2B5EF4-FFF2-40B4-BE49-F238E27FC236}">
                  <a16:creationId xmlns:a16="http://schemas.microsoft.com/office/drawing/2014/main" id="{A78761AF-6DA5-419E-89E5-D660783F8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3561" y="10720515"/>
              <a:ext cx="5173705" cy="1390643"/>
            </a:xfrm>
            <a:prstGeom prst="rect">
              <a:avLst/>
            </a:prstGeom>
          </p:spPr>
        </p:pic>
        <p:grpSp>
          <p:nvGrpSpPr>
            <p:cNvPr id="5" name="Group 4">
              <a:extLst>
                <a:ext uri="{FF2B5EF4-FFF2-40B4-BE49-F238E27FC236}">
                  <a16:creationId xmlns:a16="http://schemas.microsoft.com/office/drawing/2014/main" id="{D9D4C662-D2CB-404D-AC86-1D8A668D57AC}"/>
                </a:ext>
              </a:extLst>
            </p:cNvPr>
            <p:cNvGrpSpPr/>
            <p:nvPr/>
          </p:nvGrpSpPr>
          <p:grpSpPr>
            <a:xfrm>
              <a:off x="10000616" y="2502535"/>
              <a:ext cx="4379595" cy="8717280"/>
              <a:chOff x="10000616" y="2502535"/>
              <a:chExt cx="4379595" cy="8717280"/>
            </a:xfrm>
          </p:grpSpPr>
          <p:sp>
            <p:nvSpPr>
              <p:cNvPr id="6" name="Freeform 16">
                <a:extLst>
                  <a:ext uri="{FF2B5EF4-FFF2-40B4-BE49-F238E27FC236}">
                    <a16:creationId xmlns:a16="http://schemas.microsoft.com/office/drawing/2014/main" id="{372BEA8B-1BAF-4107-B195-904DCB88676A}"/>
                  </a:ext>
                </a:extLst>
              </p:cNvPr>
              <p:cNvSpPr>
                <a:spLocks noEditPoints="1"/>
              </p:cNvSpPr>
              <p:nvPr/>
            </p:nvSpPr>
            <p:spPr bwMode="auto">
              <a:xfrm>
                <a:off x="10000616" y="2502535"/>
                <a:ext cx="4379595" cy="8717280"/>
              </a:xfrm>
              <a:custGeom>
                <a:avLst/>
                <a:gdLst>
                  <a:gd name="T0" fmla="*/ 1435 w 1440"/>
                  <a:gd name="T1" fmla="*/ 659 h 2868"/>
                  <a:gd name="T2" fmla="*/ 1429 w 1440"/>
                  <a:gd name="T3" fmla="*/ 659 h 2868"/>
                  <a:gd name="T4" fmla="*/ 1429 w 1440"/>
                  <a:gd name="T5" fmla="*/ 221 h 2868"/>
                  <a:gd name="T6" fmla="*/ 1209 w 1440"/>
                  <a:gd name="T7" fmla="*/ 0 h 2868"/>
                  <a:gd name="T8" fmla="*/ 232 w 1440"/>
                  <a:gd name="T9" fmla="*/ 0 h 2868"/>
                  <a:gd name="T10" fmla="*/ 11 w 1440"/>
                  <a:gd name="T11" fmla="*/ 221 h 2868"/>
                  <a:gd name="T12" fmla="*/ 11 w 1440"/>
                  <a:gd name="T13" fmla="*/ 387 h 2868"/>
                  <a:gd name="T14" fmla="*/ 4 w 1440"/>
                  <a:gd name="T15" fmla="*/ 387 h 2868"/>
                  <a:gd name="T16" fmla="*/ 0 w 1440"/>
                  <a:gd name="T17" fmla="*/ 392 h 2868"/>
                  <a:gd name="T18" fmla="*/ 0 w 1440"/>
                  <a:gd name="T19" fmla="*/ 498 h 2868"/>
                  <a:gd name="T20" fmla="*/ 4 w 1440"/>
                  <a:gd name="T21" fmla="*/ 502 h 2868"/>
                  <a:gd name="T22" fmla="*/ 11 w 1440"/>
                  <a:gd name="T23" fmla="*/ 502 h 2868"/>
                  <a:gd name="T24" fmla="*/ 11 w 1440"/>
                  <a:gd name="T25" fmla="*/ 593 h 2868"/>
                  <a:gd name="T26" fmla="*/ 4 w 1440"/>
                  <a:gd name="T27" fmla="*/ 593 h 2868"/>
                  <a:gd name="T28" fmla="*/ 0 w 1440"/>
                  <a:gd name="T29" fmla="*/ 597 h 2868"/>
                  <a:gd name="T30" fmla="*/ 0 w 1440"/>
                  <a:gd name="T31" fmla="*/ 798 h 2868"/>
                  <a:gd name="T32" fmla="*/ 4 w 1440"/>
                  <a:gd name="T33" fmla="*/ 802 h 2868"/>
                  <a:gd name="T34" fmla="*/ 11 w 1440"/>
                  <a:gd name="T35" fmla="*/ 802 h 2868"/>
                  <a:gd name="T36" fmla="*/ 11 w 1440"/>
                  <a:gd name="T37" fmla="*/ 855 h 2868"/>
                  <a:gd name="T38" fmla="*/ 4 w 1440"/>
                  <a:gd name="T39" fmla="*/ 855 h 2868"/>
                  <a:gd name="T40" fmla="*/ 0 w 1440"/>
                  <a:gd name="T41" fmla="*/ 860 h 2868"/>
                  <a:gd name="T42" fmla="*/ 0 w 1440"/>
                  <a:gd name="T43" fmla="*/ 1061 h 2868"/>
                  <a:gd name="T44" fmla="*/ 4 w 1440"/>
                  <a:gd name="T45" fmla="*/ 1065 h 2868"/>
                  <a:gd name="T46" fmla="*/ 11 w 1440"/>
                  <a:gd name="T47" fmla="*/ 1065 h 2868"/>
                  <a:gd name="T48" fmla="*/ 11 w 1440"/>
                  <a:gd name="T49" fmla="*/ 2647 h 2868"/>
                  <a:gd name="T50" fmla="*/ 232 w 1440"/>
                  <a:gd name="T51" fmla="*/ 2868 h 2868"/>
                  <a:gd name="T52" fmla="*/ 1209 w 1440"/>
                  <a:gd name="T53" fmla="*/ 2868 h 2868"/>
                  <a:gd name="T54" fmla="*/ 1429 w 1440"/>
                  <a:gd name="T55" fmla="*/ 2647 h 2868"/>
                  <a:gd name="T56" fmla="*/ 1429 w 1440"/>
                  <a:gd name="T57" fmla="*/ 1001 h 2868"/>
                  <a:gd name="T58" fmla="*/ 1435 w 1440"/>
                  <a:gd name="T59" fmla="*/ 1001 h 2868"/>
                  <a:gd name="T60" fmla="*/ 1440 w 1440"/>
                  <a:gd name="T61" fmla="*/ 996 h 2868"/>
                  <a:gd name="T62" fmla="*/ 1440 w 1440"/>
                  <a:gd name="T63" fmla="*/ 664 h 2868"/>
                  <a:gd name="T64" fmla="*/ 1435 w 1440"/>
                  <a:gd name="T65" fmla="*/ 659 h 2868"/>
                  <a:gd name="T66" fmla="*/ 1341 w 1440"/>
                  <a:gd name="T67" fmla="*/ 2657 h 2868"/>
                  <a:gd name="T68" fmla="*/ 1220 w 1440"/>
                  <a:gd name="T69" fmla="*/ 2778 h 2868"/>
                  <a:gd name="T70" fmla="*/ 221 w 1440"/>
                  <a:gd name="T71" fmla="*/ 2778 h 2868"/>
                  <a:gd name="T72" fmla="*/ 99 w 1440"/>
                  <a:gd name="T73" fmla="*/ 2657 h 2868"/>
                  <a:gd name="T74" fmla="*/ 99 w 1440"/>
                  <a:gd name="T75" fmla="*/ 211 h 2868"/>
                  <a:gd name="T76" fmla="*/ 221 w 1440"/>
                  <a:gd name="T77" fmla="*/ 89 h 2868"/>
                  <a:gd name="T78" fmla="*/ 354 w 1440"/>
                  <a:gd name="T79" fmla="*/ 89 h 2868"/>
                  <a:gd name="T80" fmla="*/ 354 w 1440"/>
                  <a:gd name="T81" fmla="*/ 89 h 2868"/>
                  <a:gd name="T82" fmla="*/ 355 w 1440"/>
                  <a:gd name="T83" fmla="*/ 89 h 2868"/>
                  <a:gd name="T84" fmla="*/ 369 w 1440"/>
                  <a:gd name="T85" fmla="*/ 103 h 2868"/>
                  <a:gd name="T86" fmla="*/ 369 w 1440"/>
                  <a:gd name="T87" fmla="*/ 103 h 2868"/>
                  <a:gd name="T88" fmla="*/ 369 w 1440"/>
                  <a:gd name="T89" fmla="*/ 104 h 2868"/>
                  <a:gd name="T90" fmla="*/ 369 w 1440"/>
                  <a:gd name="T91" fmla="*/ 109 h 2868"/>
                  <a:gd name="T92" fmla="*/ 448 w 1440"/>
                  <a:gd name="T93" fmla="*/ 189 h 2868"/>
                  <a:gd name="T94" fmla="*/ 992 w 1440"/>
                  <a:gd name="T95" fmla="*/ 189 h 2868"/>
                  <a:gd name="T96" fmla="*/ 1072 w 1440"/>
                  <a:gd name="T97" fmla="*/ 109 h 2868"/>
                  <a:gd name="T98" fmla="*/ 1072 w 1440"/>
                  <a:gd name="T99" fmla="*/ 104 h 2868"/>
                  <a:gd name="T100" fmla="*/ 1072 w 1440"/>
                  <a:gd name="T101" fmla="*/ 103 h 2868"/>
                  <a:gd name="T102" fmla="*/ 1085 w 1440"/>
                  <a:gd name="T103" fmla="*/ 89 h 2868"/>
                  <a:gd name="T104" fmla="*/ 1086 w 1440"/>
                  <a:gd name="T105" fmla="*/ 89 h 2868"/>
                  <a:gd name="T106" fmla="*/ 1086 w 1440"/>
                  <a:gd name="T107" fmla="*/ 89 h 2868"/>
                  <a:gd name="T108" fmla="*/ 1220 w 1440"/>
                  <a:gd name="T109" fmla="*/ 89 h 2868"/>
                  <a:gd name="T110" fmla="*/ 1341 w 1440"/>
                  <a:gd name="T111" fmla="*/ 211 h 2868"/>
                  <a:gd name="T112" fmla="*/ 1341 w 1440"/>
                  <a:gd name="T113" fmla="*/ 2657 h 2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0" h="2868">
                    <a:moveTo>
                      <a:pt x="1435" y="659"/>
                    </a:moveTo>
                    <a:cubicBezTo>
                      <a:pt x="1429" y="659"/>
                      <a:pt x="1429" y="659"/>
                      <a:pt x="1429" y="659"/>
                    </a:cubicBezTo>
                    <a:cubicBezTo>
                      <a:pt x="1429" y="221"/>
                      <a:pt x="1429" y="221"/>
                      <a:pt x="1429" y="221"/>
                    </a:cubicBezTo>
                    <a:cubicBezTo>
                      <a:pt x="1429" y="99"/>
                      <a:pt x="1331" y="0"/>
                      <a:pt x="1209" y="0"/>
                    </a:cubicBezTo>
                    <a:cubicBezTo>
                      <a:pt x="232" y="0"/>
                      <a:pt x="232" y="0"/>
                      <a:pt x="232" y="0"/>
                    </a:cubicBezTo>
                    <a:cubicBezTo>
                      <a:pt x="110" y="0"/>
                      <a:pt x="11" y="99"/>
                      <a:pt x="11" y="221"/>
                    </a:cubicBezTo>
                    <a:cubicBezTo>
                      <a:pt x="11" y="387"/>
                      <a:pt x="11" y="387"/>
                      <a:pt x="11" y="387"/>
                    </a:cubicBezTo>
                    <a:cubicBezTo>
                      <a:pt x="4" y="387"/>
                      <a:pt x="4" y="387"/>
                      <a:pt x="4" y="387"/>
                    </a:cubicBezTo>
                    <a:cubicBezTo>
                      <a:pt x="2" y="387"/>
                      <a:pt x="0" y="389"/>
                      <a:pt x="0" y="392"/>
                    </a:cubicBezTo>
                    <a:cubicBezTo>
                      <a:pt x="0" y="498"/>
                      <a:pt x="0" y="498"/>
                      <a:pt x="0" y="498"/>
                    </a:cubicBezTo>
                    <a:cubicBezTo>
                      <a:pt x="0" y="500"/>
                      <a:pt x="2" y="502"/>
                      <a:pt x="4" y="502"/>
                    </a:cubicBezTo>
                    <a:cubicBezTo>
                      <a:pt x="11" y="502"/>
                      <a:pt x="11" y="502"/>
                      <a:pt x="11" y="502"/>
                    </a:cubicBezTo>
                    <a:cubicBezTo>
                      <a:pt x="11" y="593"/>
                      <a:pt x="11" y="593"/>
                      <a:pt x="11" y="593"/>
                    </a:cubicBezTo>
                    <a:cubicBezTo>
                      <a:pt x="4" y="593"/>
                      <a:pt x="4" y="593"/>
                      <a:pt x="4" y="593"/>
                    </a:cubicBezTo>
                    <a:cubicBezTo>
                      <a:pt x="2" y="593"/>
                      <a:pt x="0" y="595"/>
                      <a:pt x="0" y="597"/>
                    </a:cubicBezTo>
                    <a:cubicBezTo>
                      <a:pt x="0" y="798"/>
                      <a:pt x="0" y="798"/>
                      <a:pt x="0" y="798"/>
                    </a:cubicBezTo>
                    <a:cubicBezTo>
                      <a:pt x="0" y="801"/>
                      <a:pt x="2" y="802"/>
                      <a:pt x="4" y="802"/>
                    </a:cubicBezTo>
                    <a:cubicBezTo>
                      <a:pt x="11" y="802"/>
                      <a:pt x="11" y="802"/>
                      <a:pt x="11" y="802"/>
                    </a:cubicBezTo>
                    <a:cubicBezTo>
                      <a:pt x="11" y="855"/>
                      <a:pt x="11" y="855"/>
                      <a:pt x="11" y="855"/>
                    </a:cubicBezTo>
                    <a:cubicBezTo>
                      <a:pt x="4" y="855"/>
                      <a:pt x="4" y="855"/>
                      <a:pt x="4" y="855"/>
                    </a:cubicBezTo>
                    <a:cubicBezTo>
                      <a:pt x="2" y="855"/>
                      <a:pt x="0" y="857"/>
                      <a:pt x="0" y="860"/>
                    </a:cubicBezTo>
                    <a:cubicBezTo>
                      <a:pt x="0" y="1061"/>
                      <a:pt x="0" y="1061"/>
                      <a:pt x="0" y="1061"/>
                    </a:cubicBezTo>
                    <a:cubicBezTo>
                      <a:pt x="0" y="1063"/>
                      <a:pt x="2" y="1065"/>
                      <a:pt x="4" y="1065"/>
                    </a:cubicBezTo>
                    <a:cubicBezTo>
                      <a:pt x="11" y="1065"/>
                      <a:pt x="11" y="1065"/>
                      <a:pt x="11" y="1065"/>
                    </a:cubicBezTo>
                    <a:cubicBezTo>
                      <a:pt x="11" y="2647"/>
                      <a:pt x="11" y="2647"/>
                      <a:pt x="11" y="2647"/>
                    </a:cubicBezTo>
                    <a:cubicBezTo>
                      <a:pt x="11" y="2769"/>
                      <a:pt x="110" y="2868"/>
                      <a:pt x="232" y="2868"/>
                    </a:cubicBezTo>
                    <a:cubicBezTo>
                      <a:pt x="1209" y="2868"/>
                      <a:pt x="1209" y="2868"/>
                      <a:pt x="1209" y="2868"/>
                    </a:cubicBezTo>
                    <a:cubicBezTo>
                      <a:pt x="1331" y="2868"/>
                      <a:pt x="1429" y="2769"/>
                      <a:pt x="1429" y="2647"/>
                    </a:cubicBezTo>
                    <a:cubicBezTo>
                      <a:pt x="1429" y="1001"/>
                      <a:pt x="1429" y="1001"/>
                      <a:pt x="1429" y="1001"/>
                    </a:cubicBezTo>
                    <a:cubicBezTo>
                      <a:pt x="1435" y="1001"/>
                      <a:pt x="1435" y="1001"/>
                      <a:pt x="1435" y="1001"/>
                    </a:cubicBezTo>
                    <a:cubicBezTo>
                      <a:pt x="1438" y="1001"/>
                      <a:pt x="1440" y="999"/>
                      <a:pt x="1440" y="996"/>
                    </a:cubicBezTo>
                    <a:cubicBezTo>
                      <a:pt x="1440" y="664"/>
                      <a:pt x="1440" y="664"/>
                      <a:pt x="1440" y="664"/>
                    </a:cubicBezTo>
                    <a:cubicBezTo>
                      <a:pt x="1440" y="661"/>
                      <a:pt x="1438" y="659"/>
                      <a:pt x="1435" y="659"/>
                    </a:cubicBezTo>
                    <a:close/>
                    <a:moveTo>
                      <a:pt x="1341" y="2657"/>
                    </a:moveTo>
                    <a:cubicBezTo>
                      <a:pt x="1341" y="2724"/>
                      <a:pt x="1287" y="2778"/>
                      <a:pt x="1220" y="2778"/>
                    </a:cubicBezTo>
                    <a:cubicBezTo>
                      <a:pt x="221" y="2778"/>
                      <a:pt x="221" y="2778"/>
                      <a:pt x="221" y="2778"/>
                    </a:cubicBezTo>
                    <a:cubicBezTo>
                      <a:pt x="154" y="2778"/>
                      <a:pt x="99" y="2724"/>
                      <a:pt x="99" y="2657"/>
                    </a:cubicBezTo>
                    <a:cubicBezTo>
                      <a:pt x="99" y="211"/>
                      <a:pt x="99" y="211"/>
                      <a:pt x="99" y="211"/>
                    </a:cubicBezTo>
                    <a:cubicBezTo>
                      <a:pt x="99" y="144"/>
                      <a:pt x="154" y="89"/>
                      <a:pt x="221" y="89"/>
                    </a:cubicBezTo>
                    <a:cubicBezTo>
                      <a:pt x="354" y="89"/>
                      <a:pt x="354" y="89"/>
                      <a:pt x="354" y="89"/>
                    </a:cubicBezTo>
                    <a:cubicBezTo>
                      <a:pt x="354" y="89"/>
                      <a:pt x="354" y="89"/>
                      <a:pt x="354" y="89"/>
                    </a:cubicBezTo>
                    <a:cubicBezTo>
                      <a:pt x="355" y="89"/>
                      <a:pt x="355" y="89"/>
                      <a:pt x="355" y="89"/>
                    </a:cubicBezTo>
                    <a:cubicBezTo>
                      <a:pt x="363" y="89"/>
                      <a:pt x="369" y="95"/>
                      <a:pt x="369" y="103"/>
                    </a:cubicBezTo>
                    <a:cubicBezTo>
                      <a:pt x="369" y="103"/>
                      <a:pt x="369" y="103"/>
                      <a:pt x="369" y="103"/>
                    </a:cubicBezTo>
                    <a:cubicBezTo>
                      <a:pt x="369" y="104"/>
                      <a:pt x="369" y="104"/>
                      <a:pt x="369" y="104"/>
                    </a:cubicBezTo>
                    <a:cubicBezTo>
                      <a:pt x="369" y="109"/>
                      <a:pt x="369" y="109"/>
                      <a:pt x="369" y="109"/>
                    </a:cubicBezTo>
                    <a:cubicBezTo>
                      <a:pt x="369" y="153"/>
                      <a:pt x="404" y="189"/>
                      <a:pt x="448" y="189"/>
                    </a:cubicBezTo>
                    <a:cubicBezTo>
                      <a:pt x="992" y="189"/>
                      <a:pt x="992" y="189"/>
                      <a:pt x="992" y="189"/>
                    </a:cubicBezTo>
                    <a:cubicBezTo>
                      <a:pt x="1036" y="189"/>
                      <a:pt x="1072" y="153"/>
                      <a:pt x="1072" y="109"/>
                    </a:cubicBezTo>
                    <a:cubicBezTo>
                      <a:pt x="1072" y="104"/>
                      <a:pt x="1072" y="104"/>
                      <a:pt x="1072" y="104"/>
                    </a:cubicBezTo>
                    <a:cubicBezTo>
                      <a:pt x="1072" y="103"/>
                      <a:pt x="1072" y="103"/>
                      <a:pt x="1072" y="103"/>
                    </a:cubicBezTo>
                    <a:cubicBezTo>
                      <a:pt x="1072" y="95"/>
                      <a:pt x="1078" y="89"/>
                      <a:pt x="1085" y="89"/>
                    </a:cubicBezTo>
                    <a:cubicBezTo>
                      <a:pt x="1085" y="89"/>
                      <a:pt x="1086" y="89"/>
                      <a:pt x="1086" y="89"/>
                    </a:cubicBezTo>
                    <a:cubicBezTo>
                      <a:pt x="1086" y="89"/>
                      <a:pt x="1086" y="89"/>
                      <a:pt x="1086" y="89"/>
                    </a:cubicBezTo>
                    <a:cubicBezTo>
                      <a:pt x="1220" y="89"/>
                      <a:pt x="1220" y="89"/>
                      <a:pt x="1220" y="89"/>
                    </a:cubicBezTo>
                    <a:cubicBezTo>
                      <a:pt x="1287" y="89"/>
                      <a:pt x="1341" y="144"/>
                      <a:pt x="1341" y="211"/>
                    </a:cubicBezTo>
                    <a:lnTo>
                      <a:pt x="1341" y="2657"/>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7">
                <a:extLst>
                  <a:ext uri="{FF2B5EF4-FFF2-40B4-BE49-F238E27FC236}">
                    <a16:creationId xmlns:a16="http://schemas.microsoft.com/office/drawing/2014/main" id="{EE6E5B2E-CF87-4B86-973B-F1B0D5D9B87A}"/>
                  </a:ext>
                </a:extLst>
              </p:cNvPr>
              <p:cNvSpPr>
                <a:spLocks noEditPoints="1"/>
              </p:cNvSpPr>
              <p:nvPr/>
            </p:nvSpPr>
            <p:spPr bwMode="auto">
              <a:xfrm>
                <a:off x="10107138" y="2575878"/>
                <a:ext cx="4166553" cy="8567103"/>
              </a:xfrm>
              <a:custGeom>
                <a:avLst/>
                <a:gdLst>
                  <a:gd name="T0" fmla="*/ 1171 w 1370"/>
                  <a:gd name="T1" fmla="*/ 0 h 2819"/>
                  <a:gd name="T2" fmla="*/ 199 w 1370"/>
                  <a:gd name="T3" fmla="*/ 0 h 2819"/>
                  <a:gd name="T4" fmla="*/ 0 w 1370"/>
                  <a:gd name="T5" fmla="*/ 199 h 2819"/>
                  <a:gd name="T6" fmla="*/ 0 w 1370"/>
                  <a:gd name="T7" fmla="*/ 2621 h 2819"/>
                  <a:gd name="T8" fmla="*/ 199 w 1370"/>
                  <a:gd name="T9" fmla="*/ 2819 h 2819"/>
                  <a:gd name="T10" fmla="*/ 1171 w 1370"/>
                  <a:gd name="T11" fmla="*/ 2819 h 2819"/>
                  <a:gd name="T12" fmla="*/ 1370 w 1370"/>
                  <a:gd name="T13" fmla="*/ 2621 h 2819"/>
                  <a:gd name="T14" fmla="*/ 1370 w 1370"/>
                  <a:gd name="T15" fmla="*/ 199 h 2819"/>
                  <a:gd name="T16" fmla="*/ 1171 w 1370"/>
                  <a:gd name="T17" fmla="*/ 0 h 2819"/>
                  <a:gd name="T18" fmla="*/ 1306 w 1370"/>
                  <a:gd name="T19" fmla="*/ 2633 h 2819"/>
                  <a:gd name="T20" fmla="*/ 1185 w 1370"/>
                  <a:gd name="T21" fmla="*/ 2754 h 2819"/>
                  <a:gd name="T22" fmla="*/ 186 w 1370"/>
                  <a:gd name="T23" fmla="*/ 2754 h 2819"/>
                  <a:gd name="T24" fmla="*/ 64 w 1370"/>
                  <a:gd name="T25" fmla="*/ 2633 h 2819"/>
                  <a:gd name="T26" fmla="*/ 64 w 1370"/>
                  <a:gd name="T27" fmla="*/ 187 h 2819"/>
                  <a:gd name="T28" fmla="*/ 186 w 1370"/>
                  <a:gd name="T29" fmla="*/ 65 h 2819"/>
                  <a:gd name="T30" fmla="*/ 319 w 1370"/>
                  <a:gd name="T31" fmla="*/ 65 h 2819"/>
                  <a:gd name="T32" fmla="*/ 319 w 1370"/>
                  <a:gd name="T33" fmla="*/ 65 h 2819"/>
                  <a:gd name="T34" fmla="*/ 320 w 1370"/>
                  <a:gd name="T35" fmla="*/ 65 h 2819"/>
                  <a:gd name="T36" fmla="*/ 334 w 1370"/>
                  <a:gd name="T37" fmla="*/ 79 h 2819"/>
                  <a:gd name="T38" fmla="*/ 334 w 1370"/>
                  <a:gd name="T39" fmla="*/ 79 h 2819"/>
                  <a:gd name="T40" fmla="*/ 334 w 1370"/>
                  <a:gd name="T41" fmla="*/ 80 h 2819"/>
                  <a:gd name="T42" fmla="*/ 334 w 1370"/>
                  <a:gd name="T43" fmla="*/ 85 h 2819"/>
                  <a:gd name="T44" fmla="*/ 413 w 1370"/>
                  <a:gd name="T45" fmla="*/ 165 h 2819"/>
                  <a:gd name="T46" fmla="*/ 957 w 1370"/>
                  <a:gd name="T47" fmla="*/ 165 h 2819"/>
                  <a:gd name="T48" fmla="*/ 1037 w 1370"/>
                  <a:gd name="T49" fmla="*/ 85 h 2819"/>
                  <a:gd name="T50" fmla="*/ 1037 w 1370"/>
                  <a:gd name="T51" fmla="*/ 80 h 2819"/>
                  <a:gd name="T52" fmla="*/ 1037 w 1370"/>
                  <a:gd name="T53" fmla="*/ 79 h 2819"/>
                  <a:gd name="T54" fmla="*/ 1050 w 1370"/>
                  <a:gd name="T55" fmla="*/ 65 h 2819"/>
                  <a:gd name="T56" fmla="*/ 1051 w 1370"/>
                  <a:gd name="T57" fmla="*/ 65 h 2819"/>
                  <a:gd name="T58" fmla="*/ 1051 w 1370"/>
                  <a:gd name="T59" fmla="*/ 65 h 2819"/>
                  <a:gd name="T60" fmla="*/ 1185 w 1370"/>
                  <a:gd name="T61" fmla="*/ 65 h 2819"/>
                  <a:gd name="T62" fmla="*/ 1306 w 1370"/>
                  <a:gd name="T63" fmla="*/ 187 h 2819"/>
                  <a:gd name="T64" fmla="*/ 1306 w 1370"/>
                  <a:gd name="T65" fmla="*/ 2633 h 2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0" h="2819">
                    <a:moveTo>
                      <a:pt x="1171" y="0"/>
                    </a:moveTo>
                    <a:cubicBezTo>
                      <a:pt x="199" y="0"/>
                      <a:pt x="199" y="0"/>
                      <a:pt x="199" y="0"/>
                    </a:cubicBezTo>
                    <a:cubicBezTo>
                      <a:pt x="89" y="0"/>
                      <a:pt x="0" y="89"/>
                      <a:pt x="0" y="199"/>
                    </a:cubicBezTo>
                    <a:cubicBezTo>
                      <a:pt x="0" y="2621"/>
                      <a:pt x="0" y="2621"/>
                      <a:pt x="0" y="2621"/>
                    </a:cubicBezTo>
                    <a:cubicBezTo>
                      <a:pt x="0" y="2730"/>
                      <a:pt x="89" y="2819"/>
                      <a:pt x="199" y="2819"/>
                    </a:cubicBezTo>
                    <a:cubicBezTo>
                      <a:pt x="1171" y="2819"/>
                      <a:pt x="1171" y="2819"/>
                      <a:pt x="1171" y="2819"/>
                    </a:cubicBezTo>
                    <a:cubicBezTo>
                      <a:pt x="1281" y="2819"/>
                      <a:pt x="1370" y="2730"/>
                      <a:pt x="1370" y="2621"/>
                    </a:cubicBezTo>
                    <a:cubicBezTo>
                      <a:pt x="1370" y="199"/>
                      <a:pt x="1370" y="199"/>
                      <a:pt x="1370" y="199"/>
                    </a:cubicBezTo>
                    <a:cubicBezTo>
                      <a:pt x="1370" y="89"/>
                      <a:pt x="1281" y="0"/>
                      <a:pt x="1171" y="0"/>
                    </a:cubicBezTo>
                    <a:close/>
                    <a:moveTo>
                      <a:pt x="1306" y="2633"/>
                    </a:moveTo>
                    <a:cubicBezTo>
                      <a:pt x="1306" y="2700"/>
                      <a:pt x="1252" y="2754"/>
                      <a:pt x="1185" y="2754"/>
                    </a:cubicBezTo>
                    <a:cubicBezTo>
                      <a:pt x="186" y="2754"/>
                      <a:pt x="186" y="2754"/>
                      <a:pt x="186" y="2754"/>
                    </a:cubicBezTo>
                    <a:cubicBezTo>
                      <a:pt x="119" y="2754"/>
                      <a:pt x="64" y="2700"/>
                      <a:pt x="64" y="2633"/>
                    </a:cubicBezTo>
                    <a:cubicBezTo>
                      <a:pt x="64" y="187"/>
                      <a:pt x="64" y="187"/>
                      <a:pt x="64" y="187"/>
                    </a:cubicBezTo>
                    <a:cubicBezTo>
                      <a:pt x="64" y="120"/>
                      <a:pt x="119" y="65"/>
                      <a:pt x="186" y="65"/>
                    </a:cubicBezTo>
                    <a:cubicBezTo>
                      <a:pt x="319" y="65"/>
                      <a:pt x="319" y="65"/>
                      <a:pt x="319" y="65"/>
                    </a:cubicBezTo>
                    <a:cubicBezTo>
                      <a:pt x="319" y="65"/>
                      <a:pt x="319" y="65"/>
                      <a:pt x="319" y="65"/>
                    </a:cubicBezTo>
                    <a:cubicBezTo>
                      <a:pt x="320" y="65"/>
                      <a:pt x="320" y="65"/>
                      <a:pt x="320" y="65"/>
                    </a:cubicBezTo>
                    <a:cubicBezTo>
                      <a:pt x="328" y="65"/>
                      <a:pt x="334" y="71"/>
                      <a:pt x="334" y="79"/>
                    </a:cubicBezTo>
                    <a:cubicBezTo>
                      <a:pt x="334" y="79"/>
                      <a:pt x="334" y="79"/>
                      <a:pt x="334" y="79"/>
                    </a:cubicBezTo>
                    <a:cubicBezTo>
                      <a:pt x="334" y="80"/>
                      <a:pt x="334" y="80"/>
                      <a:pt x="334" y="80"/>
                    </a:cubicBezTo>
                    <a:cubicBezTo>
                      <a:pt x="334" y="85"/>
                      <a:pt x="334" y="85"/>
                      <a:pt x="334" y="85"/>
                    </a:cubicBezTo>
                    <a:cubicBezTo>
                      <a:pt x="334" y="129"/>
                      <a:pt x="369" y="165"/>
                      <a:pt x="413" y="165"/>
                    </a:cubicBezTo>
                    <a:cubicBezTo>
                      <a:pt x="957" y="165"/>
                      <a:pt x="957" y="165"/>
                      <a:pt x="957" y="165"/>
                    </a:cubicBezTo>
                    <a:cubicBezTo>
                      <a:pt x="1001" y="165"/>
                      <a:pt x="1037" y="129"/>
                      <a:pt x="1037" y="85"/>
                    </a:cubicBezTo>
                    <a:cubicBezTo>
                      <a:pt x="1037" y="80"/>
                      <a:pt x="1037" y="80"/>
                      <a:pt x="1037" y="80"/>
                    </a:cubicBezTo>
                    <a:cubicBezTo>
                      <a:pt x="1037" y="79"/>
                      <a:pt x="1037" y="79"/>
                      <a:pt x="1037" y="79"/>
                    </a:cubicBezTo>
                    <a:cubicBezTo>
                      <a:pt x="1037" y="71"/>
                      <a:pt x="1043" y="65"/>
                      <a:pt x="1050" y="65"/>
                    </a:cubicBezTo>
                    <a:cubicBezTo>
                      <a:pt x="1050" y="65"/>
                      <a:pt x="1051" y="65"/>
                      <a:pt x="1051" y="65"/>
                    </a:cubicBezTo>
                    <a:cubicBezTo>
                      <a:pt x="1051" y="65"/>
                      <a:pt x="1051" y="65"/>
                      <a:pt x="1051" y="65"/>
                    </a:cubicBezTo>
                    <a:cubicBezTo>
                      <a:pt x="1185" y="65"/>
                      <a:pt x="1185" y="65"/>
                      <a:pt x="1185" y="65"/>
                    </a:cubicBezTo>
                    <a:cubicBezTo>
                      <a:pt x="1252" y="65"/>
                      <a:pt x="1306" y="120"/>
                      <a:pt x="1306" y="187"/>
                    </a:cubicBezTo>
                    <a:lnTo>
                      <a:pt x="1306" y="2633"/>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8">
                <a:extLst>
                  <a:ext uri="{FF2B5EF4-FFF2-40B4-BE49-F238E27FC236}">
                    <a16:creationId xmlns:a16="http://schemas.microsoft.com/office/drawing/2014/main" id="{28FDA779-5D33-40B4-A3DC-997939917D2B}"/>
                  </a:ext>
                </a:extLst>
              </p:cNvPr>
              <p:cNvSpPr>
                <a:spLocks noEditPoints="1"/>
              </p:cNvSpPr>
              <p:nvPr/>
            </p:nvSpPr>
            <p:spPr bwMode="auto">
              <a:xfrm>
                <a:off x="11706703" y="2797652"/>
                <a:ext cx="1040765" cy="132715"/>
              </a:xfrm>
              <a:custGeom>
                <a:avLst/>
                <a:gdLst>
                  <a:gd name="T0" fmla="*/ 13 w 342"/>
                  <a:gd name="T1" fmla="*/ 9 h 44"/>
                  <a:gd name="T2" fmla="*/ 0 w 342"/>
                  <a:gd name="T3" fmla="*/ 22 h 44"/>
                  <a:gd name="T4" fmla="*/ 13 w 342"/>
                  <a:gd name="T5" fmla="*/ 35 h 44"/>
                  <a:gd name="T6" fmla="*/ 26 w 342"/>
                  <a:gd name="T7" fmla="*/ 22 h 44"/>
                  <a:gd name="T8" fmla="*/ 13 w 342"/>
                  <a:gd name="T9" fmla="*/ 9 h 44"/>
                  <a:gd name="T10" fmla="*/ 234 w 342"/>
                  <a:gd name="T11" fmla="*/ 13 h 44"/>
                  <a:gd name="T12" fmla="*/ 86 w 342"/>
                  <a:gd name="T13" fmla="*/ 13 h 44"/>
                  <a:gd name="T14" fmla="*/ 77 w 342"/>
                  <a:gd name="T15" fmla="*/ 22 h 44"/>
                  <a:gd name="T16" fmla="*/ 86 w 342"/>
                  <a:gd name="T17" fmla="*/ 31 h 44"/>
                  <a:gd name="T18" fmla="*/ 234 w 342"/>
                  <a:gd name="T19" fmla="*/ 31 h 44"/>
                  <a:gd name="T20" fmla="*/ 243 w 342"/>
                  <a:gd name="T21" fmla="*/ 22 h 44"/>
                  <a:gd name="T22" fmla="*/ 234 w 342"/>
                  <a:gd name="T23" fmla="*/ 13 h 44"/>
                  <a:gd name="T24" fmla="*/ 320 w 342"/>
                  <a:gd name="T25" fmla="*/ 0 h 44"/>
                  <a:gd name="T26" fmla="*/ 298 w 342"/>
                  <a:gd name="T27" fmla="*/ 22 h 44"/>
                  <a:gd name="T28" fmla="*/ 320 w 342"/>
                  <a:gd name="T29" fmla="*/ 44 h 44"/>
                  <a:gd name="T30" fmla="*/ 342 w 342"/>
                  <a:gd name="T31" fmla="*/ 22 h 44"/>
                  <a:gd name="T32" fmla="*/ 320 w 342"/>
                  <a:gd name="T3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2" h="44">
                    <a:moveTo>
                      <a:pt x="13" y="9"/>
                    </a:moveTo>
                    <a:cubicBezTo>
                      <a:pt x="6" y="9"/>
                      <a:pt x="0" y="15"/>
                      <a:pt x="0" y="22"/>
                    </a:cubicBezTo>
                    <a:cubicBezTo>
                      <a:pt x="0" y="30"/>
                      <a:pt x="6" y="35"/>
                      <a:pt x="13" y="35"/>
                    </a:cubicBezTo>
                    <a:cubicBezTo>
                      <a:pt x="20" y="35"/>
                      <a:pt x="26" y="30"/>
                      <a:pt x="26" y="22"/>
                    </a:cubicBezTo>
                    <a:cubicBezTo>
                      <a:pt x="26" y="15"/>
                      <a:pt x="20" y="9"/>
                      <a:pt x="13" y="9"/>
                    </a:cubicBezTo>
                    <a:close/>
                    <a:moveTo>
                      <a:pt x="234" y="13"/>
                    </a:moveTo>
                    <a:cubicBezTo>
                      <a:pt x="86" y="13"/>
                      <a:pt x="86" y="13"/>
                      <a:pt x="86" y="13"/>
                    </a:cubicBezTo>
                    <a:cubicBezTo>
                      <a:pt x="81" y="13"/>
                      <a:pt x="77" y="17"/>
                      <a:pt x="77" y="22"/>
                    </a:cubicBezTo>
                    <a:cubicBezTo>
                      <a:pt x="77" y="27"/>
                      <a:pt x="81" y="31"/>
                      <a:pt x="86" y="31"/>
                    </a:cubicBezTo>
                    <a:cubicBezTo>
                      <a:pt x="234" y="31"/>
                      <a:pt x="234" y="31"/>
                      <a:pt x="234" y="31"/>
                    </a:cubicBezTo>
                    <a:cubicBezTo>
                      <a:pt x="239" y="31"/>
                      <a:pt x="243" y="27"/>
                      <a:pt x="243" y="22"/>
                    </a:cubicBezTo>
                    <a:cubicBezTo>
                      <a:pt x="243" y="17"/>
                      <a:pt x="239" y="13"/>
                      <a:pt x="234" y="13"/>
                    </a:cubicBezTo>
                    <a:close/>
                    <a:moveTo>
                      <a:pt x="320" y="0"/>
                    </a:moveTo>
                    <a:cubicBezTo>
                      <a:pt x="308" y="0"/>
                      <a:pt x="298" y="10"/>
                      <a:pt x="298" y="22"/>
                    </a:cubicBezTo>
                    <a:cubicBezTo>
                      <a:pt x="298" y="34"/>
                      <a:pt x="308" y="44"/>
                      <a:pt x="320" y="44"/>
                    </a:cubicBezTo>
                    <a:cubicBezTo>
                      <a:pt x="332" y="44"/>
                      <a:pt x="342" y="34"/>
                      <a:pt x="342" y="22"/>
                    </a:cubicBezTo>
                    <a:cubicBezTo>
                      <a:pt x="342" y="10"/>
                      <a:pt x="332" y="0"/>
                      <a:pt x="320" y="0"/>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19">
                <a:extLst>
                  <a:ext uri="{FF2B5EF4-FFF2-40B4-BE49-F238E27FC236}">
                    <a16:creationId xmlns:a16="http://schemas.microsoft.com/office/drawing/2014/main" id="{BC7C5B49-4665-4005-BAD3-DE53EF5DE7A3}"/>
                  </a:ext>
                </a:extLst>
              </p:cNvPr>
              <p:cNvSpPr>
                <a:spLocks noChangeArrowheads="1"/>
              </p:cNvSpPr>
              <p:nvPr/>
            </p:nvSpPr>
            <p:spPr bwMode="auto">
              <a:xfrm>
                <a:off x="10033795" y="3340735"/>
                <a:ext cx="73343" cy="68104"/>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20">
                <a:extLst>
                  <a:ext uri="{FF2B5EF4-FFF2-40B4-BE49-F238E27FC236}">
                    <a16:creationId xmlns:a16="http://schemas.microsoft.com/office/drawing/2014/main" id="{D5F14BAA-FBC6-4BA2-90C4-746D96579632}"/>
                  </a:ext>
                </a:extLst>
              </p:cNvPr>
              <p:cNvSpPr>
                <a:spLocks noChangeArrowheads="1"/>
              </p:cNvSpPr>
              <p:nvPr/>
            </p:nvSpPr>
            <p:spPr bwMode="auto">
              <a:xfrm>
                <a:off x="14273690" y="3340735"/>
                <a:ext cx="73343" cy="68104"/>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21">
                <a:extLst>
                  <a:ext uri="{FF2B5EF4-FFF2-40B4-BE49-F238E27FC236}">
                    <a16:creationId xmlns:a16="http://schemas.microsoft.com/office/drawing/2014/main" id="{C8988346-28C5-4BDD-9D51-CF94525E70DE}"/>
                  </a:ext>
                </a:extLst>
              </p:cNvPr>
              <p:cNvSpPr>
                <a:spLocks noChangeArrowheads="1"/>
              </p:cNvSpPr>
              <p:nvPr/>
            </p:nvSpPr>
            <p:spPr bwMode="auto">
              <a:xfrm>
                <a:off x="10033795" y="10320497"/>
                <a:ext cx="73343" cy="66358"/>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22">
                <a:extLst>
                  <a:ext uri="{FF2B5EF4-FFF2-40B4-BE49-F238E27FC236}">
                    <a16:creationId xmlns:a16="http://schemas.microsoft.com/office/drawing/2014/main" id="{AAADA534-5F29-4C23-82D9-04A3C2F964DE}"/>
                  </a:ext>
                </a:extLst>
              </p:cNvPr>
              <p:cNvSpPr>
                <a:spLocks noChangeArrowheads="1"/>
              </p:cNvSpPr>
              <p:nvPr/>
            </p:nvSpPr>
            <p:spPr bwMode="auto">
              <a:xfrm>
                <a:off x="14273690" y="10320497"/>
                <a:ext cx="73343" cy="66358"/>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2" name="Group 51">
            <a:extLst>
              <a:ext uri="{FF2B5EF4-FFF2-40B4-BE49-F238E27FC236}">
                <a16:creationId xmlns:a16="http://schemas.microsoft.com/office/drawing/2014/main" id="{DF3287EF-5D33-4029-B409-F53A0BB8F486}"/>
              </a:ext>
            </a:extLst>
          </p:cNvPr>
          <p:cNvGrpSpPr/>
          <p:nvPr/>
        </p:nvGrpSpPr>
        <p:grpSpPr>
          <a:xfrm>
            <a:off x="7319077" y="721394"/>
            <a:ext cx="1896546" cy="1860517"/>
            <a:chOff x="6820823" y="250164"/>
            <a:chExt cx="2143592" cy="2102870"/>
          </a:xfrm>
        </p:grpSpPr>
        <p:sp>
          <p:nvSpPr>
            <p:cNvPr id="48" name="Oval 47">
              <a:extLst>
                <a:ext uri="{FF2B5EF4-FFF2-40B4-BE49-F238E27FC236}">
                  <a16:creationId xmlns:a16="http://schemas.microsoft.com/office/drawing/2014/main" id="{E1835A73-FE71-4A41-A943-307C79DB556A}"/>
                </a:ext>
              </a:extLst>
            </p:cNvPr>
            <p:cNvSpPr/>
            <p:nvPr/>
          </p:nvSpPr>
          <p:spPr>
            <a:xfrm>
              <a:off x="6895773" y="250164"/>
              <a:ext cx="2068642" cy="2102870"/>
            </a:xfrm>
            <a:prstGeom prst="ellipse">
              <a:avLst/>
            </a:prstGeom>
            <a:solidFill>
              <a:schemeClr val="tx1">
                <a:lumMod val="75000"/>
                <a:lumOff val="2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9" name="TextBox 48">
              <a:extLst>
                <a:ext uri="{FF2B5EF4-FFF2-40B4-BE49-F238E27FC236}">
                  <a16:creationId xmlns:a16="http://schemas.microsoft.com/office/drawing/2014/main" id="{C8F17DA2-4EF7-4FA2-9DA2-AC8191E4D804}"/>
                </a:ext>
              </a:extLst>
            </p:cNvPr>
            <p:cNvSpPr txBox="1"/>
            <p:nvPr/>
          </p:nvSpPr>
          <p:spPr>
            <a:xfrm>
              <a:off x="6820823" y="620982"/>
              <a:ext cx="1948720" cy="1252325"/>
            </a:xfrm>
            <a:prstGeom prst="rect">
              <a:avLst/>
            </a:prstGeom>
            <a:noFill/>
          </p:spPr>
          <p:txBody>
            <a:bodyPr wrap="square" rtlCol="0">
              <a:spAutoFit/>
            </a:bodyPr>
            <a:lstStyle/>
            <a:p>
              <a:pPr algn="ctr"/>
              <a:r>
                <a:rPr lang="en-US" sz="6600">
                  <a:solidFill>
                    <a:schemeClr val="bg1"/>
                  </a:solidFill>
                  <a:latin typeface="+mj-lt"/>
                </a:rPr>
                <a:t>50</a:t>
              </a:r>
              <a:endParaRPr lang="id-ID" sz="8000" b="1">
                <a:solidFill>
                  <a:schemeClr val="bg1"/>
                </a:solidFill>
                <a:latin typeface="+mj-lt"/>
              </a:endParaRPr>
            </a:p>
          </p:txBody>
        </p:sp>
        <p:sp>
          <p:nvSpPr>
            <p:cNvPr id="50" name="TextBox 49">
              <a:extLst>
                <a:ext uri="{FF2B5EF4-FFF2-40B4-BE49-F238E27FC236}">
                  <a16:creationId xmlns:a16="http://schemas.microsoft.com/office/drawing/2014/main" id="{2B2B962A-CAC4-44F8-8CE2-4BBF32ECA4CD}"/>
                </a:ext>
              </a:extLst>
            </p:cNvPr>
            <p:cNvSpPr txBox="1"/>
            <p:nvPr/>
          </p:nvSpPr>
          <p:spPr>
            <a:xfrm>
              <a:off x="7860138" y="752585"/>
              <a:ext cx="1081792" cy="521802"/>
            </a:xfrm>
            <a:prstGeom prst="rect">
              <a:avLst/>
            </a:prstGeom>
            <a:noFill/>
          </p:spPr>
          <p:txBody>
            <a:bodyPr wrap="square" rtlCol="0">
              <a:spAutoFit/>
            </a:bodyPr>
            <a:lstStyle/>
            <a:p>
              <a:pPr algn="ctr"/>
              <a:r>
                <a:rPr lang="en-US" sz="2400">
                  <a:solidFill>
                    <a:schemeClr val="bg1"/>
                  </a:solidFill>
                  <a:latin typeface="+mj-lt"/>
                </a:rPr>
                <a:t>%</a:t>
              </a:r>
              <a:endParaRPr lang="id-ID" sz="3200" b="1">
                <a:solidFill>
                  <a:schemeClr val="bg1"/>
                </a:solidFill>
                <a:latin typeface="+mj-lt"/>
              </a:endParaRPr>
            </a:p>
          </p:txBody>
        </p:sp>
        <p:sp>
          <p:nvSpPr>
            <p:cNvPr id="51" name="Oval 50">
              <a:extLst>
                <a:ext uri="{FF2B5EF4-FFF2-40B4-BE49-F238E27FC236}">
                  <a16:creationId xmlns:a16="http://schemas.microsoft.com/office/drawing/2014/main" id="{0E6753A0-D43D-46FE-861D-5170F13C3D41}"/>
                </a:ext>
              </a:extLst>
            </p:cNvPr>
            <p:cNvSpPr/>
            <p:nvPr/>
          </p:nvSpPr>
          <p:spPr>
            <a:xfrm>
              <a:off x="7051162" y="416216"/>
              <a:ext cx="1757864" cy="178695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363541126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750"/>
                                        <p:tgtEl>
                                          <p:spTgt spid="40"/>
                                        </p:tgtEl>
                                      </p:cBhvr>
                                    </p:animEffect>
                                    <p:anim calcmode="lin" valueType="num">
                                      <p:cBhvr>
                                        <p:cTn id="8" dur="750" fill="hold"/>
                                        <p:tgtEl>
                                          <p:spTgt spid="40"/>
                                        </p:tgtEl>
                                        <p:attrNameLst>
                                          <p:attrName>ppt_x</p:attrName>
                                        </p:attrNameLst>
                                      </p:cBhvr>
                                      <p:tavLst>
                                        <p:tav tm="0">
                                          <p:val>
                                            <p:strVal val="#ppt_x"/>
                                          </p:val>
                                        </p:tav>
                                        <p:tav tm="100000">
                                          <p:val>
                                            <p:strVal val="#ppt_x"/>
                                          </p:val>
                                        </p:tav>
                                      </p:tavLst>
                                    </p:anim>
                                    <p:anim calcmode="lin" valueType="num">
                                      <p:cBhvr>
                                        <p:cTn id="9" dur="75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750"/>
                                        <p:tgtEl>
                                          <p:spTgt spid="41"/>
                                        </p:tgtEl>
                                      </p:cBhvr>
                                    </p:animEffect>
                                    <p:anim calcmode="lin" valueType="num">
                                      <p:cBhvr>
                                        <p:cTn id="13" dur="750" fill="hold"/>
                                        <p:tgtEl>
                                          <p:spTgt spid="41"/>
                                        </p:tgtEl>
                                        <p:attrNameLst>
                                          <p:attrName>ppt_x</p:attrName>
                                        </p:attrNameLst>
                                      </p:cBhvr>
                                      <p:tavLst>
                                        <p:tav tm="0">
                                          <p:val>
                                            <p:strVal val="#ppt_x"/>
                                          </p:val>
                                        </p:tav>
                                        <p:tav tm="100000">
                                          <p:val>
                                            <p:strVal val="#ppt_x"/>
                                          </p:val>
                                        </p:tav>
                                      </p:tavLst>
                                    </p:anim>
                                    <p:anim calcmode="lin" valueType="num">
                                      <p:cBhvr>
                                        <p:cTn id="14" dur="75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750"/>
                                        <p:tgtEl>
                                          <p:spTgt spid="42"/>
                                        </p:tgtEl>
                                      </p:cBhvr>
                                    </p:animEffect>
                                    <p:anim calcmode="lin" valueType="num">
                                      <p:cBhvr>
                                        <p:cTn id="18" dur="750" fill="hold"/>
                                        <p:tgtEl>
                                          <p:spTgt spid="42"/>
                                        </p:tgtEl>
                                        <p:attrNameLst>
                                          <p:attrName>ppt_x</p:attrName>
                                        </p:attrNameLst>
                                      </p:cBhvr>
                                      <p:tavLst>
                                        <p:tav tm="0">
                                          <p:val>
                                            <p:strVal val="#ppt_x"/>
                                          </p:val>
                                        </p:tav>
                                        <p:tav tm="100000">
                                          <p:val>
                                            <p:strVal val="#ppt_x"/>
                                          </p:val>
                                        </p:tav>
                                      </p:tavLst>
                                    </p:anim>
                                    <p:anim calcmode="lin" valueType="num">
                                      <p:cBhvr>
                                        <p:cTn id="19" dur="750" fill="hold"/>
                                        <p:tgtEl>
                                          <p:spTgt spid="4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750"/>
                                        <p:tgtEl>
                                          <p:spTgt spid="43"/>
                                        </p:tgtEl>
                                      </p:cBhvr>
                                    </p:animEffect>
                                    <p:anim calcmode="lin" valueType="num">
                                      <p:cBhvr>
                                        <p:cTn id="23" dur="750" fill="hold"/>
                                        <p:tgtEl>
                                          <p:spTgt spid="43"/>
                                        </p:tgtEl>
                                        <p:attrNameLst>
                                          <p:attrName>ppt_x</p:attrName>
                                        </p:attrNameLst>
                                      </p:cBhvr>
                                      <p:tavLst>
                                        <p:tav tm="0">
                                          <p:val>
                                            <p:strVal val="#ppt_x"/>
                                          </p:val>
                                        </p:tav>
                                        <p:tav tm="100000">
                                          <p:val>
                                            <p:strVal val="#ppt_x"/>
                                          </p:val>
                                        </p:tav>
                                      </p:tavLst>
                                    </p:anim>
                                    <p:anim calcmode="lin" valueType="num">
                                      <p:cBhvr>
                                        <p:cTn id="24" dur="750" fill="hold"/>
                                        <p:tgtEl>
                                          <p:spTgt spid="4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750"/>
                                        <p:tgtEl>
                                          <p:spTgt spid="44"/>
                                        </p:tgtEl>
                                      </p:cBhvr>
                                    </p:animEffect>
                                    <p:anim calcmode="lin" valueType="num">
                                      <p:cBhvr>
                                        <p:cTn id="28" dur="750" fill="hold"/>
                                        <p:tgtEl>
                                          <p:spTgt spid="44"/>
                                        </p:tgtEl>
                                        <p:attrNameLst>
                                          <p:attrName>ppt_x</p:attrName>
                                        </p:attrNameLst>
                                      </p:cBhvr>
                                      <p:tavLst>
                                        <p:tav tm="0">
                                          <p:val>
                                            <p:strVal val="#ppt_x"/>
                                          </p:val>
                                        </p:tav>
                                        <p:tav tm="100000">
                                          <p:val>
                                            <p:strVal val="#ppt_x"/>
                                          </p:val>
                                        </p:tav>
                                      </p:tavLst>
                                    </p:anim>
                                    <p:anim calcmode="lin" valueType="num">
                                      <p:cBhvr>
                                        <p:cTn id="29" dur="750" fill="hold"/>
                                        <p:tgtEl>
                                          <p:spTgt spid="4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0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750"/>
                                        <p:tgtEl>
                                          <p:spTgt spid="45"/>
                                        </p:tgtEl>
                                      </p:cBhvr>
                                    </p:animEffect>
                                    <p:anim calcmode="lin" valueType="num">
                                      <p:cBhvr>
                                        <p:cTn id="33" dur="750" fill="hold"/>
                                        <p:tgtEl>
                                          <p:spTgt spid="45"/>
                                        </p:tgtEl>
                                        <p:attrNameLst>
                                          <p:attrName>ppt_x</p:attrName>
                                        </p:attrNameLst>
                                      </p:cBhvr>
                                      <p:tavLst>
                                        <p:tav tm="0">
                                          <p:val>
                                            <p:strVal val="#ppt_x"/>
                                          </p:val>
                                        </p:tav>
                                        <p:tav tm="100000">
                                          <p:val>
                                            <p:strVal val="#ppt_x"/>
                                          </p:val>
                                        </p:tav>
                                      </p:tavLst>
                                    </p:anim>
                                    <p:anim calcmode="lin" valueType="num">
                                      <p:cBhvr>
                                        <p:cTn id="34" dur="750" fill="hold"/>
                                        <p:tgtEl>
                                          <p:spTgt spid="4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750"/>
                                        <p:tgtEl>
                                          <p:spTgt spid="46"/>
                                        </p:tgtEl>
                                      </p:cBhvr>
                                    </p:animEffect>
                                    <p:anim calcmode="lin" valueType="num">
                                      <p:cBhvr>
                                        <p:cTn id="38" dur="750" fill="hold"/>
                                        <p:tgtEl>
                                          <p:spTgt spid="46"/>
                                        </p:tgtEl>
                                        <p:attrNameLst>
                                          <p:attrName>ppt_x</p:attrName>
                                        </p:attrNameLst>
                                      </p:cBhvr>
                                      <p:tavLst>
                                        <p:tav tm="0">
                                          <p:val>
                                            <p:strVal val="#ppt_x"/>
                                          </p:val>
                                        </p:tav>
                                        <p:tav tm="100000">
                                          <p:val>
                                            <p:strVal val="#ppt_x"/>
                                          </p:val>
                                        </p:tav>
                                      </p:tavLst>
                                    </p:anim>
                                    <p:anim calcmode="lin" valueType="num">
                                      <p:cBhvr>
                                        <p:cTn id="39" dur="750" fill="hold"/>
                                        <p:tgtEl>
                                          <p:spTgt spid="4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50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750"/>
                                        <p:tgtEl>
                                          <p:spTgt spid="47"/>
                                        </p:tgtEl>
                                      </p:cBhvr>
                                    </p:animEffect>
                                    <p:anim calcmode="lin" valueType="num">
                                      <p:cBhvr>
                                        <p:cTn id="43" dur="750" fill="hold"/>
                                        <p:tgtEl>
                                          <p:spTgt spid="47"/>
                                        </p:tgtEl>
                                        <p:attrNameLst>
                                          <p:attrName>ppt_x</p:attrName>
                                        </p:attrNameLst>
                                      </p:cBhvr>
                                      <p:tavLst>
                                        <p:tav tm="0">
                                          <p:val>
                                            <p:strVal val="#ppt_x"/>
                                          </p:val>
                                        </p:tav>
                                        <p:tav tm="100000">
                                          <p:val>
                                            <p:strVal val="#ppt_x"/>
                                          </p:val>
                                        </p:tav>
                                      </p:tavLst>
                                    </p:anim>
                                    <p:anim calcmode="lin" valueType="num">
                                      <p:cBhvr>
                                        <p:cTn id="44" dur="750" fill="hold"/>
                                        <p:tgtEl>
                                          <p:spTgt spid="4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500"/>
                                  </p:stCondLst>
                                  <p:childTnLst>
                                    <p:set>
                                      <p:cBhvr>
                                        <p:cTn id="46" dur="1" fill="hold">
                                          <p:stCondLst>
                                            <p:cond delay="0"/>
                                          </p:stCondLst>
                                        </p:cTn>
                                        <p:tgtEl>
                                          <p:spTgt spid="52"/>
                                        </p:tgtEl>
                                        <p:attrNameLst>
                                          <p:attrName>style.visibility</p:attrName>
                                        </p:attrNameLst>
                                      </p:cBhvr>
                                      <p:to>
                                        <p:strVal val="visible"/>
                                      </p:to>
                                    </p:set>
                                    <p:animEffect transition="in" filter="fade">
                                      <p:cBhvr>
                                        <p:cTn id="47" dur="750"/>
                                        <p:tgtEl>
                                          <p:spTgt spid="52"/>
                                        </p:tgtEl>
                                      </p:cBhvr>
                                    </p:animEffect>
                                    <p:anim calcmode="lin" valueType="num">
                                      <p:cBhvr>
                                        <p:cTn id="48" dur="750" fill="hold"/>
                                        <p:tgtEl>
                                          <p:spTgt spid="52"/>
                                        </p:tgtEl>
                                        <p:attrNameLst>
                                          <p:attrName>ppt_x</p:attrName>
                                        </p:attrNameLst>
                                      </p:cBhvr>
                                      <p:tavLst>
                                        <p:tav tm="0">
                                          <p:val>
                                            <p:strVal val="#ppt_x"/>
                                          </p:val>
                                        </p:tav>
                                        <p:tav tm="100000">
                                          <p:val>
                                            <p:strVal val="#ppt_x"/>
                                          </p:val>
                                        </p:tav>
                                      </p:tavLst>
                                    </p:anim>
                                    <p:anim calcmode="lin" valueType="num">
                                      <p:cBhvr>
                                        <p:cTn id="49" dur="75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44" grpId="0"/>
      <p:bldP spid="45" grpId="0"/>
      <p:bldP spid="46" grpId="0"/>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D63DF39-99D0-4461-A59E-4B395D36CBA2}"/>
              </a:ext>
            </a:extLst>
          </p:cNvPr>
          <p:cNvSpPr>
            <a:spLocks noGrp="1"/>
          </p:cNvSpPr>
          <p:nvPr>
            <p:ph type="pic" sz="quarter" idx="10"/>
          </p:nvPr>
        </p:nvSpPr>
        <p:spPr/>
      </p:sp>
      <p:sp>
        <p:nvSpPr>
          <p:cNvPr id="14" name="Picture Placeholder 13">
            <a:extLst>
              <a:ext uri="{FF2B5EF4-FFF2-40B4-BE49-F238E27FC236}">
                <a16:creationId xmlns:a16="http://schemas.microsoft.com/office/drawing/2014/main" id="{6B0D1B25-7871-44DC-A0EC-039916DE9F5B}"/>
              </a:ext>
            </a:extLst>
          </p:cNvPr>
          <p:cNvSpPr>
            <a:spLocks noGrp="1"/>
          </p:cNvSpPr>
          <p:nvPr>
            <p:ph type="pic" sz="quarter" idx="11"/>
          </p:nvPr>
        </p:nvSpPr>
        <p:spPr/>
      </p:sp>
      <p:sp>
        <p:nvSpPr>
          <p:cNvPr id="3" name="Rectangle 2">
            <a:extLst>
              <a:ext uri="{FF2B5EF4-FFF2-40B4-BE49-F238E27FC236}">
                <a16:creationId xmlns:a16="http://schemas.microsoft.com/office/drawing/2014/main" id="{D74401FD-0E36-44D8-BDE5-E91999E173A9}"/>
              </a:ext>
            </a:extLst>
          </p:cNvPr>
          <p:cNvSpPr/>
          <p:nvPr/>
        </p:nvSpPr>
        <p:spPr>
          <a:xfrm>
            <a:off x="5081666" y="0"/>
            <a:ext cx="4263812" cy="5827363"/>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a:extLst>
              <a:ext uri="{FF2B5EF4-FFF2-40B4-BE49-F238E27FC236}">
                <a16:creationId xmlns:a16="http://schemas.microsoft.com/office/drawing/2014/main" id="{45143C22-D7C6-4B8B-BE19-2BFB4F5884B9}"/>
              </a:ext>
            </a:extLst>
          </p:cNvPr>
          <p:cNvSpPr txBox="1"/>
          <p:nvPr/>
        </p:nvSpPr>
        <p:spPr>
          <a:xfrm>
            <a:off x="4262000" y="455455"/>
            <a:ext cx="4519213" cy="1938992"/>
          </a:xfrm>
          <a:prstGeom prst="rect">
            <a:avLst/>
          </a:prstGeom>
          <a:noFill/>
        </p:spPr>
        <p:txBody>
          <a:bodyPr wrap="square" rtlCol="0">
            <a:spAutoFit/>
          </a:bodyPr>
          <a:lstStyle/>
          <a:p>
            <a:r>
              <a:rPr lang="en-US" sz="4000">
                <a:solidFill>
                  <a:schemeClr val="tx1">
                    <a:lumMod val="75000"/>
                    <a:lumOff val="25000"/>
                  </a:schemeClr>
                </a:solidFill>
                <a:latin typeface="+mj-lt"/>
              </a:rPr>
              <a:t>Exploring Different Design Style</a:t>
            </a:r>
            <a:endParaRPr lang="id-ID" sz="4800" b="1">
              <a:solidFill>
                <a:schemeClr val="tx1">
                  <a:lumMod val="75000"/>
                  <a:lumOff val="25000"/>
                </a:schemeClr>
              </a:solidFill>
              <a:latin typeface="+mj-lt"/>
            </a:endParaRPr>
          </a:p>
        </p:txBody>
      </p:sp>
      <p:sp>
        <p:nvSpPr>
          <p:cNvPr id="6" name="TextBox 5">
            <a:extLst>
              <a:ext uri="{FF2B5EF4-FFF2-40B4-BE49-F238E27FC236}">
                <a16:creationId xmlns:a16="http://schemas.microsoft.com/office/drawing/2014/main" id="{BAB51A74-59CD-41A3-8D6B-B998C6F92BCE}"/>
              </a:ext>
            </a:extLst>
          </p:cNvPr>
          <p:cNvSpPr txBox="1"/>
          <p:nvPr/>
        </p:nvSpPr>
        <p:spPr>
          <a:xfrm>
            <a:off x="5428919" y="3415796"/>
            <a:ext cx="3512502" cy="325089"/>
          </a:xfrm>
          <a:prstGeom prst="rect">
            <a:avLst/>
          </a:prstGeom>
          <a:noFill/>
        </p:spPr>
        <p:txBody>
          <a:bodyPr wrap="square" rtlCol="0">
            <a:spAutoFit/>
          </a:bodyPr>
          <a:lstStyle/>
          <a:p>
            <a:pPr algn="ctr">
              <a:lnSpc>
                <a:spcPct val="150000"/>
              </a:lnSpc>
            </a:pPr>
            <a:r>
              <a:rPr lang="en-US" sz="1100">
                <a:solidFill>
                  <a:schemeClr val="tx1">
                    <a:lumMod val="50000"/>
                    <a:lumOff val="50000"/>
                  </a:schemeClr>
                </a:solidFill>
              </a:rPr>
              <a:t>Something called Floral sheel silk </a:t>
            </a:r>
          </a:p>
        </p:txBody>
      </p:sp>
      <p:sp>
        <p:nvSpPr>
          <p:cNvPr id="7" name="Rectangle 6">
            <a:extLst>
              <a:ext uri="{FF2B5EF4-FFF2-40B4-BE49-F238E27FC236}">
                <a16:creationId xmlns:a16="http://schemas.microsoft.com/office/drawing/2014/main" id="{A4D6AB19-A980-4518-83A6-4BE2F4B6CABD}"/>
              </a:ext>
            </a:extLst>
          </p:cNvPr>
          <p:cNvSpPr/>
          <p:nvPr/>
        </p:nvSpPr>
        <p:spPr>
          <a:xfrm>
            <a:off x="5501302" y="3000105"/>
            <a:ext cx="3367735" cy="415691"/>
          </a:xfrm>
          <a:prstGeom prst="rect">
            <a:avLst/>
          </a:prstGeom>
        </p:spPr>
        <p:txBody>
          <a:bodyPr wrap="square">
            <a:spAutoFit/>
          </a:bodyPr>
          <a:lstStyle/>
          <a:p>
            <a:pPr algn="ctr">
              <a:lnSpc>
                <a:spcPct val="150000"/>
              </a:lnSpc>
            </a:pPr>
            <a:r>
              <a:rPr lang="en-US" sz="1600">
                <a:solidFill>
                  <a:schemeClr val="tx1">
                    <a:lumMod val="75000"/>
                    <a:lumOff val="25000"/>
                  </a:schemeClr>
                </a:solidFill>
                <a:latin typeface="+mj-lt"/>
                <a:cs typeface="Poppins" panose="02000000000000000000" pitchFamily="2" charset="0"/>
              </a:rPr>
              <a:t>Blouse</a:t>
            </a:r>
          </a:p>
        </p:txBody>
      </p:sp>
      <p:sp>
        <p:nvSpPr>
          <p:cNvPr id="8" name="TextBox 7">
            <a:extLst>
              <a:ext uri="{FF2B5EF4-FFF2-40B4-BE49-F238E27FC236}">
                <a16:creationId xmlns:a16="http://schemas.microsoft.com/office/drawing/2014/main" id="{A81A2523-9D76-48B7-AF95-ECD74A1D23ED}"/>
              </a:ext>
            </a:extLst>
          </p:cNvPr>
          <p:cNvSpPr txBox="1"/>
          <p:nvPr/>
        </p:nvSpPr>
        <p:spPr>
          <a:xfrm>
            <a:off x="5967664" y="3678720"/>
            <a:ext cx="2435012" cy="346249"/>
          </a:xfrm>
          <a:prstGeom prst="rect">
            <a:avLst/>
          </a:prstGeom>
          <a:noFill/>
        </p:spPr>
        <p:txBody>
          <a:bodyPr wrap="square" rtlCol="0">
            <a:spAutoFit/>
          </a:bodyPr>
          <a:lstStyle/>
          <a:p>
            <a:pPr algn="ctr">
              <a:lnSpc>
                <a:spcPct val="150000"/>
              </a:lnSpc>
            </a:pPr>
            <a:r>
              <a:rPr lang="en-US" sz="1100">
                <a:solidFill>
                  <a:schemeClr val="tx1">
                    <a:lumMod val="50000"/>
                    <a:lumOff val="50000"/>
                  </a:schemeClr>
                </a:solidFill>
              </a:rPr>
              <a:t>Number 0012</a:t>
            </a:r>
          </a:p>
        </p:txBody>
      </p:sp>
      <p:sp>
        <p:nvSpPr>
          <p:cNvPr id="9" name="TextBox 8">
            <a:extLst>
              <a:ext uri="{FF2B5EF4-FFF2-40B4-BE49-F238E27FC236}">
                <a16:creationId xmlns:a16="http://schemas.microsoft.com/office/drawing/2014/main" id="{5363B9AB-F707-4B31-B42A-CD9B6DE06CCE}"/>
              </a:ext>
            </a:extLst>
          </p:cNvPr>
          <p:cNvSpPr txBox="1"/>
          <p:nvPr/>
        </p:nvSpPr>
        <p:spPr>
          <a:xfrm>
            <a:off x="5428919" y="4612532"/>
            <a:ext cx="3512502" cy="325089"/>
          </a:xfrm>
          <a:prstGeom prst="rect">
            <a:avLst/>
          </a:prstGeom>
          <a:noFill/>
        </p:spPr>
        <p:txBody>
          <a:bodyPr wrap="square" rtlCol="0">
            <a:spAutoFit/>
          </a:bodyPr>
          <a:lstStyle/>
          <a:p>
            <a:pPr algn="ctr">
              <a:lnSpc>
                <a:spcPct val="150000"/>
              </a:lnSpc>
            </a:pPr>
            <a:r>
              <a:rPr lang="en-US" sz="1100">
                <a:solidFill>
                  <a:schemeClr val="tx1">
                    <a:lumMod val="50000"/>
                    <a:lumOff val="50000"/>
                  </a:schemeClr>
                </a:solidFill>
              </a:rPr>
              <a:t>Something called Floral sheel silk </a:t>
            </a:r>
          </a:p>
        </p:txBody>
      </p:sp>
      <p:sp>
        <p:nvSpPr>
          <p:cNvPr id="10" name="Rectangle 9">
            <a:extLst>
              <a:ext uri="{FF2B5EF4-FFF2-40B4-BE49-F238E27FC236}">
                <a16:creationId xmlns:a16="http://schemas.microsoft.com/office/drawing/2014/main" id="{FAE23A2B-9233-4803-9D39-A3847A91A7F8}"/>
              </a:ext>
            </a:extLst>
          </p:cNvPr>
          <p:cNvSpPr/>
          <p:nvPr/>
        </p:nvSpPr>
        <p:spPr>
          <a:xfrm>
            <a:off x="5501302" y="4196841"/>
            <a:ext cx="3367735" cy="415691"/>
          </a:xfrm>
          <a:prstGeom prst="rect">
            <a:avLst/>
          </a:prstGeom>
        </p:spPr>
        <p:txBody>
          <a:bodyPr wrap="square">
            <a:spAutoFit/>
          </a:bodyPr>
          <a:lstStyle/>
          <a:p>
            <a:pPr algn="ctr">
              <a:lnSpc>
                <a:spcPct val="150000"/>
              </a:lnSpc>
            </a:pPr>
            <a:r>
              <a:rPr lang="en-US" sz="1600">
                <a:solidFill>
                  <a:schemeClr val="tx1">
                    <a:lumMod val="75000"/>
                    <a:lumOff val="25000"/>
                  </a:schemeClr>
                </a:solidFill>
                <a:latin typeface="+mj-lt"/>
                <a:cs typeface="Poppins" panose="02000000000000000000" pitchFamily="2" charset="0"/>
              </a:rPr>
              <a:t>Pants</a:t>
            </a:r>
          </a:p>
        </p:txBody>
      </p:sp>
      <p:sp>
        <p:nvSpPr>
          <p:cNvPr id="11" name="TextBox 10">
            <a:extLst>
              <a:ext uri="{FF2B5EF4-FFF2-40B4-BE49-F238E27FC236}">
                <a16:creationId xmlns:a16="http://schemas.microsoft.com/office/drawing/2014/main" id="{4664EBF6-32FF-444C-BC95-F514CBAD8AFC}"/>
              </a:ext>
            </a:extLst>
          </p:cNvPr>
          <p:cNvSpPr txBox="1"/>
          <p:nvPr/>
        </p:nvSpPr>
        <p:spPr>
          <a:xfrm>
            <a:off x="5967664" y="4875456"/>
            <a:ext cx="2435012" cy="346249"/>
          </a:xfrm>
          <a:prstGeom prst="rect">
            <a:avLst/>
          </a:prstGeom>
          <a:noFill/>
        </p:spPr>
        <p:txBody>
          <a:bodyPr wrap="square" rtlCol="0">
            <a:spAutoFit/>
          </a:bodyPr>
          <a:lstStyle/>
          <a:p>
            <a:pPr algn="ctr">
              <a:lnSpc>
                <a:spcPct val="150000"/>
              </a:lnSpc>
            </a:pPr>
            <a:r>
              <a:rPr lang="en-US" sz="1100">
                <a:solidFill>
                  <a:schemeClr val="tx1">
                    <a:lumMod val="50000"/>
                    <a:lumOff val="50000"/>
                  </a:schemeClr>
                </a:solidFill>
              </a:rPr>
              <a:t>Number 0012</a:t>
            </a:r>
          </a:p>
        </p:txBody>
      </p:sp>
      <p:sp>
        <p:nvSpPr>
          <p:cNvPr id="12" name="TextBox 11">
            <a:extLst>
              <a:ext uri="{FF2B5EF4-FFF2-40B4-BE49-F238E27FC236}">
                <a16:creationId xmlns:a16="http://schemas.microsoft.com/office/drawing/2014/main" id="{28FB985D-F7B2-4AF0-902B-4BBF4FE39E1F}"/>
              </a:ext>
            </a:extLst>
          </p:cNvPr>
          <p:cNvSpPr txBox="1"/>
          <p:nvPr/>
        </p:nvSpPr>
        <p:spPr>
          <a:xfrm>
            <a:off x="559446" y="4973283"/>
            <a:ext cx="3983475" cy="854080"/>
          </a:xfrm>
          <a:prstGeom prst="rect">
            <a:avLst/>
          </a:prstGeom>
          <a:noFill/>
        </p:spPr>
        <p:txBody>
          <a:bodyPr wrap="square" rtlCol="0">
            <a:spAutoFit/>
          </a:bodyPr>
          <a:lstStyle/>
          <a:p>
            <a:pPr>
              <a:lnSpc>
                <a:spcPct val="150000"/>
              </a:lnSpc>
            </a:pPr>
            <a:r>
              <a:rPr lang="en-US" sz="1100">
                <a:solidFill>
                  <a:schemeClr val="tx1">
                    <a:lumMod val="50000"/>
                    <a:lumOff val="50000"/>
                  </a:schemeClr>
                </a:solidFill>
              </a:rPr>
              <a:t>Augue in mollis condimentum, augue lectus scelerisque lorem, vel venenatis tortor mauris vitae turpis. Praesent lacinia tellus</a:t>
            </a:r>
          </a:p>
        </p:txBody>
      </p:sp>
      <p:grpSp>
        <p:nvGrpSpPr>
          <p:cNvPr id="21" name="Group 20">
            <a:extLst>
              <a:ext uri="{FF2B5EF4-FFF2-40B4-BE49-F238E27FC236}">
                <a16:creationId xmlns:a16="http://schemas.microsoft.com/office/drawing/2014/main" id="{E6D5BF34-BEC7-495C-90FF-46EF1B087064}"/>
              </a:ext>
            </a:extLst>
          </p:cNvPr>
          <p:cNvGrpSpPr/>
          <p:nvPr/>
        </p:nvGrpSpPr>
        <p:grpSpPr>
          <a:xfrm>
            <a:off x="9345475" y="2835678"/>
            <a:ext cx="2137605" cy="2137605"/>
            <a:chOff x="684358" y="2902022"/>
            <a:chExt cx="3364308" cy="3364307"/>
          </a:xfrm>
          <a:solidFill>
            <a:schemeClr val="bg1">
              <a:lumMod val="95000"/>
            </a:schemeClr>
          </a:solidFill>
        </p:grpSpPr>
        <p:sp>
          <p:nvSpPr>
            <p:cNvPr id="22" name="Freeform 6">
              <a:extLst>
                <a:ext uri="{FF2B5EF4-FFF2-40B4-BE49-F238E27FC236}">
                  <a16:creationId xmlns:a16="http://schemas.microsoft.com/office/drawing/2014/main" id="{F0BB2175-7739-4855-80E0-B6A7DB7A68C0}"/>
                </a:ext>
              </a:extLst>
            </p:cNvPr>
            <p:cNvSpPr>
              <a:spLocks/>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7">
              <a:extLst>
                <a:ext uri="{FF2B5EF4-FFF2-40B4-BE49-F238E27FC236}">
                  <a16:creationId xmlns:a16="http://schemas.microsoft.com/office/drawing/2014/main" id="{CED51A47-0FCC-46FD-9617-8E83C0EAC493}"/>
                </a:ext>
              </a:extLst>
            </p:cNvPr>
            <p:cNvSpPr>
              <a:spLocks/>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8">
              <a:extLst>
                <a:ext uri="{FF2B5EF4-FFF2-40B4-BE49-F238E27FC236}">
                  <a16:creationId xmlns:a16="http://schemas.microsoft.com/office/drawing/2014/main" id="{9631CD7D-C77C-4436-BAA1-92665A9187F7}"/>
                </a:ext>
              </a:extLst>
            </p:cNvPr>
            <p:cNvSpPr>
              <a:spLocks/>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9">
              <a:extLst>
                <a:ext uri="{FF2B5EF4-FFF2-40B4-BE49-F238E27FC236}">
                  <a16:creationId xmlns:a16="http://schemas.microsoft.com/office/drawing/2014/main" id="{B4E3BC59-0ADB-47B8-8714-82F86E371CDD}"/>
                </a:ext>
              </a:extLst>
            </p:cNvPr>
            <p:cNvSpPr>
              <a:spLocks/>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10">
              <a:extLst>
                <a:ext uri="{FF2B5EF4-FFF2-40B4-BE49-F238E27FC236}">
                  <a16:creationId xmlns:a16="http://schemas.microsoft.com/office/drawing/2014/main" id="{17D59E1E-9A96-4A0F-92DC-4AB67F70EB70}"/>
                </a:ext>
              </a:extLst>
            </p:cNvPr>
            <p:cNvSpPr>
              <a:spLocks/>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11">
              <a:extLst>
                <a:ext uri="{FF2B5EF4-FFF2-40B4-BE49-F238E27FC236}">
                  <a16:creationId xmlns:a16="http://schemas.microsoft.com/office/drawing/2014/main" id="{3197B9D7-958B-4674-AC8B-350B30CBCFF7}"/>
                </a:ext>
              </a:extLst>
            </p:cNvPr>
            <p:cNvSpPr>
              <a:spLocks/>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12">
              <a:extLst>
                <a:ext uri="{FF2B5EF4-FFF2-40B4-BE49-F238E27FC236}">
                  <a16:creationId xmlns:a16="http://schemas.microsoft.com/office/drawing/2014/main" id="{6EFE8623-D97E-4281-A3E9-7198C1B184A5}"/>
                </a:ext>
              </a:extLst>
            </p:cNvPr>
            <p:cNvSpPr>
              <a:spLocks/>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13">
              <a:extLst>
                <a:ext uri="{FF2B5EF4-FFF2-40B4-BE49-F238E27FC236}">
                  <a16:creationId xmlns:a16="http://schemas.microsoft.com/office/drawing/2014/main" id="{72436D40-DF51-4125-9C0D-F4124DA31BEA}"/>
                </a:ext>
              </a:extLst>
            </p:cNvPr>
            <p:cNvSpPr>
              <a:spLocks/>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14">
              <a:extLst>
                <a:ext uri="{FF2B5EF4-FFF2-40B4-BE49-F238E27FC236}">
                  <a16:creationId xmlns:a16="http://schemas.microsoft.com/office/drawing/2014/main" id="{092228AB-764B-4F79-803E-80F9406F3AFC}"/>
                </a:ext>
              </a:extLst>
            </p:cNvPr>
            <p:cNvSpPr>
              <a:spLocks/>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15">
              <a:extLst>
                <a:ext uri="{FF2B5EF4-FFF2-40B4-BE49-F238E27FC236}">
                  <a16:creationId xmlns:a16="http://schemas.microsoft.com/office/drawing/2014/main" id="{7D1362C1-18DD-42EB-9172-AE2738036424}"/>
                </a:ext>
              </a:extLst>
            </p:cNvPr>
            <p:cNvSpPr>
              <a:spLocks/>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16">
              <a:extLst>
                <a:ext uri="{FF2B5EF4-FFF2-40B4-BE49-F238E27FC236}">
                  <a16:creationId xmlns:a16="http://schemas.microsoft.com/office/drawing/2014/main" id="{AC3CC330-D00A-4D24-9045-A7317D093712}"/>
                </a:ext>
              </a:extLst>
            </p:cNvPr>
            <p:cNvSpPr>
              <a:spLocks/>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17">
              <a:extLst>
                <a:ext uri="{FF2B5EF4-FFF2-40B4-BE49-F238E27FC236}">
                  <a16:creationId xmlns:a16="http://schemas.microsoft.com/office/drawing/2014/main" id="{39CB7F2C-2FA9-4B04-9CF0-0F0198C41AC2}"/>
                </a:ext>
              </a:extLst>
            </p:cNvPr>
            <p:cNvSpPr>
              <a:spLocks/>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18">
              <a:extLst>
                <a:ext uri="{FF2B5EF4-FFF2-40B4-BE49-F238E27FC236}">
                  <a16:creationId xmlns:a16="http://schemas.microsoft.com/office/drawing/2014/main" id="{565E5490-7B57-4A40-94FF-67B6F1373A65}"/>
                </a:ext>
              </a:extLst>
            </p:cNvPr>
            <p:cNvSpPr>
              <a:spLocks/>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19">
              <a:extLst>
                <a:ext uri="{FF2B5EF4-FFF2-40B4-BE49-F238E27FC236}">
                  <a16:creationId xmlns:a16="http://schemas.microsoft.com/office/drawing/2014/main" id="{C1D4C333-6158-46D5-AD69-F0525E692718}"/>
                </a:ext>
              </a:extLst>
            </p:cNvPr>
            <p:cNvSpPr>
              <a:spLocks/>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0">
              <a:extLst>
                <a:ext uri="{FF2B5EF4-FFF2-40B4-BE49-F238E27FC236}">
                  <a16:creationId xmlns:a16="http://schemas.microsoft.com/office/drawing/2014/main" id="{850EE966-2CD7-4F95-BD30-852566CBEE98}"/>
                </a:ext>
              </a:extLst>
            </p:cNvPr>
            <p:cNvSpPr>
              <a:spLocks/>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21">
              <a:extLst>
                <a:ext uri="{FF2B5EF4-FFF2-40B4-BE49-F238E27FC236}">
                  <a16:creationId xmlns:a16="http://schemas.microsoft.com/office/drawing/2014/main" id="{3CA9EE81-C67F-44FA-92A3-35C173E545CD}"/>
                </a:ext>
              </a:extLst>
            </p:cNvPr>
            <p:cNvSpPr>
              <a:spLocks/>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22">
              <a:extLst>
                <a:ext uri="{FF2B5EF4-FFF2-40B4-BE49-F238E27FC236}">
                  <a16:creationId xmlns:a16="http://schemas.microsoft.com/office/drawing/2014/main" id="{F06D7229-5DEE-46A0-83EB-2C87E59DB86C}"/>
                </a:ext>
              </a:extLst>
            </p:cNvPr>
            <p:cNvSpPr>
              <a:spLocks/>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23">
              <a:extLst>
                <a:ext uri="{FF2B5EF4-FFF2-40B4-BE49-F238E27FC236}">
                  <a16:creationId xmlns:a16="http://schemas.microsoft.com/office/drawing/2014/main" id="{1944AD11-D57E-46E6-B7D8-695DE5A633B2}"/>
                </a:ext>
              </a:extLst>
            </p:cNvPr>
            <p:cNvSpPr>
              <a:spLocks/>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24">
              <a:extLst>
                <a:ext uri="{FF2B5EF4-FFF2-40B4-BE49-F238E27FC236}">
                  <a16:creationId xmlns:a16="http://schemas.microsoft.com/office/drawing/2014/main" id="{887F22FB-B269-482A-9C07-B45B338A5EC7}"/>
                </a:ext>
              </a:extLst>
            </p:cNvPr>
            <p:cNvSpPr>
              <a:spLocks/>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25">
              <a:extLst>
                <a:ext uri="{FF2B5EF4-FFF2-40B4-BE49-F238E27FC236}">
                  <a16:creationId xmlns:a16="http://schemas.microsoft.com/office/drawing/2014/main" id="{D5E6E589-336F-4085-BF12-D41DA7E203D9}"/>
                </a:ext>
              </a:extLst>
            </p:cNvPr>
            <p:cNvSpPr>
              <a:spLocks/>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26">
              <a:extLst>
                <a:ext uri="{FF2B5EF4-FFF2-40B4-BE49-F238E27FC236}">
                  <a16:creationId xmlns:a16="http://schemas.microsoft.com/office/drawing/2014/main" id="{E6C98954-5B13-4779-B1E2-1D68751B9F47}"/>
                </a:ext>
              </a:extLst>
            </p:cNvPr>
            <p:cNvSpPr>
              <a:spLocks/>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27">
              <a:extLst>
                <a:ext uri="{FF2B5EF4-FFF2-40B4-BE49-F238E27FC236}">
                  <a16:creationId xmlns:a16="http://schemas.microsoft.com/office/drawing/2014/main" id="{0C0040DB-2ED7-4E5F-8E3C-C4D724787254}"/>
                </a:ext>
              </a:extLst>
            </p:cNvPr>
            <p:cNvSpPr>
              <a:spLocks/>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28">
              <a:extLst>
                <a:ext uri="{FF2B5EF4-FFF2-40B4-BE49-F238E27FC236}">
                  <a16:creationId xmlns:a16="http://schemas.microsoft.com/office/drawing/2014/main" id="{10CEFFCB-135A-4E51-8552-EA4A73C3434D}"/>
                </a:ext>
              </a:extLst>
            </p:cNvPr>
            <p:cNvSpPr>
              <a:spLocks/>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29">
              <a:extLst>
                <a:ext uri="{FF2B5EF4-FFF2-40B4-BE49-F238E27FC236}">
                  <a16:creationId xmlns:a16="http://schemas.microsoft.com/office/drawing/2014/main" id="{FBDA289A-A42E-4AD2-87A0-D7D11DE2D686}"/>
                </a:ext>
              </a:extLst>
            </p:cNvPr>
            <p:cNvSpPr>
              <a:spLocks/>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30">
              <a:extLst>
                <a:ext uri="{FF2B5EF4-FFF2-40B4-BE49-F238E27FC236}">
                  <a16:creationId xmlns:a16="http://schemas.microsoft.com/office/drawing/2014/main" id="{8FC6389A-239E-4AF6-B3F3-405AEA81212B}"/>
                </a:ext>
              </a:extLst>
            </p:cNvPr>
            <p:cNvSpPr>
              <a:spLocks/>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6916120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750"/>
                                        <p:tgtEl>
                                          <p:spTgt spid="7"/>
                                        </p:tgtEl>
                                      </p:cBhvr>
                                    </p:animEffect>
                                    <p:anim calcmode="lin" valueType="num">
                                      <p:cBhvr>
                                        <p:cTn id="13" dur="750" fill="hold"/>
                                        <p:tgtEl>
                                          <p:spTgt spid="7"/>
                                        </p:tgtEl>
                                        <p:attrNameLst>
                                          <p:attrName>ppt_x</p:attrName>
                                        </p:attrNameLst>
                                      </p:cBhvr>
                                      <p:tavLst>
                                        <p:tav tm="0">
                                          <p:val>
                                            <p:strVal val="#ppt_x"/>
                                          </p:val>
                                        </p:tav>
                                        <p:tav tm="100000">
                                          <p:val>
                                            <p:strVal val="#ppt_x"/>
                                          </p:val>
                                        </p:tav>
                                      </p:tavLst>
                                    </p:anim>
                                    <p:anim calcmode="lin" valueType="num">
                                      <p:cBhvr>
                                        <p:cTn id="14" dur="75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750"/>
                                        <p:tgtEl>
                                          <p:spTgt spid="8"/>
                                        </p:tgtEl>
                                      </p:cBhvr>
                                    </p:animEffect>
                                    <p:anim calcmode="lin" valueType="num">
                                      <p:cBhvr>
                                        <p:cTn id="18" dur="750" fill="hold"/>
                                        <p:tgtEl>
                                          <p:spTgt spid="8"/>
                                        </p:tgtEl>
                                        <p:attrNameLst>
                                          <p:attrName>ppt_x</p:attrName>
                                        </p:attrNameLst>
                                      </p:cBhvr>
                                      <p:tavLst>
                                        <p:tav tm="0">
                                          <p:val>
                                            <p:strVal val="#ppt_x"/>
                                          </p:val>
                                        </p:tav>
                                        <p:tav tm="100000">
                                          <p:val>
                                            <p:strVal val="#ppt_x"/>
                                          </p:val>
                                        </p:tav>
                                      </p:tavLst>
                                    </p:anim>
                                    <p:anim calcmode="lin" valueType="num">
                                      <p:cBhvr>
                                        <p:cTn id="19" dur="75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anim calcmode="lin" valueType="num">
                                      <p:cBhvr>
                                        <p:cTn id="23" dur="750" fill="hold"/>
                                        <p:tgtEl>
                                          <p:spTgt spid="6"/>
                                        </p:tgtEl>
                                        <p:attrNameLst>
                                          <p:attrName>ppt_x</p:attrName>
                                        </p:attrNameLst>
                                      </p:cBhvr>
                                      <p:tavLst>
                                        <p:tav tm="0">
                                          <p:val>
                                            <p:strVal val="#ppt_x"/>
                                          </p:val>
                                        </p:tav>
                                        <p:tav tm="100000">
                                          <p:val>
                                            <p:strVal val="#ppt_x"/>
                                          </p:val>
                                        </p:tav>
                                      </p:tavLst>
                                    </p:anim>
                                    <p:anim calcmode="lin" valueType="num">
                                      <p:cBhvr>
                                        <p:cTn id="24" dur="75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750"/>
                                        <p:tgtEl>
                                          <p:spTgt spid="10"/>
                                        </p:tgtEl>
                                      </p:cBhvr>
                                    </p:animEffect>
                                    <p:anim calcmode="lin" valueType="num">
                                      <p:cBhvr>
                                        <p:cTn id="28" dur="750" fill="hold"/>
                                        <p:tgtEl>
                                          <p:spTgt spid="10"/>
                                        </p:tgtEl>
                                        <p:attrNameLst>
                                          <p:attrName>ppt_x</p:attrName>
                                        </p:attrNameLst>
                                      </p:cBhvr>
                                      <p:tavLst>
                                        <p:tav tm="0">
                                          <p:val>
                                            <p:strVal val="#ppt_x"/>
                                          </p:val>
                                        </p:tav>
                                        <p:tav tm="100000">
                                          <p:val>
                                            <p:strVal val="#ppt_x"/>
                                          </p:val>
                                        </p:tav>
                                      </p:tavLst>
                                    </p:anim>
                                    <p:anim calcmode="lin" valueType="num">
                                      <p:cBhvr>
                                        <p:cTn id="29" dur="75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0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750"/>
                                        <p:tgtEl>
                                          <p:spTgt spid="9"/>
                                        </p:tgtEl>
                                      </p:cBhvr>
                                    </p:animEffect>
                                    <p:anim calcmode="lin" valueType="num">
                                      <p:cBhvr>
                                        <p:cTn id="33" dur="750" fill="hold"/>
                                        <p:tgtEl>
                                          <p:spTgt spid="9"/>
                                        </p:tgtEl>
                                        <p:attrNameLst>
                                          <p:attrName>ppt_x</p:attrName>
                                        </p:attrNameLst>
                                      </p:cBhvr>
                                      <p:tavLst>
                                        <p:tav tm="0">
                                          <p:val>
                                            <p:strVal val="#ppt_x"/>
                                          </p:val>
                                        </p:tav>
                                        <p:tav tm="100000">
                                          <p:val>
                                            <p:strVal val="#ppt_x"/>
                                          </p:val>
                                        </p:tav>
                                      </p:tavLst>
                                    </p:anim>
                                    <p:anim calcmode="lin" valueType="num">
                                      <p:cBhvr>
                                        <p:cTn id="34" dur="75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750"/>
                                        <p:tgtEl>
                                          <p:spTgt spid="11"/>
                                        </p:tgtEl>
                                      </p:cBhvr>
                                    </p:animEffect>
                                    <p:anim calcmode="lin" valueType="num">
                                      <p:cBhvr>
                                        <p:cTn id="38" dur="750" fill="hold"/>
                                        <p:tgtEl>
                                          <p:spTgt spid="11"/>
                                        </p:tgtEl>
                                        <p:attrNameLst>
                                          <p:attrName>ppt_x</p:attrName>
                                        </p:attrNameLst>
                                      </p:cBhvr>
                                      <p:tavLst>
                                        <p:tav tm="0">
                                          <p:val>
                                            <p:strVal val="#ppt_x"/>
                                          </p:val>
                                        </p:tav>
                                        <p:tav tm="100000">
                                          <p:val>
                                            <p:strVal val="#ppt_x"/>
                                          </p:val>
                                        </p:tav>
                                      </p:tavLst>
                                    </p:anim>
                                    <p:anim calcmode="lin" valueType="num">
                                      <p:cBhvr>
                                        <p:cTn id="39" dur="75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00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750"/>
                                        <p:tgtEl>
                                          <p:spTgt spid="12"/>
                                        </p:tgtEl>
                                      </p:cBhvr>
                                    </p:animEffect>
                                    <p:anim calcmode="lin" valueType="num">
                                      <p:cBhvr>
                                        <p:cTn id="43" dur="750" fill="hold"/>
                                        <p:tgtEl>
                                          <p:spTgt spid="12"/>
                                        </p:tgtEl>
                                        <p:attrNameLst>
                                          <p:attrName>ppt_x</p:attrName>
                                        </p:attrNameLst>
                                      </p:cBhvr>
                                      <p:tavLst>
                                        <p:tav tm="0">
                                          <p:val>
                                            <p:strVal val="#ppt_x"/>
                                          </p:val>
                                        </p:tav>
                                        <p:tav tm="100000">
                                          <p:val>
                                            <p:strVal val="#ppt_x"/>
                                          </p:val>
                                        </p:tav>
                                      </p:tavLst>
                                    </p:anim>
                                    <p:anim calcmode="lin" valueType="num">
                                      <p:cBhvr>
                                        <p:cTn id="44"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57A89882-04BF-47BB-94C3-97D6D8EF36A5}"/>
              </a:ext>
            </a:extLst>
          </p:cNvPr>
          <p:cNvSpPr>
            <a:spLocks noGrp="1"/>
          </p:cNvSpPr>
          <p:nvPr>
            <p:ph type="pic" sz="quarter" idx="12"/>
          </p:nvPr>
        </p:nvSpPr>
        <p:spPr/>
      </p:sp>
      <p:sp>
        <p:nvSpPr>
          <p:cNvPr id="3" name="Rectangle 2">
            <a:extLst>
              <a:ext uri="{FF2B5EF4-FFF2-40B4-BE49-F238E27FC236}">
                <a16:creationId xmlns:a16="http://schemas.microsoft.com/office/drawing/2014/main" id="{5883D45C-6C68-4523-A356-51EC9AF1229E}"/>
              </a:ext>
            </a:extLst>
          </p:cNvPr>
          <p:cNvSpPr/>
          <p:nvPr/>
        </p:nvSpPr>
        <p:spPr>
          <a:xfrm>
            <a:off x="3440624" y="0"/>
            <a:ext cx="344062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a:extLst>
              <a:ext uri="{FF2B5EF4-FFF2-40B4-BE49-F238E27FC236}">
                <a16:creationId xmlns:a16="http://schemas.microsoft.com/office/drawing/2014/main" id="{F183201B-3BA8-4DF1-AF17-30CEDB2A53C6}"/>
              </a:ext>
            </a:extLst>
          </p:cNvPr>
          <p:cNvSpPr/>
          <p:nvPr/>
        </p:nvSpPr>
        <p:spPr>
          <a:xfrm>
            <a:off x="9825924" y="0"/>
            <a:ext cx="2366075" cy="6858000"/>
          </a:xfrm>
          <a:prstGeom prst="rect">
            <a:avLst/>
          </a:prstGeom>
          <a:solidFill>
            <a:schemeClr val="accent2">
              <a:lumMod val="20000"/>
              <a:lumOff val="8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extBox 5">
            <a:extLst>
              <a:ext uri="{FF2B5EF4-FFF2-40B4-BE49-F238E27FC236}">
                <a16:creationId xmlns:a16="http://schemas.microsoft.com/office/drawing/2014/main" id="{C91F1269-0AB3-4842-A278-F0B4B875D4C6}"/>
              </a:ext>
            </a:extLst>
          </p:cNvPr>
          <p:cNvSpPr txBox="1"/>
          <p:nvPr/>
        </p:nvSpPr>
        <p:spPr>
          <a:xfrm>
            <a:off x="0" y="4454203"/>
            <a:ext cx="3512502" cy="325089"/>
          </a:xfrm>
          <a:prstGeom prst="rect">
            <a:avLst/>
          </a:prstGeom>
          <a:noFill/>
        </p:spPr>
        <p:txBody>
          <a:bodyPr wrap="square" rtlCol="0">
            <a:spAutoFit/>
          </a:bodyPr>
          <a:lstStyle/>
          <a:p>
            <a:pPr algn="ctr">
              <a:lnSpc>
                <a:spcPct val="150000"/>
              </a:lnSpc>
            </a:pPr>
            <a:r>
              <a:rPr lang="en-US" sz="1100">
                <a:solidFill>
                  <a:schemeClr val="tx1">
                    <a:lumMod val="50000"/>
                    <a:lumOff val="50000"/>
                  </a:schemeClr>
                </a:solidFill>
              </a:rPr>
              <a:t>Something called Floral sheel silk </a:t>
            </a:r>
          </a:p>
        </p:txBody>
      </p:sp>
      <p:sp>
        <p:nvSpPr>
          <p:cNvPr id="7" name="Rectangle 6">
            <a:extLst>
              <a:ext uri="{FF2B5EF4-FFF2-40B4-BE49-F238E27FC236}">
                <a16:creationId xmlns:a16="http://schemas.microsoft.com/office/drawing/2014/main" id="{86F9476E-542D-42EB-B60F-8113FC56C51C}"/>
              </a:ext>
            </a:extLst>
          </p:cNvPr>
          <p:cNvSpPr/>
          <p:nvPr/>
        </p:nvSpPr>
        <p:spPr>
          <a:xfrm>
            <a:off x="72383" y="4038512"/>
            <a:ext cx="3367735" cy="415691"/>
          </a:xfrm>
          <a:prstGeom prst="rect">
            <a:avLst/>
          </a:prstGeom>
        </p:spPr>
        <p:txBody>
          <a:bodyPr wrap="square">
            <a:spAutoFit/>
          </a:bodyPr>
          <a:lstStyle/>
          <a:p>
            <a:pPr algn="ctr">
              <a:lnSpc>
                <a:spcPct val="150000"/>
              </a:lnSpc>
            </a:pPr>
            <a:r>
              <a:rPr lang="en-US" sz="1600">
                <a:solidFill>
                  <a:schemeClr val="tx1">
                    <a:lumMod val="75000"/>
                    <a:lumOff val="25000"/>
                  </a:schemeClr>
                </a:solidFill>
                <a:latin typeface="+mj-lt"/>
                <a:cs typeface="Poppins" panose="02000000000000000000" pitchFamily="2" charset="0"/>
              </a:rPr>
              <a:t>Blouse</a:t>
            </a:r>
          </a:p>
        </p:txBody>
      </p:sp>
      <p:sp>
        <p:nvSpPr>
          <p:cNvPr id="8" name="TextBox 7">
            <a:extLst>
              <a:ext uri="{FF2B5EF4-FFF2-40B4-BE49-F238E27FC236}">
                <a16:creationId xmlns:a16="http://schemas.microsoft.com/office/drawing/2014/main" id="{79F2BF54-014F-4BCA-8196-F5079521A390}"/>
              </a:ext>
            </a:extLst>
          </p:cNvPr>
          <p:cNvSpPr txBox="1"/>
          <p:nvPr/>
        </p:nvSpPr>
        <p:spPr>
          <a:xfrm>
            <a:off x="538745" y="4717127"/>
            <a:ext cx="2435012" cy="346249"/>
          </a:xfrm>
          <a:prstGeom prst="rect">
            <a:avLst/>
          </a:prstGeom>
          <a:noFill/>
        </p:spPr>
        <p:txBody>
          <a:bodyPr wrap="square" rtlCol="0">
            <a:spAutoFit/>
          </a:bodyPr>
          <a:lstStyle/>
          <a:p>
            <a:pPr algn="ctr">
              <a:lnSpc>
                <a:spcPct val="150000"/>
              </a:lnSpc>
            </a:pPr>
            <a:r>
              <a:rPr lang="en-US" sz="1100">
                <a:solidFill>
                  <a:schemeClr val="tx1">
                    <a:lumMod val="50000"/>
                    <a:lumOff val="50000"/>
                  </a:schemeClr>
                </a:solidFill>
              </a:rPr>
              <a:t>Number 0012</a:t>
            </a:r>
          </a:p>
        </p:txBody>
      </p:sp>
      <p:sp>
        <p:nvSpPr>
          <p:cNvPr id="9" name="TextBox 8">
            <a:extLst>
              <a:ext uri="{FF2B5EF4-FFF2-40B4-BE49-F238E27FC236}">
                <a16:creationId xmlns:a16="http://schemas.microsoft.com/office/drawing/2014/main" id="{0F6E0EE1-1ECF-4CEF-B192-EFC0E8C0E4A6}"/>
              </a:ext>
            </a:extLst>
          </p:cNvPr>
          <p:cNvSpPr txBox="1"/>
          <p:nvPr/>
        </p:nvSpPr>
        <p:spPr>
          <a:xfrm>
            <a:off x="0" y="5650939"/>
            <a:ext cx="3512502" cy="325089"/>
          </a:xfrm>
          <a:prstGeom prst="rect">
            <a:avLst/>
          </a:prstGeom>
          <a:noFill/>
        </p:spPr>
        <p:txBody>
          <a:bodyPr wrap="square" rtlCol="0">
            <a:spAutoFit/>
          </a:bodyPr>
          <a:lstStyle/>
          <a:p>
            <a:pPr algn="ctr">
              <a:lnSpc>
                <a:spcPct val="150000"/>
              </a:lnSpc>
            </a:pPr>
            <a:r>
              <a:rPr lang="en-US" sz="1100">
                <a:solidFill>
                  <a:schemeClr val="tx1">
                    <a:lumMod val="50000"/>
                    <a:lumOff val="50000"/>
                  </a:schemeClr>
                </a:solidFill>
              </a:rPr>
              <a:t>Something called Floral sheel silk </a:t>
            </a:r>
          </a:p>
        </p:txBody>
      </p:sp>
      <p:sp>
        <p:nvSpPr>
          <p:cNvPr id="10" name="Rectangle 9">
            <a:extLst>
              <a:ext uri="{FF2B5EF4-FFF2-40B4-BE49-F238E27FC236}">
                <a16:creationId xmlns:a16="http://schemas.microsoft.com/office/drawing/2014/main" id="{ABBA5C89-F150-41AC-AFA6-07A625CDEC41}"/>
              </a:ext>
            </a:extLst>
          </p:cNvPr>
          <p:cNvSpPr/>
          <p:nvPr/>
        </p:nvSpPr>
        <p:spPr>
          <a:xfrm>
            <a:off x="72383" y="5235248"/>
            <a:ext cx="3367735" cy="415691"/>
          </a:xfrm>
          <a:prstGeom prst="rect">
            <a:avLst/>
          </a:prstGeom>
        </p:spPr>
        <p:txBody>
          <a:bodyPr wrap="square">
            <a:spAutoFit/>
          </a:bodyPr>
          <a:lstStyle/>
          <a:p>
            <a:pPr algn="ctr">
              <a:lnSpc>
                <a:spcPct val="150000"/>
              </a:lnSpc>
            </a:pPr>
            <a:r>
              <a:rPr lang="en-US" sz="1600">
                <a:solidFill>
                  <a:schemeClr val="tx1">
                    <a:lumMod val="75000"/>
                    <a:lumOff val="25000"/>
                  </a:schemeClr>
                </a:solidFill>
                <a:latin typeface="+mj-lt"/>
                <a:cs typeface="Poppins" panose="02000000000000000000" pitchFamily="2" charset="0"/>
              </a:rPr>
              <a:t>Pants</a:t>
            </a:r>
          </a:p>
        </p:txBody>
      </p:sp>
      <p:sp>
        <p:nvSpPr>
          <p:cNvPr id="11" name="TextBox 10">
            <a:extLst>
              <a:ext uri="{FF2B5EF4-FFF2-40B4-BE49-F238E27FC236}">
                <a16:creationId xmlns:a16="http://schemas.microsoft.com/office/drawing/2014/main" id="{2CCA65B6-BFAB-4BBB-B7CB-1A7D6F18F66C}"/>
              </a:ext>
            </a:extLst>
          </p:cNvPr>
          <p:cNvSpPr txBox="1"/>
          <p:nvPr/>
        </p:nvSpPr>
        <p:spPr>
          <a:xfrm>
            <a:off x="538745" y="5913863"/>
            <a:ext cx="2435012" cy="346249"/>
          </a:xfrm>
          <a:prstGeom prst="rect">
            <a:avLst/>
          </a:prstGeom>
          <a:noFill/>
        </p:spPr>
        <p:txBody>
          <a:bodyPr wrap="square" rtlCol="0">
            <a:spAutoFit/>
          </a:bodyPr>
          <a:lstStyle/>
          <a:p>
            <a:pPr algn="ctr">
              <a:lnSpc>
                <a:spcPct val="150000"/>
              </a:lnSpc>
            </a:pPr>
            <a:r>
              <a:rPr lang="en-US" sz="1100">
                <a:solidFill>
                  <a:schemeClr val="tx1">
                    <a:lumMod val="50000"/>
                    <a:lumOff val="50000"/>
                  </a:schemeClr>
                </a:solidFill>
              </a:rPr>
              <a:t>Number 0012</a:t>
            </a:r>
          </a:p>
        </p:txBody>
      </p:sp>
      <p:sp>
        <p:nvSpPr>
          <p:cNvPr id="12" name="TextBox 11">
            <a:extLst>
              <a:ext uri="{FF2B5EF4-FFF2-40B4-BE49-F238E27FC236}">
                <a16:creationId xmlns:a16="http://schemas.microsoft.com/office/drawing/2014/main" id="{A9C66FA9-8F81-4E39-A0BB-95264CD49691}"/>
              </a:ext>
            </a:extLst>
          </p:cNvPr>
          <p:cNvSpPr txBox="1"/>
          <p:nvPr/>
        </p:nvSpPr>
        <p:spPr>
          <a:xfrm>
            <a:off x="6597335" y="843098"/>
            <a:ext cx="3512502" cy="325089"/>
          </a:xfrm>
          <a:prstGeom prst="rect">
            <a:avLst/>
          </a:prstGeom>
          <a:noFill/>
        </p:spPr>
        <p:txBody>
          <a:bodyPr wrap="square" rtlCol="0">
            <a:spAutoFit/>
          </a:bodyPr>
          <a:lstStyle/>
          <a:p>
            <a:pPr algn="ctr">
              <a:lnSpc>
                <a:spcPct val="150000"/>
              </a:lnSpc>
            </a:pPr>
            <a:r>
              <a:rPr lang="en-US" sz="1100">
                <a:solidFill>
                  <a:schemeClr val="tx1">
                    <a:lumMod val="50000"/>
                    <a:lumOff val="50000"/>
                  </a:schemeClr>
                </a:solidFill>
              </a:rPr>
              <a:t>Something called Floral sheel silk </a:t>
            </a:r>
          </a:p>
        </p:txBody>
      </p:sp>
      <p:sp>
        <p:nvSpPr>
          <p:cNvPr id="13" name="Rectangle 12">
            <a:extLst>
              <a:ext uri="{FF2B5EF4-FFF2-40B4-BE49-F238E27FC236}">
                <a16:creationId xmlns:a16="http://schemas.microsoft.com/office/drawing/2014/main" id="{2C087DAF-3F07-4658-BB34-8FEED938C345}"/>
              </a:ext>
            </a:extLst>
          </p:cNvPr>
          <p:cNvSpPr/>
          <p:nvPr/>
        </p:nvSpPr>
        <p:spPr>
          <a:xfrm>
            <a:off x="6669718" y="427407"/>
            <a:ext cx="3367735" cy="415691"/>
          </a:xfrm>
          <a:prstGeom prst="rect">
            <a:avLst/>
          </a:prstGeom>
        </p:spPr>
        <p:txBody>
          <a:bodyPr wrap="square">
            <a:spAutoFit/>
          </a:bodyPr>
          <a:lstStyle/>
          <a:p>
            <a:pPr algn="ctr">
              <a:lnSpc>
                <a:spcPct val="150000"/>
              </a:lnSpc>
            </a:pPr>
            <a:r>
              <a:rPr lang="en-US" sz="1600">
                <a:solidFill>
                  <a:schemeClr val="tx1">
                    <a:lumMod val="75000"/>
                    <a:lumOff val="25000"/>
                  </a:schemeClr>
                </a:solidFill>
                <a:latin typeface="+mj-lt"/>
                <a:cs typeface="Poppins" panose="02000000000000000000" pitchFamily="2" charset="0"/>
              </a:rPr>
              <a:t>Blouse</a:t>
            </a:r>
          </a:p>
        </p:txBody>
      </p:sp>
      <p:sp>
        <p:nvSpPr>
          <p:cNvPr id="14" name="TextBox 13">
            <a:extLst>
              <a:ext uri="{FF2B5EF4-FFF2-40B4-BE49-F238E27FC236}">
                <a16:creationId xmlns:a16="http://schemas.microsoft.com/office/drawing/2014/main" id="{31F2E310-35AD-4B1A-BDD3-27F8856B11AA}"/>
              </a:ext>
            </a:extLst>
          </p:cNvPr>
          <p:cNvSpPr txBox="1"/>
          <p:nvPr/>
        </p:nvSpPr>
        <p:spPr>
          <a:xfrm>
            <a:off x="7136080" y="1106022"/>
            <a:ext cx="2435012" cy="346249"/>
          </a:xfrm>
          <a:prstGeom prst="rect">
            <a:avLst/>
          </a:prstGeom>
          <a:noFill/>
        </p:spPr>
        <p:txBody>
          <a:bodyPr wrap="square" rtlCol="0">
            <a:spAutoFit/>
          </a:bodyPr>
          <a:lstStyle/>
          <a:p>
            <a:pPr algn="ctr">
              <a:lnSpc>
                <a:spcPct val="150000"/>
              </a:lnSpc>
            </a:pPr>
            <a:r>
              <a:rPr lang="en-US" sz="1100">
                <a:solidFill>
                  <a:schemeClr val="tx1">
                    <a:lumMod val="50000"/>
                    <a:lumOff val="50000"/>
                  </a:schemeClr>
                </a:solidFill>
              </a:rPr>
              <a:t>Number 0012</a:t>
            </a:r>
          </a:p>
        </p:txBody>
      </p:sp>
      <p:sp>
        <p:nvSpPr>
          <p:cNvPr id="15" name="TextBox 14">
            <a:extLst>
              <a:ext uri="{FF2B5EF4-FFF2-40B4-BE49-F238E27FC236}">
                <a16:creationId xmlns:a16="http://schemas.microsoft.com/office/drawing/2014/main" id="{D2D3FC93-13FE-497D-AB5C-E114DCCC4442}"/>
              </a:ext>
            </a:extLst>
          </p:cNvPr>
          <p:cNvSpPr txBox="1"/>
          <p:nvPr/>
        </p:nvSpPr>
        <p:spPr>
          <a:xfrm>
            <a:off x="6597335" y="2039834"/>
            <a:ext cx="3512502" cy="325089"/>
          </a:xfrm>
          <a:prstGeom prst="rect">
            <a:avLst/>
          </a:prstGeom>
          <a:noFill/>
        </p:spPr>
        <p:txBody>
          <a:bodyPr wrap="square" rtlCol="0">
            <a:spAutoFit/>
          </a:bodyPr>
          <a:lstStyle/>
          <a:p>
            <a:pPr algn="ctr">
              <a:lnSpc>
                <a:spcPct val="150000"/>
              </a:lnSpc>
            </a:pPr>
            <a:r>
              <a:rPr lang="en-US" sz="1100">
                <a:solidFill>
                  <a:schemeClr val="tx1">
                    <a:lumMod val="50000"/>
                    <a:lumOff val="50000"/>
                  </a:schemeClr>
                </a:solidFill>
              </a:rPr>
              <a:t>Something called Floral sheel silk </a:t>
            </a:r>
          </a:p>
        </p:txBody>
      </p:sp>
      <p:sp>
        <p:nvSpPr>
          <p:cNvPr id="16" name="Rectangle 15">
            <a:extLst>
              <a:ext uri="{FF2B5EF4-FFF2-40B4-BE49-F238E27FC236}">
                <a16:creationId xmlns:a16="http://schemas.microsoft.com/office/drawing/2014/main" id="{0E0FC6A2-CFA8-433D-B535-6C3F04CADDF6}"/>
              </a:ext>
            </a:extLst>
          </p:cNvPr>
          <p:cNvSpPr/>
          <p:nvPr/>
        </p:nvSpPr>
        <p:spPr>
          <a:xfrm>
            <a:off x="6669718" y="1624143"/>
            <a:ext cx="3367735" cy="415691"/>
          </a:xfrm>
          <a:prstGeom prst="rect">
            <a:avLst/>
          </a:prstGeom>
        </p:spPr>
        <p:txBody>
          <a:bodyPr wrap="square">
            <a:spAutoFit/>
          </a:bodyPr>
          <a:lstStyle/>
          <a:p>
            <a:pPr algn="ctr">
              <a:lnSpc>
                <a:spcPct val="150000"/>
              </a:lnSpc>
            </a:pPr>
            <a:r>
              <a:rPr lang="en-US" sz="1600">
                <a:solidFill>
                  <a:schemeClr val="tx1">
                    <a:lumMod val="75000"/>
                    <a:lumOff val="25000"/>
                  </a:schemeClr>
                </a:solidFill>
                <a:latin typeface="+mj-lt"/>
                <a:cs typeface="Poppins" panose="02000000000000000000" pitchFamily="2" charset="0"/>
              </a:rPr>
              <a:t>Pants</a:t>
            </a:r>
          </a:p>
        </p:txBody>
      </p:sp>
      <p:sp>
        <p:nvSpPr>
          <p:cNvPr id="17" name="TextBox 16">
            <a:extLst>
              <a:ext uri="{FF2B5EF4-FFF2-40B4-BE49-F238E27FC236}">
                <a16:creationId xmlns:a16="http://schemas.microsoft.com/office/drawing/2014/main" id="{84827D28-2090-4D1B-B1B3-25D377EB9F84}"/>
              </a:ext>
            </a:extLst>
          </p:cNvPr>
          <p:cNvSpPr txBox="1"/>
          <p:nvPr/>
        </p:nvSpPr>
        <p:spPr>
          <a:xfrm>
            <a:off x="7136080" y="2302758"/>
            <a:ext cx="2435012" cy="346249"/>
          </a:xfrm>
          <a:prstGeom prst="rect">
            <a:avLst/>
          </a:prstGeom>
          <a:noFill/>
        </p:spPr>
        <p:txBody>
          <a:bodyPr wrap="square" rtlCol="0">
            <a:spAutoFit/>
          </a:bodyPr>
          <a:lstStyle/>
          <a:p>
            <a:pPr algn="ctr">
              <a:lnSpc>
                <a:spcPct val="150000"/>
              </a:lnSpc>
            </a:pPr>
            <a:r>
              <a:rPr lang="en-US" sz="1100">
                <a:solidFill>
                  <a:schemeClr val="tx1">
                    <a:lumMod val="50000"/>
                    <a:lumOff val="50000"/>
                  </a:schemeClr>
                </a:solidFill>
              </a:rPr>
              <a:t>Number 0012</a:t>
            </a:r>
          </a:p>
        </p:txBody>
      </p:sp>
      <p:sp>
        <p:nvSpPr>
          <p:cNvPr id="18" name="TextBox 17">
            <a:extLst>
              <a:ext uri="{FF2B5EF4-FFF2-40B4-BE49-F238E27FC236}">
                <a16:creationId xmlns:a16="http://schemas.microsoft.com/office/drawing/2014/main" id="{7140B7C3-52ED-4EB6-9A4A-8436213D7441}"/>
              </a:ext>
            </a:extLst>
          </p:cNvPr>
          <p:cNvSpPr txBox="1"/>
          <p:nvPr/>
        </p:nvSpPr>
        <p:spPr>
          <a:xfrm rot="5400000">
            <a:off x="8261888" y="3044279"/>
            <a:ext cx="5494144" cy="769441"/>
          </a:xfrm>
          <a:prstGeom prst="rect">
            <a:avLst/>
          </a:prstGeom>
          <a:noFill/>
        </p:spPr>
        <p:txBody>
          <a:bodyPr wrap="square" rtlCol="0">
            <a:spAutoFit/>
          </a:bodyPr>
          <a:lstStyle/>
          <a:p>
            <a:pPr algn="ctr"/>
            <a:r>
              <a:rPr lang="en-US" sz="4400">
                <a:solidFill>
                  <a:schemeClr val="bg1"/>
                </a:solidFill>
                <a:latin typeface="+mj-lt"/>
              </a:rPr>
              <a:t>Find Your Style</a:t>
            </a:r>
            <a:endParaRPr lang="id-ID" sz="5400" b="1">
              <a:solidFill>
                <a:schemeClr val="bg1"/>
              </a:solidFill>
              <a:latin typeface="+mj-lt"/>
            </a:endParaRPr>
          </a:p>
        </p:txBody>
      </p:sp>
      <p:sp>
        <p:nvSpPr>
          <p:cNvPr id="19" name="TextBox 18">
            <a:extLst>
              <a:ext uri="{FF2B5EF4-FFF2-40B4-BE49-F238E27FC236}">
                <a16:creationId xmlns:a16="http://schemas.microsoft.com/office/drawing/2014/main" id="{1ACE20D1-D978-4120-B2B7-63521C0B945A}"/>
              </a:ext>
            </a:extLst>
          </p:cNvPr>
          <p:cNvSpPr txBox="1"/>
          <p:nvPr/>
        </p:nvSpPr>
        <p:spPr>
          <a:xfrm>
            <a:off x="3888847" y="2454985"/>
            <a:ext cx="2583321" cy="2123658"/>
          </a:xfrm>
          <a:prstGeom prst="rect">
            <a:avLst/>
          </a:prstGeom>
          <a:noFill/>
        </p:spPr>
        <p:txBody>
          <a:bodyPr wrap="square" rtlCol="0">
            <a:spAutoFit/>
          </a:bodyPr>
          <a:lstStyle/>
          <a:p>
            <a:pPr>
              <a:lnSpc>
                <a:spcPct val="150000"/>
              </a:lnSpc>
            </a:pPr>
            <a:r>
              <a:rPr lang="en-US" sz="1100">
                <a:solidFill>
                  <a:schemeClr val="bg1"/>
                </a:solidFill>
              </a:rPr>
              <a:t>Augue in mollis condimentum, augue lectus scelerisque lorem, vel venenatis tortor mauris vitae turpis. Praesent lacinia tellus augue, eget tincidunt urna mattis a. Proin ac massa et lorem laoreet porttitor at eget ex. Nam pulvinar vitae ante vitae tempor.  </a:t>
            </a:r>
          </a:p>
        </p:txBody>
      </p:sp>
      <p:sp>
        <p:nvSpPr>
          <p:cNvPr id="20" name="Rectangle 19">
            <a:extLst>
              <a:ext uri="{FF2B5EF4-FFF2-40B4-BE49-F238E27FC236}">
                <a16:creationId xmlns:a16="http://schemas.microsoft.com/office/drawing/2014/main" id="{97ADE1AA-52D5-490F-80D2-382965CE0CCB}"/>
              </a:ext>
            </a:extLst>
          </p:cNvPr>
          <p:cNvSpPr/>
          <p:nvPr/>
        </p:nvSpPr>
        <p:spPr>
          <a:xfrm>
            <a:off x="3888847" y="1289771"/>
            <a:ext cx="1793194" cy="830997"/>
          </a:xfrm>
          <a:prstGeom prst="rect">
            <a:avLst/>
          </a:prstGeom>
        </p:spPr>
        <p:txBody>
          <a:bodyPr wrap="square">
            <a:spAutoFit/>
          </a:bodyPr>
          <a:lstStyle/>
          <a:p>
            <a:pPr>
              <a:lnSpc>
                <a:spcPct val="150000"/>
              </a:lnSpc>
            </a:pPr>
            <a:r>
              <a:rPr lang="en-US" sz="1600">
                <a:solidFill>
                  <a:schemeClr val="bg1"/>
                </a:solidFill>
                <a:latin typeface="+mj-lt"/>
                <a:cs typeface="Poppins" panose="02000000000000000000" pitchFamily="2" charset="0"/>
              </a:rPr>
              <a:t>Something Important About </a:t>
            </a:r>
          </a:p>
        </p:txBody>
      </p:sp>
      <p:sp>
        <p:nvSpPr>
          <p:cNvPr id="21" name="TextBox 20">
            <a:extLst>
              <a:ext uri="{FF2B5EF4-FFF2-40B4-BE49-F238E27FC236}">
                <a16:creationId xmlns:a16="http://schemas.microsoft.com/office/drawing/2014/main" id="{4D1DAF57-1E3D-4A7B-8098-D3E631361122}"/>
              </a:ext>
            </a:extLst>
          </p:cNvPr>
          <p:cNvSpPr txBox="1"/>
          <p:nvPr/>
        </p:nvSpPr>
        <p:spPr>
          <a:xfrm>
            <a:off x="3888847" y="4578643"/>
            <a:ext cx="2583321" cy="854080"/>
          </a:xfrm>
          <a:prstGeom prst="rect">
            <a:avLst/>
          </a:prstGeom>
          <a:noFill/>
        </p:spPr>
        <p:txBody>
          <a:bodyPr wrap="square" rtlCol="0">
            <a:spAutoFit/>
          </a:bodyPr>
          <a:lstStyle/>
          <a:p>
            <a:pPr>
              <a:lnSpc>
                <a:spcPct val="150000"/>
              </a:lnSpc>
            </a:pPr>
            <a:r>
              <a:rPr lang="en-US" sz="1100">
                <a:solidFill>
                  <a:schemeClr val="bg1"/>
                </a:solidFill>
              </a:rPr>
              <a:t>Praesent lacinia tellus augue, eget tincidunt urna mattis a. Proin ac massa et</a:t>
            </a:r>
          </a:p>
        </p:txBody>
      </p:sp>
      <p:sp>
        <p:nvSpPr>
          <p:cNvPr id="4" name="Picture Placeholder 3">
            <a:extLst>
              <a:ext uri="{FF2B5EF4-FFF2-40B4-BE49-F238E27FC236}">
                <a16:creationId xmlns:a16="http://schemas.microsoft.com/office/drawing/2014/main" id="{5FA16937-5B8C-4E72-9004-C24ED39A5697}"/>
              </a:ext>
            </a:extLst>
          </p:cNvPr>
          <p:cNvSpPr>
            <a:spLocks noGrp="1"/>
          </p:cNvSpPr>
          <p:nvPr>
            <p:ph type="pic" sz="quarter" idx="11"/>
          </p:nvPr>
        </p:nvSpPr>
        <p:spPr/>
      </p:sp>
    </p:spTree>
    <p:extLst>
      <p:ext uri="{BB962C8B-B14F-4D97-AF65-F5344CB8AC3E}">
        <p14:creationId xmlns:p14="http://schemas.microsoft.com/office/powerpoint/2010/main" val="199192368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750"/>
                                        <p:tgtEl>
                                          <p:spTgt spid="20"/>
                                        </p:tgtEl>
                                      </p:cBhvr>
                                    </p:animEffect>
                                    <p:anim calcmode="lin" valueType="num">
                                      <p:cBhvr>
                                        <p:cTn id="8" dur="750" fill="hold"/>
                                        <p:tgtEl>
                                          <p:spTgt spid="20"/>
                                        </p:tgtEl>
                                        <p:attrNameLst>
                                          <p:attrName>ppt_x</p:attrName>
                                        </p:attrNameLst>
                                      </p:cBhvr>
                                      <p:tavLst>
                                        <p:tav tm="0">
                                          <p:val>
                                            <p:strVal val="#ppt_x"/>
                                          </p:val>
                                        </p:tav>
                                        <p:tav tm="100000">
                                          <p:val>
                                            <p:strVal val="#ppt_x"/>
                                          </p:val>
                                        </p:tav>
                                      </p:tavLst>
                                    </p:anim>
                                    <p:anim calcmode="lin" valueType="num">
                                      <p:cBhvr>
                                        <p:cTn id="9" dur="75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750"/>
                                        <p:tgtEl>
                                          <p:spTgt spid="19"/>
                                        </p:tgtEl>
                                      </p:cBhvr>
                                    </p:animEffect>
                                    <p:anim calcmode="lin" valueType="num">
                                      <p:cBhvr>
                                        <p:cTn id="13" dur="750" fill="hold"/>
                                        <p:tgtEl>
                                          <p:spTgt spid="19"/>
                                        </p:tgtEl>
                                        <p:attrNameLst>
                                          <p:attrName>ppt_x</p:attrName>
                                        </p:attrNameLst>
                                      </p:cBhvr>
                                      <p:tavLst>
                                        <p:tav tm="0">
                                          <p:val>
                                            <p:strVal val="#ppt_x"/>
                                          </p:val>
                                        </p:tav>
                                        <p:tav tm="100000">
                                          <p:val>
                                            <p:strVal val="#ppt_x"/>
                                          </p:val>
                                        </p:tav>
                                      </p:tavLst>
                                    </p:anim>
                                    <p:anim calcmode="lin" valueType="num">
                                      <p:cBhvr>
                                        <p:cTn id="14" dur="75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750"/>
                                        <p:tgtEl>
                                          <p:spTgt spid="21"/>
                                        </p:tgtEl>
                                      </p:cBhvr>
                                    </p:animEffect>
                                    <p:anim calcmode="lin" valueType="num">
                                      <p:cBhvr>
                                        <p:cTn id="18" dur="750" fill="hold"/>
                                        <p:tgtEl>
                                          <p:spTgt spid="21"/>
                                        </p:tgtEl>
                                        <p:attrNameLst>
                                          <p:attrName>ppt_x</p:attrName>
                                        </p:attrNameLst>
                                      </p:cBhvr>
                                      <p:tavLst>
                                        <p:tav tm="0">
                                          <p:val>
                                            <p:strVal val="#ppt_x"/>
                                          </p:val>
                                        </p:tav>
                                        <p:tav tm="100000">
                                          <p:val>
                                            <p:strVal val="#ppt_x"/>
                                          </p:val>
                                        </p:tav>
                                      </p:tavLst>
                                    </p:anim>
                                    <p:anim calcmode="lin" valueType="num">
                                      <p:cBhvr>
                                        <p:cTn id="19" dur="75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anim calcmode="lin" valueType="num">
                                      <p:cBhvr>
                                        <p:cTn id="23" dur="750" fill="hold"/>
                                        <p:tgtEl>
                                          <p:spTgt spid="6"/>
                                        </p:tgtEl>
                                        <p:attrNameLst>
                                          <p:attrName>ppt_x</p:attrName>
                                        </p:attrNameLst>
                                      </p:cBhvr>
                                      <p:tavLst>
                                        <p:tav tm="0">
                                          <p:val>
                                            <p:strVal val="#ppt_x"/>
                                          </p:val>
                                        </p:tav>
                                        <p:tav tm="100000">
                                          <p:val>
                                            <p:strVal val="#ppt_x"/>
                                          </p:val>
                                        </p:tav>
                                      </p:tavLst>
                                    </p:anim>
                                    <p:anim calcmode="lin" valueType="num">
                                      <p:cBhvr>
                                        <p:cTn id="24" dur="75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750"/>
                                        <p:tgtEl>
                                          <p:spTgt spid="7"/>
                                        </p:tgtEl>
                                      </p:cBhvr>
                                    </p:animEffect>
                                    <p:anim calcmode="lin" valueType="num">
                                      <p:cBhvr>
                                        <p:cTn id="28" dur="750" fill="hold"/>
                                        <p:tgtEl>
                                          <p:spTgt spid="7"/>
                                        </p:tgtEl>
                                        <p:attrNameLst>
                                          <p:attrName>ppt_x</p:attrName>
                                        </p:attrNameLst>
                                      </p:cBhvr>
                                      <p:tavLst>
                                        <p:tav tm="0">
                                          <p:val>
                                            <p:strVal val="#ppt_x"/>
                                          </p:val>
                                        </p:tav>
                                        <p:tav tm="100000">
                                          <p:val>
                                            <p:strVal val="#ppt_x"/>
                                          </p:val>
                                        </p:tav>
                                      </p:tavLst>
                                    </p:anim>
                                    <p:anim calcmode="lin" valueType="num">
                                      <p:cBhvr>
                                        <p:cTn id="29" dur="75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750"/>
                                        <p:tgtEl>
                                          <p:spTgt spid="8"/>
                                        </p:tgtEl>
                                      </p:cBhvr>
                                    </p:animEffect>
                                    <p:anim calcmode="lin" valueType="num">
                                      <p:cBhvr>
                                        <p:cTn id="33" dur="750" fill="hold"/>
                                        <p:tgtEl>
                                          <p:spTgt spid="8"/>
                                        </p:tgtEl>
                                        <p:attrNameLst>
                                          <p:attrName>ppt_x</p:attrName>
                                        </p:attrNameLst>
                                      </p:cBhvr>
                                      <p:tavLst>
                                        <p:tav tm="0">
                                          <p:val>
                                            <p:strVal val="#ppt_x"/>
                                          </p:val>
                                        </p:tav>
                                        <p:tav tm="100000">
                                          <p:val>
                                            <p:strVal val="#ppt_x"/>
                                          </p:val>
                                        </p:tav>
                                      </p:tavLst>
                                    </p:anim>
                                    <p:anim calcmode="lin" valueType="num">
                                      <p:cBhvr>
                                        <p:cTn id="34" dur="75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750"/>
                                        <p:tgtEl>
                                          <p:spTgt spid="9"/>
                                        </p:tgtEl>
                                      </p:cBhvr>
                                    </p:animEffect>
                                    <p:anim calcmode="lin" valueType="num">
                                      <p:cBhvr>
                                        <p:cTn id="38" dur="750" fill="hold"/>
                                        <p:tgtEl>
                                          <p:spTgt spid="9"/>
                                        </p:tgtEl>
                                        <p:attrNameLst>
                                          <p:attrName>ppt_x</p:attrName>
                                        </p:attrNameLst>
                                      </p:cBhvr>
                                      <p:tavLst>
                                        <p:tav tm="0">
                                          <p:val>
                                            <p:strVal val="#ppt_x"/>
                                          </p:val>
                                        </p:tav>
                                        <p:tav tm="100000">
                                          <p:val>
                                            <p:strVal val="#ppt_x"/>
                                          </p:val>
                                        </p:tav>
                                      </p:tavLst>
                                    </p:anim>
                                    <p:anim calcmode="lin" valueType="num">
                                      <p:cBhvr>
                                        <p:cTn id="39" dur="750" fill="hold"/>
                                        <p:tgtEl>
                                          <p:spTgt spid="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50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750"/>
                                        <p:tgtEl>
                                          <p:spTgt spid="10"/>
                                        </p:tgtEl>
                                      </p:cBhvr>
                                    </p:animEffect>
                                    <p:anim calcmode="lin" valueType="num">
                                      <p:cBhvr>
                                        <p:cTn id="43" dur="750" fill="hold"/>
                                        <p:tgtEl>
                                          <p:spTgt spid="10"/>
                                        </p:tgtEl>
                                        <p:attrNameLst>
                                          <p:attrName>ppt_x</p:attrName>
                                        </p:attrNameLst>
                                      </p:cBhvr>
                                      <p:tavLst>
                                        <p:tav tm="0">
                                          <p:val>
                                            <p:strVal val="#ppt_x"/>
                                          </p:val>
                                        </p:tav>
                                        <p:tav tm="100000">
                                          <p:val>
                                            <p:strVal val="#ppt_x"/>
                                          </p:val>
                                        </p:tav>
                                      </p:tavLst>
                                    </p:anim>
                                    <p:anim calcmode="lin" valueType="num">
                                      <p:cBhvr>
                                        <p:cTn id="44" dur="750" fill="hold"/>
                                        <p:tgtEl>
                                          <p:spTgt spid="1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50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750"/>
                                        <p:tgtEl>
                                          <p:spTgt spid="11"/>
                                        </p:tgtEl>
                                      </p:cBhvr>
                                    </p:animEffect>
                                    <p:anim calcmode="lin" valueType="num">
                                      <p:cBhvr>
                                        <p:cTn id="48" dur="750" fill="hold"/>
                                        <p:tgtEl>
                                          <p:spTgt spid="11"/>
                                        </p:tgtEl>
                                        <p:attrNameLst>
                                          <p:attrName>ppt_x</p:attrName>
                                        </p:attrNameLst>
                                      </p:cBhvr>
                                      <p:tavLst>
                                        <p:tav tm="0">
                                          <p:val>
                                            <p:strVal val="#ppt_x"/>
                                          </p:val>
                                        </p:tav>
                                        <p:tav tm="100000">
                                          <p:val>
                                            <p:strVal val="#ppt_x"/>
                                          </p:val>
                                        </p:tav>
                                      </p:tavLst>
                                    </p:anim>
                                    <p:anim calcmode="lin" valueType="num">
                                      <p:cBhvr>
                                        <p:cTn id="49" dur="750" fill="hold"/>
                                        <p:tgtEl>
                                          <p:spTgt spid="1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50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750"/>
                                        <p:tgtEl>
                                          <p:spTgt spid="12"/>
                                        </p:tgtEl>
                                      </p:cBhvr>
                                    </p:animEffect>
                                    <p:anim calcmode="lin" valueType="num">
                                      <p:cBhvr>
                                        <p:cTn id="53" dur="750" fill="hold"/>
                                        <p:tgtEl>
                                          <p:spTgt spid="12"/>
                                        </p:tgtEl>
                                        <p:attrNameLst>
                                          <p:attrName>ppt_x</p:attrName>
                                        </p:attrNameLst>
                                      </p:cBhvr>
                                      <p:tavLst>
                                        <p:tav tm="0">
                                          <p:val>
                                            <p:strVal val="#ppt_x"/>
                                          </p:val>
                                        </p:tav>
                                        <p:tav tm="100000">
                                          <p:val>
                                            <p:strVal val="#ppt_x"/>
                                          </p:val>
                                        </p:tav>
                                      </p:tavLst>
                                    </p:anim>
                                    <p:anim calcmode="lin" valueType="num">
                                      <p:cBhvr>
                                        <p:cTn id="54" dur="750" fill="hold"/>
                                        <p:tgtEl>
                                          <p:spTgt spid="12"/>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50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750"/>
                                        <p:tgtEl>
                                          <p:spTgt spid="13"/>
                                        </p:tgtEl>
                                      </p:cBhvr>
                                    </p:animEffect>
                                    <p:anim calcmode="lin" valueType="num">
                                      <p:cBhvr>
                                        <p:cTn id="58" dur="750" fill="hold"/>
                                        <p:tgtEl>
                                          <p:spTgt spid="13"/>
                                        </p:tgtEl>
                                        <p:attrNameLst>
                                          <p:attrName>ppt_x</p:attrName>
                                        </p:attrNameLst>
                                      </p:cBhvr>
                                      <p:tavLst>
                                        <p:tav tm="0">
                                          <p:val>
                                            <p:strVal val="#ppt_x"/>
                                          </p:val>
                                        </p:tav>
                                        <p:tav tm="100000">
                                          <p:val>
                                            <p:strVal val="#ppt_x"/>
                                          </p:val>
                                        </p:tav>
                                      </p:tavLst>
                                    </p:anim>
                                    <p:anim calcmode="lin" valueType="num">
                                      <p:cBhvr>
                                        <p:cTn id="59" dur="750" fill="hold"/>
                                        <p:tgtEl>
                                          <p:spTgt spid="1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50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750"/>
                                        <p:tgtEl>
                                          <p:spTgt spid="14"/>
                                        </p:tgtEl>
                                      </p:cBhvr>
                                    </p:animEffect>
                                    <p:anim calcmode="lin" valueType="num">
                                      <p:cBhvr>
                                        <p:cTn id="63" dur="750" fill="hold"/>
                                        <p:tgtEl>
                                          <p:spTgt spid="14"/>
                                        </p:tgtEl>
                                        <p:attrNameLst>
                                          <p:attrName>ppt_x</p:attrName>
                                        </p:attrNameLst>
                                      </p:cBhvr>
                                      <p:tavLst>
                                        <p:tav tm="0">
                                          <p:val>
                                            <p:strVal val="#ppt_x"/>
                                          </p:val>
                                        </p:tav>
                                        <p:tav tm="100000">
                                          <p:val>
                                            <p:strVal val="#ppt_x"/>
                                          </p:val>
                                        </p:tav>
                                      </p:tavLst>
                                    </p:anim>
                                    <p:anim calcmode="lin" valueType="num">
                                      <p:cBhvr>
                                        <p:cTn id="64" dur="750" fill="hold"/>
                                        <p:tgtEl>
                                          <p:spTgt spid="1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50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750"/>
                                        <p:tgtEl>
                                          <p:spTgt spid="15"/>
                                        </p:tgtEl>
                                      </p:cBhvr>
                                    </p:animEffect>
                                    <p:anim calcmode="lin" valueType="num">
                                      <p:cBhvr>
                                        <p:cTn id="68" dur="750" fill="hold"/>
                                        <p:tgtEl>
                                          <p:spTgt spid="15"/>
                                        </p:tgtEl>
                                        <p:attrNameLst>
                                          <p:attrName>ppt_x</p:attrName>
                                        </p:attrNameLst>
                                      </p:cBhvr>
                                      <p:tavLst>
                                        <p:tav tm="0">
                                          <p:val>
                                            <p:strVal val="#ppt_x"/>
                                          </p:val>
                                        </p:tav>
                                        <p:tav tm="100000">
                                          <p:val>
                                            <p:strVal val="#ppt_x"/>
                                          </p:val>
                                        </p:tav>
                                      </p:tavLst>
                                    </p:anim>
                                    <p:anim calcmode="lin" valueType="num">
                                      <p:cBhvr>
                                        <p:cTn id="69" dur="750" fill="hold"/>
                                        <p:tgtEl>
                                          <p:spTgt spid="1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50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750"/>
                                        <p:tgtEl>
                                          <p:spTgt spid="16"/>
                                        </p:tgtEl>
                                      </p:cBhvr>
                                    </p:animEffect>
                                    <p:anim calcmode="lin" valueType="num">
                                      <p:cBhvr>
                                        <p:cTn id="73" dur="750" fill="hold"/>
                                        <p:tgtEl>
                                          <p:spTgt spid="16"/>
                                        </p:tgtEl>
                                        <p:attrNameLst>
                                          <p:attrName>ppt_x</p:attrName>
                                        </p:attrNameLst>
                                      </p:cBhvr>
                                      <p:tavLst>
                                        <p:tav tm="0">
                                          <p:val>
                                            <p:strVal val="#ppt_x"/>
                                          </p:val>
                                        </p:tav>
                                        <p:tav tm="100000">
                                          <p:val>
                                            <p:strVal val="#ppt_x"/>
                                          </p:val>
                                        </p:tav>
                                      </p:tavLst>
                                    </p:anim>
                                    <p:anim calcmode="lin" valueType="num">
                                      <p:cBhvr>
                                        <p:cTn id="74" dur="750" fill="hold"/>
                                        <p:tgtEl>
                                          <p:spTgt spid="16"/>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50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750"/>
                                        <p:tgtEl>
                                          <p:spTgt spid="17"/>
                                        </p:tgtEl>
                                      </p:cBhvr>
                                    </p:animEffect>
                                    <p:anim calcmode="lin" valueType="num">
                                      <p:cBhvr>
                                        <p:cTn id="78" dur="750" fill="hold"/>
                                        <p:tgtEl>
                                          <p:spTgt spid="17"/>
                                        </p:tgtEl>
                                        <p:attrNameLst>
                                          <p:attrName>ppt_x</p:attrName>
                                        </p:attrNameLst>
                                      </p:cBhvr>
                                      <p:tavLst>
                                        <p:tav tm="0">
                                          <p:val>
                                            <p:strVal val="#ppt_x"/>
                                          </p:val>
                                        </p:tav>
                                        <p:tav tm="100000">
                                          <p:val>
                                            <p:strVal val="#ppt_x"/>
                                          </p:val>
                                        </p:tav>
                                      </p:tavLst>
                                    </p:anim>
                                    <p:anim calcmode="lin" valueType="num">
                                      <p:cBhvr>
                                        <p:cTn id="79" dur="75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9" grpId="0"/>
      <p:bldP spid="20" grpId="0"/>
      <p:bldP spid="21" grpId="0"/>
    </p:bldLst>
  </p:timing>
</p:sld>
</file>

<file path=ppt/theme/theme1.xml><?xml version="1.0" encoding="utf-8"?>
<a:theme xmlns:a="http://schemas.openxmlformats.org/drawingml/2006/main" name="Office Theme">
  <a:themeElements>
    <a:clrScheme name="Tension Color">
      <a:dk1>
        <a:sysClr val="windowText" lastClr="000000"/>
      </a:dk1>
      <a:lt1>
        <a:sysClr val="window" lastClr="FFFFFF"/>
      </a:lt1>
      <a:dk2>
        <a:srgbClr val="44546A"/>
      </a:dk2>
      <a:lt2>
        <a:srgbClr val="E7E6E6"/>
      </a:lt2>
      <a:accent1>
        <a:srgbClr val="7F7F7F"/>
      </a:accent1>
      <a:accent2>
        <a:srgbClr val="F4B183"/>
      </a:accent2>
      <a:accent3>
        <a:srgbClr val="9CC3E5"/>
      </a:accent3>
      <a:accent4>
        <a:srgbClr val="FFD965"/>
      </a:accent4>
      <a:accent5>
        <a:srgbClr val="8EAADB"/>
      </a:accent5>
      <a:accent6>
        <a:srgbClr val="26C281"/>
      </a:accent6>
      <a:hlink>
        <a:srgbClr val="48A1FA"/>
      </a:hlink>
      <a:folHlink>
        <a:srgbClr val="C490AA"/>
      </a:folHlink>
    </a:clrScheme>
    <a:fontScheme name="Tension  Font">
      <a:majorFont>
        <a:latin typeface="Playfair Display"/>
        <a:ea typeface=""/>
        <a:cs typeface=""/>
      </a:majorFont>
      <a:minorFont>
        <a:latin typeface="Poppi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16091</TotalTime>
  <Words>4100</Words>
  <Application>Microsoft Office PowerPoint</Application>
  <PresentationFormat>Widescreen</PresentationFormat>
  <Paragraphs>479</Paragraphs>
  <Slides>75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75</vt:i4>
      </vt:variant>
    </vt:vector>
  </HeadingPairs>
  <TitlesOfParts>
    <vt:vector size="79" baseType="lpstr">
      <vt:lpstr>Arial</vt:lpstr>
      <vt:lpstr>Playfair Display</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Wicaksono</dc:creator>
  <cp:lastModifiedBy>Hari Wicaksono</cp:lastModifiedBy>
  <cp:revision>172</cp:revision>
  <dcterms:created xsi:type="dcterms:W3CDTF">2018-05-03T14:37:22Z</dcterms:created>
  <dcterms:modified xsi:type="dcterms:W3CDTF">2018-05-18T08:31:03Z</dcterms:modified>
</cp:coreProperties>
</file>