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A-5246-4078-83E2-983BEF7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A8D2-D59B-4A2E-975E-CCA4F5A5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weights to symbols allows us to determine the weight of a given synchronizing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we are able to state the goal of the algorithm</a:t>
            </a:r>
          </a:p>
          <a:p>
            <a:r>
              <a:rPr lang="en-US" dirty="0"/>
              <a:t>The goal of the algorithm is to find the shortest and “lightest” synchronizing word.</a:t>
            </a:r>
          </a:p>
        </p:txBody>
      </p:sp>
    </p:spTree>
    <p:extLst>
      <p:ext uri="{BB962C8B-B14F-4D97-AF65-F5344CB8AC3E}">
        <p14:creationId xmlns:p14="http://schemas.microsoft.com/office/powerpoint/2010/main" val="148838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words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99" y="2179314"/>
            <a:ext cx="6762630" cy="4206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298580" y="2179314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words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is a finite set of states.</a:t>
            </a:r>
          </a:p>
          <a:p>
            <a:r>
              <a:rPr lang="en-US" i="1" dirty="0"/>
              <a:t>Σ </a:t>
            </a:r>
            <a:r>
              <a:rPr lang="en-US" dirty="0"/>
              <a:t>is a finite alphabet.</a:t>
            </a:r>
          </a:p>
          <a:p>
            <a:r>
              <a:rPr lang="en-US" i="1" dirty="0"/>
              <a:t>δ </a:t>
            </a:r>
            <a:r>
              <a:rPr lang="en-US" dirty="0"/>
              <a:t>is the transition function: </a:t>
            </a:r>
            <a:r>
              <a:rPr lang="en-US" i="1" dirty="0"/>
              <a:t>Q</a:t>
            </a:r>
            <a:r>
              <a:rPr lang="en-US" dirty="0"/>
              <a:t> x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r>
              <a:rPr lang="en-US" i="1" dirty="0"/>
              <a:t>γ </a:t>
            </a:r>
            <a:r>
              <a:rPr lang="en-US" dirty="0"/>
              <a:t>is the weight function: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W </a:t>
            </a:r>
            <a:r>
              <a:rPr lang="en-US" dirty="0"/>
              <a:t>is a set containing the shortest synchronizing words for </a:t>
            </a:r>
            <a:r>
              <a:rPr lang="en-US" i="1" dirty="0"/>
              <a:t>Q’</a:t>
            </a:r>
            <a:r>
              <a:rPr lang="en-US" dirty="0"/>
              <a:t>, where </a:t>
            </a:r>
            <a:r>
              <a:rPr lang="en-US" i="1" dirty="0"/>
              <a:t>Q’</a:t>
            </a:r>
            <a:r>
              <a:rPr lang="en-US" dirty="0"/>
              <a:t> is up to </a:t>
            </a:r>
            <a:r>
              <a:rPr lang="en-US" i="1" dirty="0"/>
              <a:t>m </a:t>
            </a:r>
            <a:r>
              <a:rPr lang="en-US" dirty="0"/>
              <a:t>subsets of </a:t>
            </a:r>
            <a:r>
              <a:rPr lang="en-US" i="1" dirty="0"/>
              <a:t>Q.</a:t>
            </a:r>
          </a:p>
          <a:p>
            <a:endParaRPr lang="en-US" dirty="0"/>
          </a:p>
          <a:p>
            <a:r>
              <a:rPr lang="en-US" dirty="0"/>
              <a:t>This algorithm is used to generate a set of weighted short synchronizing words for any power automaton of </a:t>
            </a:r>
            <a:r>
              <a:rPr lang="en-US" i="1" dirty="0"/>
              <a:t>A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weight </a:t>
            </a:r>
            <a:r>
              <a:rPr lang="en-US" sz="2800" dirty="0"/>
              <a:t>of </a:t>
            </a:r>
            <a:r>
              <a:rPr lang="en-US" dirty="0"/>
              <a:t>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191192" y="2409469"/>
            <a:ext cx="4640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weight synch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u.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 </a:t>
            </a:r>
            <a:r>
              <a:rPr lang="en-US" dirty="0"/>
              <a:t>is the approximate shortest and “lightest” synchronizing word or NULL if there is no synchronizing word.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algorithm uses the previous compute words algorithm to generate words, then evaluates each word with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, returning the word which satisfies </a:t>
            </a:r>
            <a:r>
              <a:rPr lang="en-US" i="1" dirty="0"/>
              <a:t>t </a:t>
            </a:r>
            <a:r>
              <a:rPr lang="en-US" dirty="0"/>
              <a:t>and minimizes </a:t>
            </a:r>
            <a:r>
              <a:rPr lang="en-US" i="1" dirty="0"/>
              <a:t>h </a:t>
            </a:r>
            <a:r>
              <a:rPr lang="en-US" dirty="0"/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5" y="2565692"/>
            <a:ext cx="7253736" cy="3416320"/>
          </a:xfr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 stated in the title of the second algorithm, we are approximating the best synchronizing word.</a:t>
                </a:r>
              </a:p>
              <a:p>
                <a:r>
                  <a:rPr lang="en-US" dirty="0"/>
                  <a:t> We are trying to balance the length of the word and the weight of the word</a:t>
                </a:r>
              </a:p>
              <a:p>
                <a:r>
                  <a:rPr lang="en-US" dirty="0"/>
                  <a:t>Each </a:t>
                </a:r>
                <a:r>
                  <a:rPr lang="en-US" i="1" dirty="0"/>
                  <a:t>h </a:t>
                </a:r>
                <a:r>
                  <a:rPr lang="en-US" dirty="0"/>
                  <a:t>and </a:t>
                </a:r>
                <a:r>
                  <a:rPr lang="en-US" i="1" dirty="0"/>
                  <a:t>t</a:t>
                </a:r>
                <a:r>
                  <a:rPr lang="en-US" dirty="0"/>
                  <a:t> uses a different approach to approximate the best synchronizing word.</a:t>
                </a:r>
              </a:p>
              <a:p>
                <a:endParaRPr lang="en-US" dirty="0"/>
              </a:p>
              <a:p>
                <a:r>
                  <a:rPr lang="en-US" dirty="0"/>
                  <a:t>Heuristic 1:						</a:t>
                </a:r>
                <a:r>
                  <a:rPr lang="en-US" i="1" dirty="0"/>
                  <a:t>P</a:t>
                </a:r>
                <a:r>
                  <a:rPr lang="en-US" dirty="0"/>
                  <a:t> is the set containing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/>
                  <a:t>				</a:t>
                </a:r>
                <a:r>
                  <a:rPr lang="en-US" dirty="0"/>
                  <a:t>all the remaining paths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					T</a:t>
                </a:r>
                <a:r>
                  <a:rPr lang="en-US" dirty="0"/>
                  <a:t> is the set of all paths</a:t>
                </a: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2: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from H</a:t>
                </a:r>
                <a:r>
                  <a:rPr lang="en-US" baseline="-25000" dirty="0"/>
                  <a:t>1</a:t>
                </a:r>
                <a:r>
                  <a:rPr lang="en-US" dirty="0"/>
                  <a:t> but uses </a:t>
                </a:r>
                <a:r>
                  <a:rPr lang="en-US" i="1" dirty="0"/>
                  <a:t>T</a:t>
                </a:r>
                <a:r>
                  <a:rPr lang="en-US" dirty="0"/>
                  <a:t> instead of </a:t>
                </a:r>
                <a:r>
                  <a:rPr lang="en-US" i="1" dirty="0"/>
                  <a:t>P</a:t>
                </a:r>
                <a:r>
                  <a:rPr lang="en-US" dirty="0"/>
                  <a:t> for </a:t>
                </a:r>
                <a:r>
                  <a:rPr lang="en-US" i="1" dirty="0"/>
                  <a:t>h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 </a:t>
                </a:r>
                <a:r>
                  <a:rPr lang="en-US" dirty="0"/>
                  <a:t>prioritizes words that reduce the remaining paths needed to be calculated over words with less weight.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3: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T,m</a:t>
                </a:r>
                <a:r>
                  <a:rPr lang="en-US" i="1" dirty="0"/>
                  <a:t>)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</a:t>
                </a:r>
                <a:r>
                  <a:rPr lang="en-US" dirty="0" err="1"/>
                  <a:t>Eppsiten’s</a:t>
                </a:r>
                <a:r>
                  <a:rPr lang="en-US" dirty="0"/>
                  <a:t> heuristic algorithm for DFAs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 </a:t>
                </a:r>
                <a:r>
                  <a:rPr lang="en-US" dirty="0"/>
                  <a:t>checks if </a:t>
                </a:r>
                <a:r>
                  <a:rPr lang="en-US" i="1" dirty="0"/>
                  <a:t>P</a:t>
                </a:r>
                <a:r>
                  <a:rPr lang="en-US" dirty="0"/>
                  <a:t> is a subset of </a:t>
                </a:r>
                <a:r>
                  <a:rPr lang="en-US" i="1" dirty="0"/>
                  <a:t>T</a:t>
                </a:r>
                <a:r>
                  <a:rPr lang="en-US" dirty="0"/>
                  <a:t> and if </a:t>
                </a:r>
                <a:r>
                  <a:rPr lang="en-US" i="1" dirty="0"/>
                  <a:t>P </a:t>
                </a:r>
                <a:r>
                  <a:rPr lang="en-US" dirty="0"/>
                  <a:t>is the shortest path.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 </a:t>
                </a:r>
                <a:r>
                  <a:rPr lang="en-US" dirty="0"/>
                  <a:t>simply returns the weight of the word.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4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Heuristic 4: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h </a:t>
                </a:r>
                <a:r>
                  <a:rPr lang="en-US" dirty="0"/>
                  <a:t>from H</a:t>
                </a:r>
                <a:r>
                  <a:rPr lang="en-US" baseline="-25000" dirty="0"/>
                  <a:t>2</a:t>
                </a:r>
                <a:r>
                  <a:rPr lang="en-US" dirty="0"/>
                  <a:t> but squares the denominator.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baseline="-25000" dirty="0"/>
                  <a:t>1-3</a:t>
                </a:r>
                <a:r>
                  <a:rPr lang="en-US" dirty="0"/>
                  <a:t> might not choose paths which use heavier symbols in the first iteration which could lead to inefficient paths.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 </a:t>
                </a:r>
                <a:r>
                  <a:rPr lang="en-US" dirty="0"/>
                  <a:t>highly prioritizes words that reduce the remaining paths needed to be calculated over words with less weight.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WFA?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start with DFAs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3D2C-83ED-4C9B-8651-3E3DE699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Implementing new heuristics to possibly find better synchronizing words.</a:t>
            </a:r>
          </a:p>
          <a:p>
            <a:pPr lvl="1"/>
            <a:r>
              <a:rPr lang="en-US" dirty="0"/>
              <a:t>Modifying current heuristics to possibly improve their results</a:t>
            </a:r>
          </a:p>
          <a:p>
            <a:r>
              <a:rPr lang="en-US" dirty="0"/>
              <a:t>Automata</a:t>
            </a:r>
          </a:p>
          <a:p>
            <a:pPr lvl="1"/>
            <a:r>
              <a:rPr lang="en-US" dirty="0"/>
              <a:t>Testing the algorithm on more automata</a:t>
            </a:r>
          </a:p>
          <a:p>
            <a:pPr lvl="1"/>
            <a:r>
              <a:rPr lang="en-US" dirty="0"/>
              <a:t>Comparing results from each automata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Timing the computation time for each heuristic</a:t>
            </a:r>
          </a:p>
          <a:p>
            <a:pPr lvl="1"/>
            <a:r>
              <a:rPr lang="en-US" dirty="0"/>
              <a:t>Comparing heuristic timing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– Returning the same output when provided the same input state.</a:t>
            </a:r>
          </a:p>
          <a:p>
            <a:r>
              <a:rPr lang="en-US" dirty="0"/>
              <a:t>Finite – Bounded range</a:t>
            </a:r>
          </a:p>
          <a:p>
            <a:r>
              <a:rPr lang="en-US" dirty="0"/>
              <a:t>Automaton - a machine that performs a function according to a predetermined set of coded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it all together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finite-state</a:t>
            </a:r>
            <a:r>
              <a:rPr lang="en-US" dirty="0"/>
              <a:t> machine that </a:t>
            </a:r>
            <a:r>
              <a:rPr lang="en-US" u="sng" dirty="0"/>
              <a:t>preforms a function</a:t>
            </a:r>
            <a:r>
              <a:rPr lang="en-US" dirty="0"/>
              <a:t> by running through a state sequence </a:t>
            </a:r>
            <a:r>
              <a:rPr lang="en-US" u="sng" dirty="0"/>
              <a:t>uniquely determined</a:t>
            </a:r>
            <a:r>
              <a:rPr lang="en-US" dirty="0"/>
              <a:t> by the input.</a:t>
            </a:r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DFAs can be any sequence of defined symbols, </a:t>
            </a:r>
            <a:r>
              <a:rPr lang="en-US" dirty="0" err="1"/>
              <a:t>i.e</a:t>
            </a:r>
            <a:r>
              <a:rPr lang="en-US" dirty="0"/>
              <a:t> [a-</a:t>
            </a:r>
            <a:r>
              <a:rPr lang="en-US" dirty="0" err="1"/>
              <a:t>zA</a:t>
            </a:r>
            <a:r>
              <a:rPr lang="en-US" dirty="0"/>
              <a:t>-Z].</a:t>
            </a:r>
          </a:p>
          <a:p>
            <a:r>
              <a:rPr lang="en-US" dirty="0"/>
              <a:t>Weighted Deterministic Finite Automaton assign weight to each symbol.</a:t>
            </a:r>
          </a:p>
          <a:p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727A-21BA-4976-96C7-DEE371F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AF72-AA54-4546-ACCD-CF07C00B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7D2BC0-439C-4712-8851-234A202364DD}"/>
              </a:ext>
            </a:extLst>
          </p:cNvPr>
          <p:cNvGrpSpPr/>
          <p:nvPr/>
        </p:nvGrpSpPr>
        <p:grpSpPr>
          <a:xfrm>
            <a:off x="565691" y="761739"/>
            <a:ext cx="11060618" cy="1146713"/>
            <a:chOff x="932847" y="761739"/>
            <a:chExt cx="11060618" cy="11467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5582F1-E074-43B0-86F9-6C19D4EF5DE2}"/>
                </a:ext>
              </a:extLst>
            </p:cNvPr>
            <p:cNvSpPr txBox="1"/>
            <p:nvPr/>
          </p:nvSpPr>
          <p:spPr>
            <a:xfrm>
              <a:off x="932848" y="761739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A7FE67-1ED0-45E5-92D0-00E2FC17A2C7}"/>
                </a:ext>
              </a:extLst>
            </p:cNvPr>
            <p:cNvSpPr txBox="1"/>
            <p:nvPr/>
          </p:nvSpPr>
          <p:spPr>
            <a:xfrm>
              <a:off x="932848" y="1168002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Alphabet = {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C5459A-6A2F-4228-9D81-CAAC823E5F8C}"/>
                </a:ext>
              </a:extLst>
            </p:cNvPr>
            <p:cNvSpPr txBox="1"/>
            <p:nvPr/>
          </p:nvSpPr>
          <p:spPr>
            <a:xfrm>
              <a:off x="932847" y="1537334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αβααβαβ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53E133-2F98-40C8-8550-29F774864B84}"/>
                </a:ext>
              </a:extLst>
            </p:cNvPr>
            <p:cNvSpPr txBox="1"/>
            <p:nvPr/>
          </p:nvSpPr>
          <p:spPr>
            <a:xfrm>
              <a:off x="8251158" y="1539120"/>
              <a:ext cx="374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67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A0FB7-5BFF-4F1E-889F-295C08A1B3A6}"/>
              </a:ext>
            </a:extLst>
          </p:cNvPr>
          <p:cNvGrpSpPr/>
          <p:nvPr/>
        </p:nvGrpSpPr>
        <p:grpSpPr>
          <a:xfrm>
            <a:off x="348236" y="805653"/>
            <a:ext cx="11495528" cy="369332"/>
            <a:chOff x="696472" y="805653"/>
            <a:chExt cx="11495528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A98B1E-BF2A-4767-8F18-F3D36B20E04E}"/>
                </a:ext>
              </a:extLst>
            </p:cNvPr>
            <p:cNvSpPr txBox="1"/>
            <p:nvPr/>
          </p:nvSpPr>
          <p:spPr>
            <a:xfrm>
              <a:off x="696472" y="805653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βααβαββα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129669" y="805653"/>
              <a:ext cx="4062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17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2C8CF-B604-4263-9928-1F2DD56E0F89}"/>
              </a:ext>
            </a:extLst>
          </p:cNvPr>
          <p:cNvGrpSpPr/>
          <p:nvPr/>
        </p:nvGrpSpPr>
        <p:grpSpPr>
          <a:xfrm>
            <a:off x="677530" y="836571"/>
            <a:ext cx="10836941" cy="369332"/>
            <a:chOff x="931334" y="2275998"/>
            <a:chExt cx="10836941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F55E5-D129-44BD-AC08-C0DEE43327F7}"/>
                </a:ext>
              </a:extLst>
            </p:cNvPr>
            <p:cNvSpPr txBox="1"/>
            <p:nvPr/>
          </p:nvSpPr>
          <p:spPr>
            <a:xfrm>
              <a:off x="931334" y="22759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αβαββα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251158" y="2275998"/>
              <a:ext cx="351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False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05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BCDC-57D3-4744-B892-7A436654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the previous example, series of symbols can return two values:</a:t>
            </a:r>
          </a:p>
          <a:p>
            <a:pPr lvl="1"/>
            <a:r>
              <a:rPr lang="en-US" dirty="0"/>
              <a:t>If we return to the starting state – True </a:t>
            </a:r>
          </a:p>
          <a:p>
            <a:pPr lvl="1"/>
            <a:r>
              <a:rPr lang="en-US" dirty="0"/>
              <a:t>If we don’t return to the starting state – False</a:t>
            </a:r>
          </a:p>
          <a:p>
            <a:r>
              <a:rPr lang="en-US" dirty="0"/>
              <a:t>A series of symbols [words] that returns True is considered synchronizing.</a:t>
            </a:r>
          </a:p>
          <a:p>
            <a:r>
              <a:rPr lang="en-US" dirty="0"/>
              <a:t>Also as seen in the previous example, synchronizing words can be of variable length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377</TotalTime>
  <Words>928</Words>
  <Application>Microsoft Office PowerPoint</Application>
  <PresentationFormat>Widescreen</PresentationFormat>
  <Paragraphs>136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Corbel</vt:lpstr>
      <vt:lpstr>Wingdings</vt:lpstr>
      <vt:lpstr>Banded</vt:lpstr>
      <vt:lpstr>approximating the shortest synchronizing word in a WFA</vt:lpstr>
      <vt:lpstr>What’s a WFA?</vt:lpstr>
      <vt:lpstr>Deterministic finite automaton</vt:lpstr>
      <vt:lpstr>Weighted Deterministic finite automaton</vt:lpstr>
      <vt:lpstr>A Quick exercise</vt:lpstr>
      <vt:lpstr>PowerPoint Presentation</vt:lpstr>
      <vt:lpstr>PowerPoint Presentation</vt:lpstr>
      <vt:lpstr>PowerPoint Presentation</vt:lpstr>
      <vt:lpstr>Synchronizing words</vt:lpstr>
      <vt:lpstr>Weighted synchronizing words</vt:lpstr>
      <vt:lpstr>Algorithm</vt:lpstr>
      <vt:lpstr>Compute words</vt:lpstr>
      <vt:lpstr>Approximate weight of synchronizing words</vt:lpstr>
      <vt:lpstr>Heuristics</vt:lpstr>
      <vt:lpstr>Heuristics</vt:lpstr>
      <vt:lpstr>Additional heuristics</vt:lpstr>
      <vt:lpstr>Additional heuristics</vt:lpstr>
      <vt:lpstr>Additional heuristics</vt:lpstr>
      <vt:lpstr>My additions</vt:lpstr>
      <vt:lpstr>New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40</cp:revision>
  <dcterms:created xsi:type="dcterms:W3CDTF">2021-04-11T17:36:40Z</dcterms:created>
  <dcterms:modified xsi:type="dcterms:W3CDTF">2021-04-12T04:55:05Z</dcterms:modified>
</cp:coreProperties>
</file>