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a potential path through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the 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D2BC0-439C-4712-8851-234A202364DD}"/>
              </a:ext>
            </a:extLst>
          </p:cNvPr>
          <p:cNvGrpSpPr/>
          <p:nvPr/>
        </p:nvGrpSpPr>
        <p:grpSpPr>
          <a:xfrm>
            <a:off x="565691" y="761739"/>
            <a:ext cx="10126965" cy="1146713"/>
            <a:chOff x="932847" y="761739"/>
            <a:chExt cx="10126965" cy="11467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582F1-E074-43B0-86F9-6C19D4EF5DE2}"/>
                </a:ext>
              </a:extLst>
            </p:cNvPr>
            <p:cNvSpPr txBox="1"/>
            <p:nvPr/>
          </p:nvSpPr>
          <p:spPr>
            <a:xfrm>
              <a:off x="932848" y="76173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A7FE67-1ED0-45E5-92D0-00E2FC17A2C7}"/>
                </a:ext>
              </a:extLst>
            </p:cNvPr>
            <p:cNvSpPr txBox="1"/>
            <p:nvPr/>
          </p:nvSpPr>
          <p:spPr>
            <a:xfrm>
              <a:off x="932848" y="116800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Alphabet = {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C5459A-6A2F-4228-9D81-CAAC823E5F8C}"/>
                </a:ext>
              </a:extLst>
            </p:cNvPr>
            <p:cNvSpPr txBox="1"/>
            <p:nvPr/>
          </p:nvSpPr>
          <p:spPr>
            <a:xfrm>
              <a:off x="932847" y="1537334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251158" y="1539120"/>
              <a:ext cx="280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63C9B-D5A2-44E7-9CCA-743ECB8E031B}"/>
              </a:ext>
            </a:extLst>
          </p:cNvPr>
          <p:cNvGrpSpPr/>
          <p:nvPr/>
        </p:nvGrpSpPr>
        <p:grpSpPr>
          <a:xfrm>
            <a:off x="3205732" y="2232293"/>
            <a:ext cx="4398496" cy="3625906"/>
            <a:chOff x="3205732" y="2232293"/>
            <a:chExt cx="4398496" cy="362590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AB50E5-6A2C-4E51-9029-FA8D94D4D136}"/>
                </a:ext>
              </a:extLst>
            </p:cNvPr>
            <p:cNvGrpSpPr/>
            <p:nvPr/>
          </p:nvGrpSpPr>
          <p:grpSpPr>
            <a:xfrm>
              <a:off x="3291726" y="2232293"/>
              <a:ext cx="4312502" cy="3478894"/>
              <a:chOff x="2509890" y="3000183"/>
              <a:chExt cx="4312502" cy="34788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0F4C95D-3F4E-4CEF-BF78-3FAA7F437BCF}"/>
                  </a:ext>
                </a:extLst>
              </p:cNvPr>
              <p:cNvGrpSpPr/>
              <p:nvPr/>
            </p:nvGrpSpPr>
            <p:grpSpPr>
              <a:xfrm>
                <a:off x="2954694" y="3819331"/>
                <a:ext cx="3234612" cy="2659746"/>
                <a:chOff x="1026367" y="2768082"/>
                <a:chExt cx="3234612" cy="2659746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F11FAAC-ADDB-4716-B616-131B6B75E045}"/>
                    </a:ext>
                  </a:extLst>
                </p:cNvPr>
                <p:cNvSpPr/>
                <p:nvPr/>
              </p:nvSpPr>
              <p:spPr>
                <a:xfrm>
                  <a:off x="1026367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0</a:t>
                  </a: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93F3303-18E5-4DB5-9349-E32106A7D240}"/>
                    </a:ext>
                  </a:extLst>
                </p:cNvPr>
                <p:cNvSpPr/>
                <p:nvPr/>
              </p:nvSpPr>
              <p:spPr>
                <a:xfrm>
                  <a:off x="3327918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EB040DD-6BE9-428C-9665-D2EDB6FD13C0}"/>
                    </a:ext>
                  </a:extLst>
                </p:cNvPr>
                <p:cNvSpPr/>
                <p:nvPr/>
              </p:nvSpPr>
              <p:spPr>
                <a:xfrm>
                  <a:off x="3327917" y="4525869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2</a:t>
                  </a:r>
                </a:p>
              </p:txBody>
            </p:sp>
          </p:grpSp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ABCD9547-2B86-40A2-8FEA-8A4765ED754A}"/>
                  </a:ext>
                </a:extLst>
              </p:cNvPr>
              <p:cNvCxnSpPr>
                <a:stCxn id="3" idx="7"/>
                <a:endCxn id="4" idx="1"/>
              </p:cNvCxnSpPr>
              <p:nvPr/>
            </p:nvCxnSpPr>
            <p:spPr>
              <a:xfrm rot="5400000" flipH="1" flipV="1">
                <a:off x="4572000" y="3130531"/>
                <a:ext cx="12700" cy="1641778"/>
              </a:xfrm>
              <a:prstGeom prst="curvedConnector3">
                <a:avLst>
                  <a:gd name="adj1" fmla="val 2840071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112C7B29-CB09-439E-8881-57D9D8E72C32}"/>
                  </a:ext>
                </a:extLst>
              </p:cNvPr>
              <p:cNvCxnSpPr>
                <a:cxnSpLocks/>
                <a:stCxn id="4" idx="0"/>
                <a:endCxn id="4" idx="7"/>
              </p:cNvCxnSpPr>
              <p:nvPr/>
            </p:nvCxnSpPr>
            <p:spPr>
              <a:xfrm rot="16200000" flipH="1">
                <a:off x="5821674" y="3720432"/>
                <a:ext cx="132089" cy="329886"/>
              </a:xfrm>
              <a:prstGeom prst="curvedConnector3">
                <a:avLst>
                  <a:gd name="adj1" fmla="val -27196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C3AF8516-FBC7-43F7-B639-62F326A59907}"/>
                  </a:ext>
                </a:extLst>
              </p:cNvPr>
              <p:cNvCxnSpPr>
                <a:cxnSpLocks/>
                <a:stCxn id="5" idx="3"/>
                <a:endCxn id="35" idx="5"/>
              </p:cNvCxnSpPr>
              <p:nvPr/>
            </p:nvCxnSpPr>
            <p:spPr>
              <a:xfrm rot="5400000">
                <a:off x="4570416" y="5527684"/>
                <a:ext cx="3169" cy="1641777"/>
              </a:xfrm>
              <a:prstGeom prst="curvedConnector3">
                <a:avLst>
                  <a:gd name="adj1" fmla="val 11481792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B5347DFB-6435-4B6D-948C-9A96D3C10021}"/>
                  </a:ext>
                </a:extLst>
              </p:cNvPr>
              <p:cNvCxnSpPr>
                <a:cxnSpLocks/>
                <a:stCxn id="4" idx="2"/>
                <a:endCxn id="5" idx="2"/>
              </p:cNvCxnSpPr>
              <p:nvPr/>
            </p:nvCxnSpPr>
            <p:spPr>
              <a:xfrm rot="10800000" flipV="1">
                <a:off x="5256245" y="4270310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Curved 17">
                <a:extLst>
                  <a:ext uri="{FF2B5EF4-FFF2-40B4-BE49-F238E27FC236}">
                    <a16:creationId xmlns:a16="http://schemas.microsoft.com/office/drawing/2014/main" id="{21BE83A7-C458-4D54-BA6F-47A707C34A73}"/>
                  </a:ext>
                </a:extLst>
              </p:cNvPr>
              <p:cNvCxnSpPr>
                <a:stCxn id="3" idx="1"/>
                <a:endCxn id="3" idx="0"/>
              </p:cNvCxnSpPr>
              <p:nvPr/>
            </p:nvCxnSpPr>
            <p:spPr>
              <a:xfrm rot="5400000" flipH="1" flipV="1">
                <a:off x="3190237" y="3720433"/>
                <a:ext cx="132089" cy="329887"/>
              </a:xfrm>
              <a:prstGeom prst="curvedConnector3">
                <a:avLst>
                  <a:gd name="adj1" fmla="val 376669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8B5FC949-58FF-4940-A020-B9F2DBD0CB0B}"/>
                  </a:ext>
                </a:extLst>
              </p:cNvPr>
              <p:cNvCxnSpPr>
                <a:cxnSpLocks/>
                <a:stCxn id="5" idx="6"/>
                <a:endCxn id="4" idx="6"/>
              </p:cNvCxnSpPr>
              <p:nvPr/>
            </p:nvCxnSpPr>
            <p:spPr>
              <a:xfrm flipV="1">
                <a:off x="6189305" y="4270311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9E0AC4-4F48-49B7-BD31-8A60100FD78E}"/>
                  </a:ext>
                </a:extLst>
              </p:cNvPr>
              <p:cNvSpPr txBox="1"/>
              <p:nvPr/>
            </p:nvSpPr>
            <p:spPr>
              <a:xfrm>
                <a:off x="4421095" y="31848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FDD2D8-C1AE-491E-8781-FD909CC60DBB}"/>
                  </a:ext>
                </a:extLst>
              </p:cNvPr>
              <p:cNvSpPr txBox="1"/>
              <p:nvPr/>
            </p:nvSpPr>
            <p:spPr>
              <a:xfrm>
                <a:off x="345523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50B6DE-36DE-4302-9C07-1E5EB613E34D}"/>
                  </a:ext>
                </a:extLst>
              </p:cNvPr>
              <p:cNvSpPr txBox="1"/>
              <p:nvPr/>
            </p:nvSpPr>
            <p:spPr>
              <a:xfrm>
                <a:off x="6507882" y="4972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9BBC21-306E-4FC4-A6AD-6CAC7D1DD344}"/>
                  </a:ext>
                </a:extLst>
              </p:cNvPr>
              <p:cNvSpPr txBox="1"/>
              <p:nvPr/>
            </p:nvSpPr>
            <p:spPr>
              <a:xfrm>
                <a:off x="470280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B12D37-3411-4228-817B-162657AD43E0}"/>
                  </a:ext>
                </a:extLst>
              </p:cNvPr>
              <p:cNvSpPr txBox="1"/>
              <p:nvPr/>
            </p:nvSpPr>
            <p:spPr>
              <a:xfrm>
                <a:off x="3099026" y="300018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B2F38D9-E578-4E41-8024-11E067A06E1C}"/>
                  </a:ext>
                </a:extLst>
              </p:cNvPr>
              <p:cNvCxnSpPr>
                <a:endCxn id="3" idx="2"/>
              </p:cNvCxnSpPr>
              <p:nvPr/>
            </p:nvCxnSpPr>
            <p:spPr>
              <a:xfrm flipV="1">
                <a:off x="2513045" y="4270311"/>
                <a:ext cx="441649" cy="63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953A10-675E-485A-8F68-2E540C6F573E}"/>
                  </a:ext>
                </a:extLst>
              </p:cNvPr>
              <p:cNvSpPr txBox="1"/>
              <p:nvPr/>
            </p:nvSpPr>
            <p:spPr>
              <a:xfrm>
                <a:off x="2509890" y="385678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γ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C16787-6017-472E-95D3-5C463A489053}"/>
                </a:ext>
              </a:extLst>
            </p:cNvPr>
            <p:cNvSpPr/>
            <p:nvPr/>
          </p:nvSpPr>
          <p:spPr>
            <a:xfrm>
              <a:off x="3736530" y="4812397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3D57251F-4C18-4A8B-9A2E-0AAEEE90B14D}"/>
                </a:ext>
              </a:extLst>
            </p:cNvPr>
            <p:cNvCxnSpPr>
              <a:cxnSpLocks/>
              <a:stCxn id="35" idx="0"/>
              <a:endCxn id="3" idx="4"/>
            </p:cNvCxnSpPr>
            <p:nvPr/>
          </p:nvCxnSpPr>
          <p:spPr>
            <a:xfrm rot="5400000" flipH="1" flipV="1">
              <a:off x="3773563" y="4382899"/>
              <a:ext cx="858997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CBA7DF4C-A53E-4295-A48F-27A71B58A4B6}"/>
                </a:ext>
              </a:extLst>
            </p:cNvPr>
            <p:cNvCxnSpPr>
              <a:cxnSpLocks/>
              <a:stCxn id="35" idx="4"/>
              <a:endCxn id="35" idx="2"/>
            </p:cNvCxnSpPr>
            <p:nvPr/>
          </p:nvCxnSpPr>
          <p:spPr>
            <a:xfrm rot="5400000" flipH="1">
              <a:off x="3744306" y="5255602"/>
              <a:ext cx="450979" cy="466531"/>
            </a:xfrm>
            <a:prstGeom prst="curvedConnector4">
              <a:avLst>
                <a:gd name="adj1" fmla="val -50690"/>
                <a:gd name="adj2" fmla="val 149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3100D9-EAF3-4448-A309-1593E22063A1}"/>
                </a:ext>
              </a:extLst>
            </p:cNvPr>
            <p:cNvSpPr txBox="1"/>
            <p:nvPr/>
          </p:nvSpPr>
          <p:spPr>
            <a:xfrm>
              <a:off x="6504610" y="223229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9D1138-B8A4-4BD9-9C63-E68DD3B183D8}"/>
                </a:ext>
              </a:extLst>
            </p:cNvPr>
            <p:cNvSpPr txBox="1"/>
            <p:nvPr/>
          </p:nvSpPr>
          <p:spPr>
            <a:xfrm>
              <a:off x="5202931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4FBDFF-F11F-4257-90CF-0BABAC179FC9}"/>
                </a:ext>
              </a:extLst>
            </p:cNvPr>
            <p:cNvSpPr txBox="1"/>
            <p:nvPr/>
          </p:nvSpPr>
          <p:spPr>
            <a:xfrm>
              <a:off x="3205732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025BE-C1CC-4FE0-9E01-9A0C8C78EFC6}"/>
              </a:ext>
            </a:extLst>
          </p:cNvPr>
          <p:cNvGrpSpPr/>
          <p:nvPr/>
        </p:nvGrpSpPr>
        <p:grpSpPr>
          <a:xfrm>
            <a:off x="3261715" y="2089224"/>
            <a:ext cx="4398496" cy="3625906"/>
            <a:chOff x="3205732" y="2232293"/>
            <a:chExt cx="4398496" cy="36259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DC86770-134B-4B82-86EA-ED31DD898557}"/>
                </a:ext>
              </a:extLst>
            </p:cNvPr>
            <p:cNvGrpSpPr/>
            <p:nvPr/>
          </p:nvGrpSpPr>
          <p:grpSpPr>
            <a:xfrm>
              <a:off x="3291726" y="2232293"/>
              <a:ext cx="4312502" cy="3478894"/>
              <a:chOff x="2509890" y="3000183"/>
              <a:chExt cx="4312502" cy="347889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24FD64-66C0-4B7C-BEF2-D71B790E33BD}"/>
                  </a:ext>
                </a:extLst>
              </p:cNvPr>
              <p:cNvGrpSpPr/>
              <p:nvPr/>
            </p:nvGrpSpPr>
            <p:grpSpPr>
              <a:xfrm>
                <a:off x="2954694" y="3819331"/>
                <a:ext cx="3234612" cy="2659746"/>
                <a:chOff x="1026367" y="2768082"/>
                <a:chExt cx="3234612" cy="265974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7D0E324-1C52-44A9-AE68-995500CFFFAD}"/>
                    </a:ext>
                  </a:extLst>
                </p:cNvPr>
                <p:cNvSpPr/>
                <p:nvPr/>
              </p:nvSpPr>
              <p:spPr>
                <a:xfrm>
                  <a:off x="1026367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0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723CE0E-2F76-4A2F-8C4C-C7E1386D1F88}"/>
                    </a:ext>
                  </a:extLst>
                </p:cNvPr>
                <p:cNvSpPr/>
                <p:nvPr/>
              </p:nvSpPr>
              <p:spPr>
                <a:xfrm>
                  <a:off x="3327918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A56C81-AC44-4D8D-B947-72945C15F79F}"/>
                    </a:ext>
                  </a:extLst>
                </p:cNvPr>
                <p:cNvSpPr/>
                <p:nvPr/>
              </p:nvSpPr>
              <p:spPr>
                <a:xfrm>
                  <a:off x="3327917" y="4525869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2</a:t>
                  </a:r>
                </a:p>
              </p:txBody>
            </p:sp>
          </p:grp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CC1578C8-AB23-4783-B90D-C7E331FC8B21}"/>
                  </a:ext>
                </a:extLst>
              </p:cNvPr>
              <p:cNvCxnSpPr>
                <a:stCxn id="54" idx="7"/>
                <a:endCxn id="55" idx="1"/>
              </p:cNvCxnSpPr>
              <p:nvPr/>
            </p:nvCxnSpPr>
            <p:spPr>
              <a:xfrm rot="5400000" flipH="1" flipV="1">
                <a:off x="4572000" y="3130531"/>
                <a:ext cx="12700" cy="1641778"/>
              </a:xfrm>
              <a:prstGeom prst="curvedConnector3">
                <a:avLst>
                  <a:gd name="adj1" fmla="val 2840071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24C8A469-105E-4FE2-8F2D-33480D68CB79}"/>
                  </a:ext>
                </a:extLst>
              </p:cNvPr>
              <p:cNvCxnSpPr>
                <a:cxnSpLocks/>
                <a:stCxn id="55" idx="0"/>
                <a:endCxn id="55" idx="7"/>
              </p:cNvCxnSpPr>
              <p:nvPr/>
            </p:nvCxnSpPr>
            <p:spPr>
              <a:xfrm rot="16200000" flipH="1">
                <a:off x="5821674" y="3720432"/>
                <a:ext cx="132089" cy="329886"/>
              </a:xfrm>
              <a:prstGeom prst="curvedConnector3">
                <a:avLst>
                  <a:gd name="adj1" fmla="val -27196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A85D3472-366C-4BE8-B457-A0A05A56CA67}"/>
                  </a:ext>
                </a:extLst>
              </p:cNvPr>
              <p:cNvCxnSpPr>
                <a:cxnSpLocks/>
                <a:stCxn id="56" idx="3"/>
                <a:endCxn id="33" idx="5"/>
              </p:cNvCxnSpPr>
              <p:nvPr/>
            </p:nvCxnSpPr>
            <p:spPr>
              <a:xfrm rot="5400000">
                <a:off x="4570416" y="5527684"/>
                <a:ext cx="3169" cy="1641777"/>
              </a:xfrm>
              <a:prstGeom prst="curvedConnector3">
                <a:avLst>
                  <a:gd name="adj1" fmla="val 11481792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7817522F-F6DE-4805-AA4B-C1E23CA30E5A}"/>
                  </a:ext>
                </a:extLst>
              </p:cNvPr>
              <p:cNvCxnSpPr>
                <a:cxnSpLocks/>
                <a:stCxn id="55" idx="2"/>
                <a:endCxn id="56" idx="2"/>
              </p:cNvCxnSpPr>
              <p:nvPr/>
            </p:nvCxnSpPr>
            <p:spPr>
              <a:xfrm rot="10800000" flipV="1">
                <a:off x="5256245" y="4270310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37311BE2-97CB-43A2-A9E9-7003E117763D}"/>
                  </a:ext>
                </a:extLst>
              </p:cNvPr>
              <p:cNvCxnSpPr>
                <a:stCxn id="54" idx="1"/>
                <a:endCxn id="54" idx="0"/>
              </p:cNvCxnSpPr>
              <p:nvPr/>
            </p:nvCxnSpPr>
            <p:spPr>
              <a:xfrm rot="5400000" flipH="1" flipV="1">
                <a:off x="3190237" y="3720433"/>
                <a:ext cx="132089" cy="329887"/>
              </a:xfrm>
              <a:prstGeom prst="curvedConnector3">
                <a:avLst>
                  <a:gd name="adj1" fmla="val 376669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3E1A74C5-261B-4AC2-94CC-857730A93DA6}"/>
                  </a:ext>
                </a:extLst>
              </p:cNvPr>
              <p:cNvCxnSpPr>
                <a:cxnSpLocks/>
                <a:stCxn id="56" idx="6"/>
                <a:endCxn id="55" idx="6"/>
              </p:cNvCxnSpPr>
              <p:nvPr/>
            </p:nvCxnSpPr>
            <p:spPr>
              <a:xfrm flipV="1">
                <a:off x="6189305" y="4270311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B6FAB4-98FC-44E4-9A6E-8789BD6BB5FA}"/>
                  </a:ext>
                </a:extLst>
              </p:cNvPr>
              <p:cNvSpPr txBox="1"/>
              <p:nvPr/>
            </p:nvSpPr>
            <p:spPr>
              <a:xfrm>
                <a:off x="4421095" y="31848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6F714A-4081-499B-9A84-F8EC41D0A68E}"/>
                  </a:ext>
                </a:extLst>
              </p:cNvPr>
              <p:cNvSpPr txBox="1"/>
              <p:nvPr/>
            </p:nvSpPr>
            <p:spPr>
              <a:xfrm>
                <a:off x="345523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21A529-C79B-4AB4-BEC1-06646094190B}"/>
                  </a:ext>
                </a:extLst>
              </p:cNvPr>
              <p:cNvSpPr txBox="1"/>
              <p:nvPr/>
            </p:nvSpPr>
            <p:spPr>
              <a:xfrm>
                <a:off x="6507882" y="4972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D0883-23EF-4E12-B25A-310AEDB78FC8}"/>
                  </a:ext>
                </a:extLst>
              </p:cNvPr>
              <p:cNvSpPr txBox="1"/>
              <p:nvPr/>
            </p:nvSpPr>
            <p:spPr>
              <a:xfrm>
                <a:off x="470280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748B3D-83C3-4253-845B-56C881527CEE}"/>
                  </a:ext>
                </a:extLst>
              </p:cNvPr>
              <p:cNvSpPr txBox="1"/>
              <p:nvPr/>
            </p:nvSpPr>
            <p:spPr>
              <a:xfrm>
                <a:off x="3099026" y="300018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2DFF2-4C00-4C33-ADE2-21D9EA6C6FDA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 flipV="1">
                <a:off x="2513045" y="4270311"/>
                <a:ext cx="441649" cy="63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5289A5-FBAD-46F4-8526-B3BA8C9E1462}"/>
                  </a:ext>
                </a:extLst>
              </p:cNvPr>
              <p:cNvSpPr txBox="1"/>
              <p:nvPr/>
            </p:nvSpPr>
            <p:spPr>
              <a:xfrm>
                <a:off x="2509890" y="385678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γ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F164376-5D75-43DE-A104-C916DDCFE0A3}"/>
                </a:ext>
              </a:extLst>
            </p:cNvPr>
            <p:cNvSpPr/>
            <p:nvPr/>
          </p:nvSpPr>
          <p:spPr>
            <a:xfrm>
              <a:off x="3736530" y="4812397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9992816D-5CEB-47DE-A956-9B6CB65C82DB}"/>
                </a:ext>
              </a:extLst>
            </p:cNvPr>
            <p:cNvCxnSpPr>
              <a:cxnSpLocks/>
              <a:stCxn id="33" idx="0"/>
              <a:endCxn id="54" idx="4"/>
            </p:cNvCxnSpPr>
            <p:nvPr/>
          </p:nvCxnSpPr>
          <p:spPr>
            <a:xfrm rot="5400000" flipH="1" flipV="1">
              <a:off x="3773563" y="4382899"/>
              <a:ext cx="858997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A432E00A-3772-4344-8FA3-B7F65993BF01}"/>
                </a:ext>
              </a:extLst>
            </p:cNvPr>
            <p:cNvCxnSpPr>
              <a:cxnSpLocks/>
              <a:stCxn id="33" idx="4"/>
              <a:endCxn id="33" idx="2"/>
            </p:cNvCxnSpPr>
            <p:nvPr/>
          </p:nvCxnSpPr>
          <p:spPr>
            <a:xfrm rot="5400000" flipH="1">
              <a:off x="3744306" y="5255602"/>
              <a:ext cx="450979" cy="466531"/>
            </a:xfrm>
            <a:prstGeom prst="curvedConnector4">
              <a:avLst>
                <a:gd name="adj1" fmla="val -50690"/>
                <a:gd name="adj2" fmla="val 149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203938-D9DF-4229-AF00-1A9A14DB0F51}"/>
                </a:ext>
              </a:extLst>
            </p:cNvPr>
            <p:cNvSpPr txBox="1"/>
            <p:nvPr/>
          </p:nvSpPr>
          <p:spPr>
            <a:xfrm>
              <a:off x="6504610" y="223229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519F73-A8B1-4BD2-962D-B94441150DCD}"/>
                </a:ext>
              </a:extLst>
            </p:cNvPr>
            <p:cNvSpPr txBox="1"/>
            <p:nvPr/>
          </p:nvSpPr>
          <p:spPr>
            <a:xfrm>
              <a:off x="5202931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13BD84-34AC-4AED-BCDC-0E2EEAB1CD6E}"/>
                </a:ext>
              </a:extLst>
            </p:cNvPr>
            <p:cNvSpPr txBox="1"/>
            <p:nvPr/>
          </p:nvSpPr>
          <p:spPr>
            <a:xfrm>
              <a:off x="3205732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017965-43C6-40DA-BCF3-B7C01EF41E12}"/>
              </a:ext>
            </a:extLst>
          </p:cNvPr>
          <p:cNvGrpSpPr/>
          <p:nvPr/>
        </p:nvGrpSpPr>
        <p:grpSpPr>
          <a:xfrm>
            <a:off x="3261715" y="2089224"/>
            <a:ext cx="4398496" cy="3625906"/>
            <a:chOff x="3205732" y="2232293"/>
            <a:chExt cx="4398496" cy="36259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688C53E-08AD-412A-9F8A-4BFEDFC1F417}"/>
                </a:ext>
              </a:extLst>
            </p:cNvPr>
            <p:cNvGrpSpPr/>
            <p:nvPr/>
          </p:nvGrpSpPr>
          <p:grpSpPr>
            <a:xfrm>
              <a:off x="3291726" y="2232293"/>
              <a:ext cx="4312502" cy="3478894"/>
              <a:chOff x="2509890" y="3000183"/>
              <a:chExt cx="4312502" cy="347889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087DC55-C954-423E-A9D7-9F83D09BFAEB}"/>
                  </a:ext>
                </a:extLst>
              </p:cNvPr>
              <p:cNvGrpSpPr/>
              <p:nvPr/>
            </p:nvGrpSpPr>
            <p:grpSpPr>
              <a:xfrm>
                <a:off x="2954694" y="3819331"/>
                <a:ext cx="3234612" cy="2659746"/>
                <a:chOff x="1026367" y="2768082"/>
                <a:chExt cx="3234612" cy="265974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30BF11E-F88E-484A-88DD-94086012FE2C}"/>
                    </a:ext>
                  </a:extLst>
                </p:cNvPr>
                <p:cNvSpPr/>
                <p:nvPr/>
              </p:nvSpPr>
              <p:spPr>
                <a:xfrm>
                  <a:off x="1026367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0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967C33D-B1D3-4F2B-879E-D3CDF12A6407}"/>
                    </a:ext>
                  </a:extLst>
                </p:cNvPr>
                <p:cNvSpPr/>
                <p:nvPr/>
              </p:nvSpPr>
              <p:spPr>
                <a:xfrm>
                  <a:off x="3327918" y="2768082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28CD09D-679E-4FF4-B601-A443D9A5A37A}"/>
                    </a:ext>
                  </a:extLst>
                </p:cNvPr>
                <p:cNvSpPr/>
                <p:nvPr/>
              </p:nvSpPr>
              <p:spPr>
                <a:xfrm>
                  <a:off x="3327917" y="4525869"/>
                  <a:ext cx="933061" cy="901959"/>
                </a:xfrm>
                <a:prstGeom prst="ellipse">
                  <a:avLst/>
                </a:prstGeom>
                <a:solidFill>
                  <a:schemeClr val="tx1">
                    <a:lumMod val="8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baseline="-25000" dirty="0"/>
                    <a:t>2</a:t>
                  </a:r>
                </a:p>
              </p:txBody>
            </p:sp>
          </p:grp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97503CF0-8894-436F-B8A4-6CBB11421514}"/>
                  </a:ext>
                </a:extLst>
              </p:cNvPr>
              <p:cNvCxnSpPr>
                <a:stCxn id="53" idx="7"/>
                <a:endCxn id="54" idx="1"/>
              </p:cNvCxnSpPr>
              <p:nvPr/>
            </p:nvCxnSpPr>
            <p:spPr>
              <a:xfrm rot="5400000" flipH="1" flipV="1">
                <a:off x="4572000" y="3130531"/>
                <a:ext cx="12700" cy="1641778"/>
              </a:xfrm>
              <a:prstGeom prst="curvedConnector3">
                <a:avLst>
                  <a:gd name="adj1" fmla="val 2840071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F0406DEA-4B43-4024-A171-99EC868858AC}"/>
                  </a:ext>
                </a:extLst>
              </p:cNvPr>
              <p:cNvCxnSpPr>
                <a:cxnSpLocks/>
                <a:stCxn id="54" idx="0"/>
                <a:endCxn id="54" idx="7"/>
              </p:cNvCxnSpPr>
              <p:nvPr/>
            </p:nvCxnSpPr>
            <p:spPr>
              <a:xfrm rot="16200000" flipH="1">
                <a:off x="5821674" y="3720432"/>
                <a:ext cx="132089" cy="329886"/>
              </a:xfrm>
              <a:prstGeom prst="curvedConnector3">
                <a:avLst>
                  <a:gd name="adj1" fmla="val -27196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5D9CBFEB-DD90-4E4B-87C2-9538647D15DB}"/>
                  </a:ext>
                </a:extLst>
              </p:cNvPr>
              <p:cNvCxnSpPr>
                <a:cxnSpLocks/>
                <a:stCxn id="56" idx="3"/>
                <a:endCxn id="33" idx="5"/>
              </p:cNvCxnSpPr>
              <p:nvPr/>
            </p:nvCxnSpPr>
            <p:spPr>
              <a:xfrm rot="5400000">
                <a:off x="4570416" y="5527684"/>
                <a:ext cx="3169" cy="1641777"/>
              </a:xfrm>
              <a:prstGeom prst="curvedConnector3">
                <a:avLst>
                  <a:gd name="adj1" fmla="val 11481792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7CA13DD7-DD3A-4195-A303-F1EE94B719FE}"/>
                  </a:ext>
                </a:extLst>
              </p:cNvPr>
              <p:cNvCxnSpPr>
                <a:cxnSpLocks/>
                <a:stCxn id="54" idx="2"/>
                <a:endCxn id="56" idx="2"/>
              </p:cNvCxnSpPr>
              <p:nvPr/>
            </p:nvCxnSpPr>
            <p:spPr>
              <a:xfrm rot="10800000" flipV="1">
                <a:off x="5256245" y="4270310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D6FE213C-FBC1-4493-B22D-6CD37E4962BE}"/>
                  </a:ext>
                </a:extLst>
              </p:cNvPr>
              <p:cNvCxnSpPr>
                <a:stCxn id="53" idx="1"/>
                <a:endCxn id="53" idx="0"/>
              </p:cNvCxnSpPr>
              <p:nvPr/>
            </p:nvCxnSpPr>
            <p:spPr>
              <a:xfrm rot="5400000" flipH="1" flipV="1">
                <a:off x="3190237" y="3720433"/>
                <a:ext cx="132089" cy="329887"/>
              </a:xfrm>
              <a:prstGeom prst="curvedConnector3">
                <a:avLst>
                  <a:gd name="adj1" fmla="val 376669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A5EA44F6-37B9-422A-BEED-5FDCF0728C15}"/>
                  </a:ext>
                </a:extLst>
              </p:cNvPr>
              <p:cNvCxnSpPr>
                <a:cxnSpLocks/>
                <a:stCxn id="56" idx="6"/>
                <a:endCxn id="54" idx="6"/>
              </p:cNvCxnSpPr>
              <p:nvPr/>
            </p:nvCxnSpPr>
            <p:spPr>
              <a:xfrm flipV="1">
                <a:off x="6189305" y="4270311"/>
                <a:ext cx="1" cy="1757787"/>
              </a:xfrm>
              <a:prstGeom prst="curvedConnector3">
                <a:avLst>
                  <a:gd name="adj1" fmla="val 22860100000"/>
                </a:avLst>
              </a:prstGeom>
              <a:ln w="19050">
                <a:solidFill>
                  <a:schemeClr val="bg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FBB6C-B834-408F-A702-65484DEC1E61}"/>
                  </a:ext>
                </a:extLst>
              </p:cNvPr>
              <p:cNvSpPr txBox="1"/>
              <p:nvPr/>
            </p:nvSpPr>
            <p:spPr>
              <a:xfrm>
                <a:off x="4421095" y="31848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F415D-78F3-44AA-AF06-9751897E7BA8}"/>
                  </a:ext>
                </a:extLst>
              </p:cNvPr>
              <p:cNvSpPr txBox="1"/>
              <p:nvPr/>
            </p:nvSpPr>
            <p:spPr>
              <a:xfrm>
                <a:off x="345523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D4616B-667A-40AA-A3FB-01ED826927F9}"/>
                  </a:ext>
                </a:extLst>
              </p:cNvPr>
              <p:cNvSpPr txBox="1"/>
              <p:nvPr/>
            </p:nvSpPr>
            <p:spPr>
              <a:xfrm>
                <a:off x="6507882" y="4972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α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CB5BA-117A-4EBC-97C5-727F365A89CA}"/>
                  </a:ext>
                </a:extLst>
              </p:cNvPr>
              <p:cNvSpPr txBox="1"/>
              <p:nvPr/>
            </p:nvSpPr>
            <p:spPr>
              <a:xfrm>
                <a:off x="4702807" y="497554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DBCBB5-EDA2-454F-B763-27E495367D88}"/>
                  </a:ext>
                </a:extLst>
              </p:cNvPr>
              <p:cNvSpPr txBox="1"/>
              <p:nvPr/>
            </p:nvSpPr>
            <p:spPr>
              <a:xfrm>
                <a:off x="3099026" y="300018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β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B64634-C2EA-48DE-BCA9-6F044F978264}"/>
                  </a:ext>
                </a:extLst>
              </p:cNvPr>
              <p:cNvCxnSpPr>
                <a:endCxn id="53" idx="2"/>
              </p:cNvCxnSpPr>
              <p:nvPr/>
            </p:nvCxnSpPr>
            <p:spPr>
              <a:xfrm flipV="1">
                <a:off x="2513045" y="4270311"/>
                <a:ext cx="441649" cy="634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A8CB0-61A1-4F73-BD43-62941678938C}"/>
                  </a:ext>
                </a:extLst>
              </p:cNvPr>
              <p:cNvSpPr txBox="1"/>
              <p:nvPr/>
            </p:nvSpPr>
            <p:spPr>
              <a:xfrm>
                <a:off x="2509890" y="385678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γ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CA7C1D-23DC-4760-8C4C-1F9F9EBA2C18}"/>
                </a:ext>
              </a:extLst>
            </p:cNvPr>
            <p:cNvSpPr/>
            <p:nvPr/>
          </p:nvSpPr>
          <p:spPr>
            <a:xfrm>
              <a:off x="3736530" y="4812397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CE38688-5C6F-4D52-B7A8-A4C8963E9FD7}"/>
                </a:ext>
              </a:extLst>
            </p:cNvPr>
            <p:cNvCxnSpPr>
              <a:cxnSpLocks/>
              <a:stCxn id="33" idx="0"/>
              <a:endCxn id="53" idx="4"/>
            </p:cNvCxnSpPr>
            <p:nvPr/>
          </p:nvCxnSpPr>
          <p:spPr>
            <a:xfrm rot="5400000" flipH="1" flipV="1">
              <a:off x="3773563" y="4382899"/>
              <a:ext cx="858997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A90F5C5C-CB86-45C1-B7FC-2EF3F02D06A3}"/>
                </a:ext>
              </a:extLst>
            </p:cNvPr>
            <p:cNvCxnSpPr>
              <a:cxnSpLocks/>
              <a:stCxn id="33" idx="4"/>
              <a:endCxn id="33" idx="2"/>
            </p:cNvCxnSpPr>
            <p:nvPr/>
          </p:nvCxnSpPr>
          <p:spPr>
            <a:xfrm rot="5400000" flipH="1">
              <a:off x="3744306" y="5255602"/>
              <a:ext cx="450979" cy="466531"/>
            </a:xfrm>
            <a:prstGeom prst="curvedConnector4">
              <a:avLst>
                <a:gd name="adj1" fmla="val -50690"/>
                <a:gd name="adj2" fmla="val 149000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830C76-C3E3-47AA-8F8D-8B376A392521}"/>
                </a:ext>
              </a:extLst>
            </p:cNvPr>
            <p:cNvSpPr txBox="1"/>
            <p:nvPr/>
          </p:nvSpPr>
          <p:spPr>
            <a:xfrm>
              <a:off x="6504610" y="223229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2257B4-CE9D-4331-94F0-BECA1C478A9C}"/>
                </a:ext>
              </a:extLst>
            </p:cNvPr>
            <p:cNvSpPr txBox="1"/>
            <p:nvPr/>
          </p:nvSpPr>
          <p:spPr>
            <a:xfrm>
              <a:off x="5202931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73B776-7AC9-4AA0-846F-EE84A27FF7F8}"/>
                </a:ext>
              </a:extLst>
            </p:cNvPr>
            <p:cNvSpPr txBox="1"/>
            <p:nvPr/>
          </p:nvSpPr>
          <p:spPr>
            <a:xfrm>
              <a:off x="3205732" y="548886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470</TotalTime>
  <Words>983</Words>
  <Application>Microsoft Office PowerPoint</Application>
  <PresentationFormat>Widescreen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49</cp:revision>
  <dcterms:created xsi:type="dcterms:W3CDTF">2021-04-11T17:36:40Z</dcterms:created>
  <dcterms:modified xsi:type="dcterms:W3CDTF">2021-04-12T19:23:07Z</dcterms:modified>
</cp:coreProperties>
</file>