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WFA?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start with DFAs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– Returning the same output when provided the same input state.</a:t>
            </a:r>
          </a:p>
          <a:p>
            <a:r>
              <a:rPr lang="en-US" dirty="0"/>
              <a:t>Finite – Bounded range</a:t>
            </a:r>
          </a:p>
          <a:p>
            <a:r>
              <a:rPr lang="en-US" dirty="0"/>
              <a:t>Automaton - a machine that performs a function according to a predetermined set of coded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Putting it all together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finite-state</a:t>
            </a:r>
            <a:r>
              <a:rPr lang="en-US" dirty="0"/>
              <a:t> machine that </a:t>
            </a:r>
            <a:r>
              <a:rPr lang="en-US" u="sng" dirty="0"/>
              <a:t>preforms a function</a:t>
            </a:r>
            <a:r>
              <a:rPr lang="en-US" dirty="0"/>
              <a:t> by running through a state sequence </a:t>
            </a:r>
            <a:r>
              <a:rPr lang="en-US" u="sng" dirty="0"/>
              <a:t>uniquely determined</a:t>
            </a:r>
            <a:r>
              <a:rPr lang="en-US" dirty="0"/>
              <a:t> by the input.</a:t>
            </a:r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3" y="277955"/>
            <a:ext cx="10875032" cy="1508760"/>
          </a:xfrm>
        </p:spPr>
        <p:txBody>
          <a:bodyPr/>
          <a:lstStyle/>
          <a:p>
            <a:r>
              <a:rPr lang="en-US" dirty="0"/>
              <a:t>Weighted 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to DFAs can be any sequence of defined symbols, </a:t>
            </a:r>
            <a:r>
              <a:rPr lang="en-US" dirty="0" err="1"/>
              <a:t>i.e</a:t>
            </a:r>
            <a:r>
              <a:rPr lang="en-US" dirty="0"/>
              <a:t> [a-</a:t>
            </a:r>
            <a:r>
              <a:rPr lang="en-US" dirty="0" err="1"/>
              <a:t>zA</a:t>
            </a:r>
            <a:r>
              <a:rPr lang="en-US" dirty="0"/>
              <a:t>-Z].</a:t>
            </a:r>
          </a:p>
          <a:p>
            <a:r>
              <a:rPr lang="en-US" dirty="0"/>
              <a:t>Weighted Deterministic Finite Automaton assign weight to each symbol.</a:t>
            </a:r>
          </a:p>
          <a:p>
            <a:r>
              <a:rPr lang="en-US" dirty="0"/>
              <a:t>WFAs are equivalent to DFAs when each symbol is assigned the same weight.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you are paying attention, you might be wondering how WFAs know the weight of each symbol.</a:t>
            </a:r>
          </a:p>
          <a:p>
            <a:pPr marL="0" indent="0">
              <a:buNone/>
            </a:pPr>
            <a:r>
              <a:rPr lang="en-US" dirty="0"/>
              <a:t>There are other ways to inform WFAs of symbol weight, </a:t>
            </a:r>
            <a:r>
              <a:rPr lang="en-US" dirty="0" err="1"/>
              <a:t>i.e</a:t>
            </a:r>
            <a:r>
              <a:rPr lang="en-US" dirty="0"/>
              <a:t> Dictionaries, but for this algorithm we are simply giving the WFA a weight function.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727A-21BA-4976-96C7-DEE371F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AF72-AA54-4546-ACCD-CF07C00B5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85582F1-E074-43B0-86F9-6C19D4EF5DE2}"/>
              </a:ext>
            </a:extLst>
          </p:cNvPr>
          <p:cNvSpPr txBox="1"/>
          <p:nvPr/>
        </p:nvSpPr>
        <p:spPr>
          <a:xfrm>
            <a:off x="932848" y="76173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7FE67-1ED0-45E5-92D0-00E2FC17A2C7}"/>
              </a:ext>
            </a:extLst>
          </p:cNvPr>
          <p:cNvSpPr txBox="1"/>
          <p:nvPr/>
        </p:nvSpPr>
        <p:spPr>
          <a:xfrm>
            <a:off x="932848" y="116800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Alphabet = {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C5459A-6A2F-4228-9D81-CAAC823E5F8C}"/>
              </a:ext>
            </a:extLst>
          </p:cNvPr>
          <p:cNvSpPr txBox="1"/>
          <p:nvPr/>
        </p:nvSpPr>
        <p:spPr>
          <a:xfrm>
            <a:off x="932847" y="1537334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αβααβαβ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98B1E-BF2A-4767-8F18-F3D36B20E04E}"/>
              </a:ext>
            </a:extLst>
          </p:cNvPr>
          <p:cNvSpPr txBox="1"/>
          <p:nvPr/>
        </p:nvSpPr>
        <p:spPr>
          <a:xfrm>
            <a:off x="932847" y="190666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βααβαββα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7F55E5-D129-44BD-AC08-C0DEE43327F7}"/>
              </a:ext>
            </a:extLst>
          </p:cNvPr>
          <p:cNvSpPr txBox="1"/>
          <p:nvPr/>
        </p:nvSpPr>
        <p:spPr>
          <a:xfrm>
            <a:off x="931334" y="227599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αβαββα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B08CA7-9FDA-48E8-A97B-111B106278C8}"/>
              </a:ext>
            </a:extLst>
          </p:cNvPr>
          <p:cNvGrpSpPr/>
          <p:nvPr/>
        </p:nvGrpSpPr>
        <p:grpSpPr>
          <a:xfrm>
            <a:off x="8251158" y="1539120"/>
            <a:ext cx="4062331" cy="1106210"/>
            <a:chOff x="8449693" y="1538227"/>
            <a:chExt cx="4062331" cy="110621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53E133-2F98-40C8-8550-29F774864B84}"/>
                </a:ext>
              </a:extLst>
            </p:cNvPr>
            <p:cNvSpPr txBox="1"/>
            <p:nvPr/>
          </p:nvSpPr>
          <p:spPr>
            <a:xfrm>
              <a:off x="8449693" y="1538227"/>
              <a:ext cx="374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6671CD-6343-467E-98B6-46AFDC34BC89}"/>
                </a:ext>
              </a:extLst>
            </p:cNvPr>
            <p:cNvSpPr txBox="1"/>
            <p:nvPr/>
          </p:nvSpPr>
          <p:spPr>
            <a:xfrm>
              <a:off x="8449693" y="1906666"/>
              <a:ext cx="4062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 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32FA9-082F-4F62-AC76-1AC015BCAF5D}"/>
                </a:ext>
              </a:extLst>
            </p:cNvPr>
            <p:cNvSpPr txBox="1"/>
            <p:nvPr/>
          </p:nvSpPr>
          <p:spPr>
            <a:xfrm>
              <a:off x="8449693" y="2275105"/>
              <a:ext cx="3517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False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7D2BC0-439C-4712-8851-234A202364DD}"/>
              </a:ext>
            </a:extLst>
          </p:cNvPr>
          <p:cNvGrpSpPr/>
          <p:nvPr/>
        </p:nvGrpSpPr>
        <p:grpSpPr>
          <a:xfrm>
            <a:off x="565691" y="761739"/>
            <a:ext cx="11060618" cy="1146713"/>
            <a:chOff x="932847" y="761739"/>
            <a:chExt cx="11060618" cy="11467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5582F1-E074-43B0-86F9-6C19D4EF5DE2}"/>
                </a:ext>
              </a:extLst>
            </p:cNvPr>
            <p:cNvSpPr txBox="1"/>
            <p:nvPr/>
          </p:nvSpPr>
          <p:spPr>
            <a:xfrm>
              <a:off x="932848" y="761739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A7FE67-1ED0-45E5-92D0-00E2FC17A2C7}"/>
                </a:ext>
              </a:extLst>
            </p:cNvPr>
            <p:cNvSpPr txBox="1"/>
            <p:nvPr/>
          </p:nvSpPr>
          <p:spPr>
            <a:xfrm>
              <a:off x="932848" y="1168002"/>
              <a:ext cx="172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Alphabet = {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C5459A-6A2F-4228-9D81-CAAC823E5F8C}"/>
                </a:ext>
              </a:extLst>
            </p:cNvPr>
            <p:cNvSpPr txBox="1"/>
            <p:nvPr/>
          </p:nvSpPr>
          <p:spPr>
            <a:xfrm>
              <a:off x="932847" y="1537334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αβααβαβ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53E133-2F98-40C8-8550-29F774864B84}"/>
                </a:ext>
              </a:extLst>
            </p:cNvPr>
            <p:cNvSpPr txBox="1"/>
            <p:nvPr/>
          </p:nvSpPr>
          <p:spPr>
            <a:xfrm>
              <a:off x="8251158" y="1539120"/>
              <a:ext cx="374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67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5CA0FB7-5BFF-4F1E-889F-295C08A1B3A6}"/>
              </a:ext>
            </a:extLst>
          </p:cNvPr>
          <p:cNvGrpSpPr/>
          <p:nvPr/>
        </p:nvGrpSpPr>
        <p:grpSpPr>
          <a:xfrm>
            <a:off x="348236" y="805653"/>
            <a:ext cx="11495528" cy="369332"/>
            <a:chOff x="696472" y="805653"/>
            <a:chExt cx="11495528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A98B1E-BF2A-4767-8F18-F3D36B20E04E}"/>
                </a:ext>
              </a:extLst>
            </p:cNvPr>
            <p:cNvSpPr txBox="1"/>
            <p:nvPr/>
          </p:nvSpPr>
          <p:spPr>
            <a:xfrm>
              <a:off x="696472" y="805653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βααβαββα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6671CD-6343-467E-98B6-46AFDC34BC89}"/>
                </a:ext>
              </a:extLst>
            </p:cNvPr>
            <p:cNvSpPr txBox="1"/>
            <p:nvPr/>
          </p:nvSpPr>
          <p:spPr>
            <a:xfrm>
              <a:off x="8129669" y="805653"/>
              <a:ext cx="4062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 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17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2C8CF-B604-4263-9928-1F2DD56E0F89}"/>
              </a:ext>
            </a:extLst>
          </p:cNvPr>
          <p:cNvGrpSpPr/>
          <p:nvPr/>
        </p:nvGrpSpPr>
        <p:grpSpPr>
          <a:xfrm>
            <a:off x="677530" y="836571"/>
            <a:ext cx="10836941" cy="369332"/>
            <a:chOff x="931334" y="2275998"/>
            <a:chExt cx="10836941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7F55E5-D129-44BD-AC08-C0DEE43327F7}"/>
                </a:ext>
              </a:extLst>
            </p:cNvPr>
            <p:cNvSpPr txBox="1"/>
            <p:nvPr/>
          </p:nvSpPr>
          <p:spPr>
            <a:xfrm>
              <a:off x="931334" y="227599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αβαββα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32FA9-082F-4F62-AC76-1AC015BCAF5D}"/>
                </a:ext>
              </a:extLst>
            </p:cNvPr>
            <p:cNvSpPr txBox="1"/>
            <p:nvPr/>
          </p:nvSpPr>
          <p:spPr>
            <a:xfrm>
              <a:off x="8251158" y="2275998"/>
              <a:ext cx="3517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False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057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105</TotalTime>
  <Words>412</Words>
  <Application>Microsoft Office PowerPoint</Application>
  <PresentationFormat>Widescreen</PresentationFormat>
  <Paragraphs>80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finding the shortest synchronizing word in a WFA</vt:lpstr>
      <vt:lpstr>What’s a WFA?</vt:lpstr>
      <vt:lpstr>Deterministic finite automaton</vt:lpstr>
      <vt:lpstr>Weighted Deterministic finite automaton</vt:lpstr>
      <vt:lpstr>A Quick exercise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15</cp:revision>
  <dcterms:created xsi:type="dcterms:W3CDTF">2021-04-11T17:36:40Z</dcterms:created>
  <dcterms:modified xsi:type="dcterms:W3CDTF">2021-04-11T19:28:12Z</dcterms:modified>
</cp:coreProperties>
</file>