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a potential path through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the 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565692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565692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565691" y="1537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53E133-2F98-40C8-8550-29F774864B84}"/>
              </a:ext>
            </a:extLst>
          </p:cNvPr>
          <p:cNvSpPr txBox="1"/>
          <p:nvPr/>
        </p:nvSpPr>
        <p:spPr>
          <a:xfrm>
            <a:off x="7884002" y="1539120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{S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F4C95D-3F4E-4CEF-BF78-3FAA7F437BCF}"/>
              </a:ext>
            </a:extLst>
          </p:cNvPr>
          <p:cNvGrpSpPr/>
          <p:nvPr/>
        </p:nvGrpSpPr>
        <p:grpSpPr>
          <a:xfrm>
            <a:off x="3736530" y="3051441"/>
            <a:ext cx="3234612" cy="2659746"/>
            <a:chOff x="1026367" y="2768082"/>
            <a:chExt cx="3234612" cy="26597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11FAAC-ADDB-4716-B616-131B6B75E045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F3303-18E5-4DB5-9349-E32106A7D240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B040DD-6BE9-428C-9665-D2EDB6FD13C0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CD9547-2B86-40A2-8FEA-8A4765ED754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5353836" y="2362641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2C7B29-CB09-439E-8881-57D9D8E72C3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 rot="16200000" flipH="1">
            <a:off x="6603510" y="2952542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3AF8516-FBC7-43F7-B639-62F326A59907}"/>
              </a:ext>
            </a:extLst>
          </p:cNvPr>
          <p:cNvCxnSpPr>
            <a:cxnSpLocks/>
            <a:stCxn id="5" idx="3"/>
            <a:endCxn id="35" idx="5"/>
          </p:cNvCxnSpPr>
          <p:nvPr/>
        </p:nvCxnSpPr>
        <p:spPr>
          <a:xfrm rot="5400000">
            <a:off x="5352252" y="4759794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5347DFB-6435-4B6D-948C-9A96D3C1002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6038081" y="3502420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BE83A7-C458-4D54-BA6F-47A707C34A73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3972073" y="2952543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5FC949-58FF-4940-A020-B9F2DBD0CB0B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 flipV="1">
            <a:off x="6971141" y="350242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E0AC4-4F48-49B7-BD31-8A60100FD78E}"/>
              </a:ext>
            </a:extLst>
          </p:cNvPr>
          <p:cNvSpPr txBox="1"/>
          <p:nvPr/>
        </p:nvSpPr>
        <p:spPr>
          <a:xfrm>
            <a:off x="5202931" y="2416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DD2D8-C1AE-491E-8781-FD909CC60DBB}"/>
              </a:ext>
            </a:extLst>
          </p:cNvPr>
          <p:cNvSpPr txBox="1"/>
          <p:nvPr/>
        </p:nvSpPr>
        <p:spPr>
          <a:xfrm>
            <a:off x="423707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0B6DE-36DE-4302-9C07-1E5EB613E34D}"/>
              </a:ext>
            </a:extLst>
          </p:cNvPr>
          <p:cNvSpPr txBox="1"/>
          <p:nvPr/>
        </p:nvSpPr>
        <p:spPr>
          <a:xfrm>
            <a:off x="7289718" y="4204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BC21-306E-4FC4-A6AD-6CAC7D1DD344}"/>
              </a:ext>
            </a:extLst>
          </p:cNvPr>
          <p:cNvSpPr txBox="1"/>
          <p:nvPr/>
        </p:nvSpPr>
        <p:spPr>
          <a:xfrm>
            <a:off x="548464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12D37-3411-4228-817B-162657AD43E0}"/>
              </a:ext>
            </a:extLst>
          </p:cNvPr>
          <p:cNvSpPr txBox="1"/>
          <p:nvPr/>
        </p:nvSpPr>
        <p:spPr>
          <a:xfrm>
            <a:off x="3880862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F38D9-E578-4E41-8024-11E067A06E1C}"/>
              </a:ext>
            </a:extLst>
          </p:cNvPr>
          <p:cNvCxnSpPr>
            <a:endCxn id="3" idx="2"/>
          </p:cNvCxnSpPr>
          <p:nvPr/>
        </p:nvCxnSpPr>
        <p:spPr>
          <a:xfrm flipV="1">
            <a:off x="3294881" y="3502421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953A10-675E-485A-8F68-2E540C6F573E}"/>
              </a:ext>
            </a:extLst>
          </p:cNvPr>
          <p:cNvSpPr txBox="1"/>
          <p:nvPr/>
        </p:nvSpPr>
        <p:spPr>
          <a:xfrm>
            <a:off x="3291726" y="30888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C16787-6017-472E-95D3-5C463A489053}"/>
              </a:ext>
            </a:extLst>
          </p:cNvPr>
          <p:cNvSpPr/>
          <p:nvPr/>
        </p:nvSpPr>
        <p:spPr>
          <a:xfrm>
            <a:off x="3736530" y="4812397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57251F-4C18-4A8B-9A2E-0AAEEE90B14D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rot="5400000" flipH="1" flipV="1">
            <a:off x="3773563" y="4382899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A7DF4C-A53E-4295-A48F-27A71B58A4B6}"/>
              </a:ext>
            </a:extLst>
          </p:cNvPr>
          <p:cNvCxnSpPr>
            <a:cxnSpLocks/>
            <a:stCxn id="35" idx="4"/>
            <a:endCxn id="35" idx="2"/>
          </p:cNvCxnSpPr>
          <p:nvPr/>
        </p:nvCxnSpPr>
        <p:spPr>
          <a:xfrm rot="5400000" flipH="1">
            <a:off x="3744306" y="5255602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3100D9-EAF3-4448-A309-1593E22063A1}"/>
              </a:ext>
            </a:extLst>
          </p:cNvPr>
          <p:cNvSpPr txBox="1"/>
          <p:nvPr/>
        </p:nvSpPr>
        <p:spPr>
          <a:xfrm>
            <a:off x="6504610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D1138-B8A4-4BD9-9C63-E68DD3B183D8}"/>
              </a:ext>
            </a:extLst>
          </p:cNvPr>
          <p:cNvSpPr txBox="1"/>
          <p:nvPr/>
        </p:nvSpPr>
        <p:spPr>
          <a:xfrm>
            <a:off x="5202931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FBDFF-F11F-4257-90CF-0BABAC179FC9}"/>
              </a:ext>
            </a:extLst>
          </p:cNvPr>
          <p:cNvSpPr txBox="1"/>
          <p:nvPr/>
        </p:nvSpPr>
        <p:spPr>
          <a:xfrm>
            <a:off x="3205732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24FD64-66C0-4B7C-BEF2-D71B790E33BD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D0E324-1C52-44A9-AE68-995500CFFFAD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23CE0E-2F76-4A2F-8C4C-C7E1386D1F88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56C81-AC44-4D8D-B947-72945C15F79F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578C8-AB23-4783-B90D-C7E331FC8B21}"/>
              </a:ext>
            </a:extLst>
          </p:cNvPr>
          <p:cNvCxnSpPr>
            <a:stCxn id="54" idx="7"/>
            <a:endCxn id="55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C8A469-105E-4FE2-8F2D-33480D68CB79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85D3472-366C-4BE8-B457-A0A05A56CA67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817522F-F6DE-4805-AA4B-C1E23CA30E5A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311BE2-97CB-43A2-A9E9-7003E117763D}"/>
              </a:ext>
            </a:extLst>
          </p:cNvPr>
          <p:cNvCxnSpPr>
            <a:stCxn id="54" idx="1"/>
            <a:endCxn id="54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E1A74C5-261B-4AC2-94CC-857730A93DA6}"/>
              </a:ext>
            </a:extLst>
          </p:cNvPr>
          <p:cNvCxnSpPr>
            <a:cxnSpLocks/>
            <a:stCxn id="56" idx="6"/>
            <a:endCxn id="55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6FAB4-98FC-44E4-9A6E-8789BD6BB5FA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F714A-4081-499B-9A84-F8EC41D0A68E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1A529-C79B-4AB4-BEC1-06646094190B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D0883-23EF-4E12-B25A-310AEDB78FC8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48B3D-83C3-4253-845B-56C881527CEE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2DFF2-4C00-4C33-ADE2-21D9EA6C6FDA}"/>
              </a:ext>
            </a:extLst>
          </p:cNvPr>
          <p:cNvCxnSpPr>
            <a:endCxn id="54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5289A5-FBAD-46F4-8526-B3BA8C9E1462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64376-5D75-43DE-A104-C916DDCFE0A3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992816D-5CEB-47DE-A956-9B6CB65C82DB}"/>
              </a:ext>
            </a:extLst>
          </p:cNvPr>
          <p:cNvCxnSpPr>
            <a:cxnSpLocks/>
            <a:stCxn id="33" idx="0"/>
            <a:endCxn id="54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32E00A-3772-4344-8FA3-B7F65993BF01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03938-D9DF-4229-AF00-1A9A14DB0F5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9F73-A8B1-4BD2-962D-B94441150DCD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3BD84-34AC-4AED-BCDC-0E2EEAB1CD6E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0" grpId="1"/>
      <p:bldP spid="51" grpId="0"/>
      <p:bldP spid="53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87DC55-C954-423E-A9D7-9F83D09BFAEB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0BF11E-F88E-484A-88DD-94086012FE2C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67C33D-B1D3-4F2B-879E-D3CDF12A6407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8CD09D-679E-4FF4-B601-A443D9A5A37A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03CF0-8894-436F-B8A4-6CBB11421514}"/>
              </a:ext>
            </a:extLst>
          </p:cNvPr>
          <p:cNvCxnSpPr>
            <a:stCxn id="53" idx="7"/>
            <a:endCxn id="54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06DEA-4B43-4024-A171-99EC868858AC}"/>
              </a:ext>
            </a:extLst>
          </p:cNvPr>
          <p:cNvCxnSpPr>
            <a:cxnSpLocks/>
            <a:stCxn id="54" idx="0"/>
            <a:endCxn id="54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D9CBFEB-DD90-4E4B-87C2-9538647D15DB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CA13DD7-DD3A-4195-A303-F1EE94B719FE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6FE213C-FBC1-4493-B22D-6CD37E4962BE}"/>
              </a:ext>
            </a:extLst>
          </p:cNvPr>
          <p:cNvCxnSpPr>
            <a:stCxn id="53" idx="1"/>
            <a:endCxn id="53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5EA44F6-37B9-422A-BEED-5FDCF0728C15}"/>
              </a:ext>
            </a:extLst>
          </p:cNvPr>
          <p:cNvCxnSpPr>
            <a:cxnSpLocks/>
            <a:stCxn id="56" idx="6"/>
            <a:endCxn id="54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1FBB6C-B834-408F-A702-65484DEC1E61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F415D-78F3-44AA-AF06-9751897E7BA8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4616B-667A-40AA-A3FB-01ED826927F9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CB5BA-117A-4EBC-97C5-727F365A89CA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BCBB5-EDA2-454F-B763-27E495367D88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B64634-C2EA-48DE-BCA9-6F044F978264}"/>
              </a:ext>
            </a:extLst>
          </p:cNvPr>
          <p:cNvCxnSpPr>
            <a:endCxn id="53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A8CB0-61A1-4F73-BD43-62941678938C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A7C1D-23DC-4760-8C4C-1F9F9EBA2C18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E38688-5C6F-4D52-B7A8-A4C8963E9FD7}"/>
              </a:ext>
            </a:extLst>
          </p:cNvPr>
          <p:cNvCxnSpPr>
            <a:cxnSpLocks/>
            <a:stCxn id="33" idx="0"/>
            <a:endCxn id="53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F5C5C-CB86-45C1-B7FC-2EF3F02D06A3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830C76-C3E3-47AA-8F8D-8B376A39252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257B4-CE9D-4331-94F0-BECA1C478A9C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3B776-7AC9-4AA0-846F-EE84A27FF7F8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8" grpId="1"/>
      <p:bldP spid="49" grpId="0"/>
      <p:bldP spid="49" grpId="1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491</TotalTime>
  <Words>983</Words>
  <Application>Microsoft Office PowerPoint</Application>
  <PresentationFormat>Widescreen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52</cp:revision>
  <dcterms:created xsi:type="dcterms:W3CDTF">2021-04-11T17:36:40Z</dcterms:created>
  <dcterms:modified xsi:type="dcterms:W3CDTF">2021-04-12T19:44:28Z</dcterms:modified>
</cp:coreProperties>
</file>