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82" r:id="rId5"/>
    <p:sldId id="280" r:id="rId6"/>
    <p:sldId id="281" r:id="rId7"/>
    <p:sldId id="259" r:id="rId8"/>
    <p:sldId id="265" r:id="rId9"/>
    <p:sldId id="279" r:id="rId10"/>
    <p:sldId id="278" r:id="rId11"/>
    <p:sldId id="283" r:id="rId12"/>
    <p:sldId id="267" r:id="rId13"/>
    <p:sldId id="268" r:id="rId14"/>
    <p:sldId id="284" r:id="rId15"/>
    <p:sldId id="269" r:id="rId16"/>
    <p:sldId id="285" r:id="rId17"/>
    <p:sldId id="270" r:id="rId18"/>
    <p:sldId id="271" r:id="rId19"/>
    <p:sldId id="288" r:id="rId20"/>
    <p:sldId id="287" r:id="rId21"/>
    <p:sldId id="274" r:id="rId22"/>
    <p:sldId id="275" r:id="rId23"/>
    <p:sldId id="276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B2E6B-CEEB-4FDF-9B19-455433F2DC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318A0A-E650-4BCF-8441-2FC6B62A84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Synchronizing words can return two values:</a:t>
          </a:r>
        </a:p>
      </dgm:t>
    </dgm:pt>
    <dgm:pt modelId="{2C3F7BC9-4668-4A9A-91A2-27BD510B05A0}" type="parTrans" cxnId="{F9CE349A-8879-4F83-9D78-60C7B454A9E0}">
      <dgm:prSet/>
      <dgm:spPr/>
      <dgm:t>
        <a:bodyPr/>
        <a:lstStyle/>
        <a:p>
          <a:endParaRPr lang="en-US"/>
        </a:p>
      </dgm:t>
    </dgm:pt>
    <dgm:pt modelId="{561700D9-A325-439F-BDFB-22F162F8B052}" type="sibTrans" cxnId="{F9CE349A-8879-4F83-9D78-60C7B454A9E0}">
      <dgm:prSet/>
      <dgm:spPr/>
      <dgm:t>
        <a:bodyPr/>
        <a:lstStyle/>
        <a:p>
          <a:endParaRPr lang="en-US"/>
        </a:p>
      </dgm:t>
    </dgm:pt>
    <dgm:pt modelId="{E7F4E3D8-FE9B-441E-B2F9-86C5755F6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reach the end state → True </a:t>
          </a:r>
        </a:p>
      </dgm:t>
    </dgm:pt>
    <dgm:pt modelId="{BF74F0BB-2FD2-4E5A-BDE4-9545D6E3DEB7}" type="parTrans" cxnId="{DD62D22A-9764-42E0-BCAE-344A43EB10C9}">
      <dgm:prSet/>
      <dgm:spPr/>
      <dgm:t>
        <a:bodyPr/>
        <a:lstStyle/>
        <a:p>
          <a:endParaRPr lang="en-US"/>
        </a:p>
      </dgm:t>
    </dgm:pt>
    <dgm:pt modelId="{1C60226B-80BE-4C2C-B545-6F165635F0B3}" type="sibTrans" cxnId="{DD62D22A-9764-42E0-BCAE-344A43EB10C9}">
      <dgm:prSet/>
      <dgm:spPr/>
      <dgm:t>
        <a:bodyPr/>
        <a:lstStyle/>
        <a:p>
          <a:endParaRPr lang="en-US"/>
        </a:p>
      </dgm:t>
    </dgm:pt>
    <dgm:pt modelId="{09AAE53F-AAD8-42DF-8DA4-443F9ACE02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don’t reach the end state → False</a:t>
          </a:r>
        </a:p>
      </dgm:t>
    </dgm:pt>
    <dgm:pt modelId="{3623049D-F95F-4787-B2C0-DCBEBCC471BA}" type="parTrans" cxnId="{E6C3872B-2BDE-42C1-B70E-08729F9938F7}">
      <dgm:prSet/>
      <dgm:spPr/>
      <dgm:t>
        <a:bodyPr/>
        <a:lstStyle/>
        <a:p>
          <a:endParaRPr lang="en-US"/>
        </a:p>
      </dgm:t>
    </dgm:pt>
    <dgm:pt modelId="{BF0AC12E-300A-4F82-8D9E-7BDBC3D49CB2}" type="sibTrans" cxnId="{E6C3872B-2BDE-42C1-B70E-08729F9938F7}">
      <dgm:prSet/>
      <dgm:spPr/>
      <dgm:t>
        <a:bodyPr/>
        <a:lstStyle/>
        <a:p>
          <a:endParaRPr lang="en-US"/>
        </a:p>
      </dgm:t>
    </dgm:pt>
    <dgm:pt modelId="{A5418E12-AA6E-4518-9059-6748DC1D7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series of symbols [word] that reaches an end state is considered synchronizing.</a:t>
          </a:r>
        </a:p>
      </dgm:t>
    </dgm:pt>
    <dgm:pt modelId="{EADF799E-690F-482A-A185-1702795B96AF}" type="parTrans" cxnId="{4FDFACE9-FC26-4AAD-868C-BAE64EFF4481}">
      <dgm:prSet/>
      <dgm:spPr/>
      <dgm:t>
        <a:bodyPr/>
        <a:lstStyle/>
        <a:p>
          <a:endParaRPr lang="en-US"/>
        </a:p>
      </dgm:t>
    </dgm:pt>
    <dgm:pt modelId="{E3A09575-E042-4155-B717-13B6A6BAB978}" type="sibTrans" cxnId="{4FDFACE9-FC26-4AAD-868C-BAE64EFF4481}">
      <dgm:prSet/>
      <dgm:spPr/>
      <dgm:t>
        <a:bodyPr/>
        <a:lstStyle/>
        <a:p>
          <a:endParaRPr lang="en-US"/>
        </a:p>
      </dgm:t>
    </dgm:pt>
    <dgm:pt modelId="{3AC9A2F9-2708-4051-A9B3-AEB46CD29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end state can be any state of an automata.</a:t>
          </a:r>
        </a:p>
      </dgm:t>
    </dgm:pt>
    <dgm:pt modelId="{5020BF27-9896-47CA-9B54-73F33BFEE28B}" type="parTrans" cxnId="{BE6194B1-6B64-4213-8503-891BC7FF924C}">
      <dgm:prSet/>
      <dgm:spPr/>
      <dgm:t>
        <a:bodyPr/>
        <a:lstStyle/>
        <a:p>
          <a:endParaRPr lang="en-US"/>
        </a:p>
      </dgm:t>
    </dgm:pt>
    <dgm:pt modelId="{E4E72C6A-5411-42D8-BC68-3ADBC55128E9}" type="sibTrans" cxnId="{BE6194B1-6B64-4213-8503-891BC7FF924C}">
      <dgm:prSet/>
      <dgm:spPr/>
      <dgm:t>
        <a:bodyPr/>
        <a:lstStyle/>
        <a:p>
          <a:endParaRPr lang="en-US"/>
        </a:p>
      </dgm:t>
    </dgm:pt>
    <dgm:pt modelId="{2CFB36C8-56B2-4C27-83A8-1DE0A2906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 weights to symbols allows us to determine the weight of a given synchronizing word.</a:t>
          </a:r>
        </a:p>
      </dgm:t>
    </dgm:pt>
    <dgm:pt modelId="{01B2B41C-BE1E-4F5B-B277-CA154CB372EC}" type="parTrans" cxnId="{68133494-FC94-42DB-8461-EE63681996B8}">
      <dgm:prSet/>
      <dgm:spPr/>
      <dgm:t>
        <a:bodyPr/>
        <a:lstStyle/>
        <a:p>
          <a:endParaRPr lang="en-US"/>
        </a:p>
      </dgm:t>
    </dgm:pt>
    <dgm:pt modelId="{DF46D22A-140C-45A7-B4B3-91C81490D07F}" type="sibTrans" cxnId="{68133494-FC94-42DB-8461-EE63681996B8}">
      <dgm:prSet/>
      <dgm:spPr/>
      <dgm:t>
        <a:bodyPr/>
        <a:lstStyle/>
        <a:p>
          <a:endParaRPr lang="en-US"/>
        </a:p>
      </dgm:t>
    </dgm:pt>
    <dgm:pt modelId="{26BAEF0A-4C54-471A-B13F-6F54E62EC28F}" type="pres">
      <dgm:prSet presAssocID="{3F9B2E6B-CEEB-4FDF-9B19-455433F2DC2B}" presName="root" presStyleCnt="0">
        <dgm:presLayoutVars>
          <dgm:dir/>
          <dgm:resizeHandles val="exact"/>
        </dgm:presLayoutVars>
      </dgm:prSet>
      <dgm:spPr/>
    </dgm:pt>
    <dgm:pt modelId="{FDAE96C5-8ED9-4398-AEB3-B29BE4C767A6}" type="pres">
      <dgm:prSet presAssocID="{0B318A0A-E650-4BCF-8441-2FC6B62A8455}" presName="compNode" presStyleCnt="0"/>
      <dgm:spPr/>
    </dgm:pt>
    <dgm:pt modelId="{36663C03-2E1D-4EA8-B028-6F0908C4E303}" type="pres">
      <dgm:prSet presAssocID="{0B318A0A-E650-4BCF-8441-2FC6B62A8455}" presName="bgRect" presStyleLbl="bgShp" presStyleIdx="0" presStyleCnt="3"/>
      <dgm:spPr/>
    </dgm:pt>
    <dgm:pt modelId="{49D81F19-C2E3-45B0-ABC9-E711F4FA900E}" type="pres">
      <dgm:prSet presAssocID="{0B318A0A-E650-4BCF-8441-2FC6B62A84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60064A-DBCC-4105-8C89-58D6F43E2DA3}" type="pres">
      <dgm:prSet presAssocID="{0B318A0A-E650-4BCF-8441-2FC6B62A8455}" presName="spaceRect" presStyleCnt="0"/>
      <dgm:spPr/>
    </dgm:pt>
    <dgm:pt modelId="{19E5E428-E663-4970-8395-5BAC46C134C6}" type="pres">
      <dgm:prSet presAssocID="{0B318A0A-E650-4BCF-8441-2FC6B62A8455}" presName="parTx" presStyleLbl="revTx" presStyleIdx="0" presStyleCnt="5">
        <dgm:presLayoutVars>
          <dgm:chMax val="0"/>
          <dgm:chPref val="0"/>
        </dgm:presLayoutVars>
      </dgm:prSet>
      <dgm:spPr/>
    </dgm:pt>
    <dgm:pt modelId="{5F640B51-CDA9-4EDC-81BD-281C56104167}" type="pres">
      <dgm:prSet presAssocID="{0B318A0A-E650-4BCF-8441-2FC6B62A8455}" presName="desTx" presStyleLbl="revTx" presStyleIdx="1" presStyleCnt="5">
        <dgm:presLayoutVars/>
      </dgm:prSet>
      <dgm:spPr/>
    </dgm:pt>
    <dgm:pt modelId="{2864471E-5831-4D9B-AD44-84F5C8B13614}" type="pres">
      <dgm:prSet presAssocID="{561700D9-A325-439F-BDFB-22F162F8B052}" presName="sibTrans" presStyleCnt="0"/>
      <dgm:spPr/>
    </dgm:pt>
    <dgm:pt modelId="{9964F946-67FB-4511-A55A-484876DC3B82}" type="pres">
      <dgm:prSet presAssocID="{A5418E12-AA6E-4518-9059-6748DC1D79F0}" presName="compNode" presStyleCnt="0"/>
      <dgm:spPr/>
    </dgm:pt>
    <dgm:pt modelId="{0B2B738C-E956-44DB-ABCC-9165A943F777}" type="pres">
      <dgm:prSet presAssocID="{A5418E12-AA6E-4518-9059-6748DC1D79F0}" presName="bgRect" presStyleLbl="bgShp" presStyleIdx="1" presStyleCnt="3"/>
      <dgm:spPr/>
    </dgm:pt>
    <dgm:pt modelId="{BBCA0404-AE84-4773-A23B-36AF1D9C9641}" type="pres">
      <dgm:prSet presAssocID="{A5418E12-AA6E-4518-9059-6748DC1D79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 with solid fill"/>
        </a:ext>
      </dgm:extLst>
    </dgm:pt>
    <dgm:pt modelId="{63A7B13E-8A29-406C-AEBC-267A64EB482E}" type="pres">
      <dgm:prSet presAssocID="{A5418E12-AA6E-4518-9059-6748DC1D79F0}" presName="spaceRect" presStyleCnt="0"/>
      <dgm:spPr/>
    </dgm:pt>
    <dgm:pt modelId="{306F80DD-B59B-4C20-B34B-AF873E9E36C5}" type="pres">
      <dgm:prSet presAssocID="{A5418E12-AA6E-4518-9059-6748DC1D79F0}" presName="parTx" presStyleLbl="revTx" presStyleIdx="2" presStyleCnt="5">
        <dgm:presLayoutVars>
          <dgm:chMax val="0"/>
          <dgm:chPref val="0"/>
        </dgm:presLayoutVars>
      </dgm:prSet>
      <dgm:spPr/>
    </dgm:pt>
    <dgm:pt modelId="{EC8CE0F0-3AB2-4A68-8B6F-C244746767ED}" type="pres">
      <dgm:prSet presAssocID="{A5418E12-AA6E-4518-9059-6748DC1D79F0}" presName="desTx" presStyleLbl="revTx" presStyleIdx="3" presStyleCnt="5">
        <dgm:presLayoutVars/>
      </dgm:prSet>
      <dgm:spPr/>
    </dgm:pt>
    <dgm:pt modelId="{D6C56AC7-0513-4797-A085-9C78E6013247}" type="pres">
      <dgm:prSet presAssocID="{E3A09575-E042-4155-B717-13B6A6BAB978}" presName="sibTrans" presStyleCnt="0"/>
      <dgm:spPr/>
    </dgm:pt>
    <dgm:pt modelId="{4956AB5F-47C8-4AAA-8B76-3E86F481A281}" type="pres">
      <dgm:prSet presAssocID="{2CFB36C8-56B2-4C27-83A8-1DE0A2906887}" presName="compNode" presStyleCnt="0"/>
      <dgm:spPr/>
    </dgm:pt>
    <dgm:pt modelId="{BDD802E7-7588-40CC-ACB4-2FC40D979235}" type="pres">
      <dgm:prSet presAssocID="{2CFB36C8-56B2-4C27-83A8-1DE0A2906887}" presName="bgRect" presStyleLbl="bgShp" presStyleIdx="2" presStyleCnt="3"/>
      <dgm:spPr/>
    </dgm:pt>
    <dgm:pt modelId="{B389D639-B9EA-48C8-A090-6C5BB8713976}" type="pres">
      <dgm:prSet presAssocID="{2CFB36C8-56B2-4C27-83A8-1DE0A29068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E864552C-D5D6-4F56-BA46-B495316F9F65}" type="pres">
      <dgm:prSet presAssocID="{2CFB36C8-56B2-4C27-83A8-1DE0A2906887}" presName="spaceRect" presStyleCnt="0"/>
      <dgm:spPr/>
    </dgm:pt>
    <dgm:pt modelId="{D73289A0-8611-4BC2-85F8-51EF506919A9}" type="pres">
      <dgm:prSet presAssocID="{2CFB36C8-56B2-4C27-83A8-1DE0A290688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62D22A-9764-42E0-BCAE-344A43EB10C9}" srcId="{0B318A0A-E650-4BCF-8441-2FC6B62A8455}" destId="{E7F4E3D8-FE9B-441E-B2F9-86C5755F62EB}" srcOrd="0" destOrd="0" parTransId="{BF74F0BB-2FD2-4E5A-BDE4-9545D6E3DEB7}" sibTransId="{1C60226B-80BE-4C2C-B545-6F165635F0B3}"/>
    <dgm:cxn modelId="{E6C3872B-2BDE-42C1-B70E-08729F9938F7}" srcId="{0B318A0A-E650-4BCF-8441-2FC6B62A8455}" destId="{09AAE53F-AAD8-42DF-8DA4-443F9ACE0217}" srcOrd="1" destOrd="0" parTransId="{3623049D-F95F-4787-B2C0-DCBEBCC471BA}" sibTransId="{BF0AC12E-300A-4F82-8D9E-7BDBC3D49CB2}"/>
    <dgm:cxn modelId="{954B1E3D-9DC5-4A3B-B2F8-5467D2CED6BF}" type="presOf" srcId="{3F9B2E6B-CEEB-4FDF-9B19-455433F2DC2B}" destId="{26BAEF0A-4C54-471A-B13F-6F54E62EC28F}" srcOrd="0" destOrd="0" presId="urn:microsoft.com/office/officeart/2018/2/layout/IconVerticalSolidList"/>
    <dgm:cxn modelId="{7B2C0260-4CE4-4B31-9A53-141F3E80FAFD}" type="presOf" srcId="{3AC9A2F9-2708-4051-A9B3-AEB46CD299F0}" destId="{EC8CE0F0-3AB2-4A68-8B6F-C244746767ED}" srcOrd="0" destOrd="0" presId="urn:microsoft.com/office/officeart/2018/2/layout/IconVerticalSolidList"/>
    <dgm:cxn modelId="{03EE0B51-80C5-4F38-ABA3-C1EB9889702C}" type="presOf" srcId="{09AAE53F-AAD8-42DF-8DA4-443F9ACE0217}" destId="{5F640B51-CDA9-4EDC-81BD-281C56104167}" srcOrd="0" destOrd="1" presId="urn:microsoft.com/office/officeart/2018/2/layout/IconVerticalSolidList"/>
    <dgm:cxn modelId="{3C268459-19E9-4DC3-BF17-33F14CBFDCBA}" type="presOf" srcId="{E7F4E3D8-FE9B-441E-B2F9-86C5755F62EB}" destId="{5F640B51-CDA9-4EDC-81BD-281C56104167}" srcOrd="0" destOrd="0" presId="urn:microsoft.com/office/officeart/2018/2/layout/IconVerticalSolidList"/>
    <dgm:cxn modelId="{9D0BB079-9F6E-4ED4-AC9B-0E9DD06F90BD}" type="presOf" srcId="{A5418E12-AA6E-4518-9059-6748DC1D79F0}" destId="{306F80DD-B59B-4C20-B34B-AF873E9E36C5}" srcOrd="0" destOrd="0" presId="urn:microsoft.com/office/officeart/2018/2/layout/IconVerticalSolidList"/>
    <dgm:cxn modelId="{68133494-FC94-42DB-8461-EE63681996B8}" srcId="{3F9B2E6B-CEEB-4FDF-9B19-455433F2DC2B}" destId="{2CFB36C8-56B2-4C27-83A8-1DE0A2906887}" srcOrd="2" destOrd="0" parTransId="{01B2B41C-BE1E-4F5B-B277-CA154CB372EC}" sibTransId="{DF46D22A-140C-45A7-B4B3-91C81490D07F}"/>
    <dgm:cxn modelId="{F9CE349A-8879-4F83-9D78-60C7B454A9E0}" srcId="{3F9B2E6B-CEEB-4FDF-9B19-455433F2DC2B}" destId="{0B318A0A-E650-4BCF-8441-2FC6B62A8455}" srcOrd="0" destOrd="0" parTransId="{2C3F7BC9-4668-4A9A-91A2-27BD510B05A0}" sibTransId="{561700D9-A325-439F-BDFB-22F162F8B052}"/>
    <dgm:cxn modelId="{BE6194B1-6B64-4213-8503-891BC7FF924C}" srcId="{A5418E12-AA6E-4518-9059-6748DC1D79F0}" destId="{3AC9A2F9-2708-4051-A9B3-AEB46CD299F0}" srcOrd="0" destOrd="0" parTransId="{5020BF27-9896-47CA-9B54-73F33BFEE28B}" sibTransId="{E4E72C6A-5411-42D8-BC68-3ADBC55128E9}"/>
    <dgm:cxn modelId="{B017F2E5-01CE-40B3-BE5B-36649DB94B61}" type="presOf" srcId="{2CFB36C8-56B2-4C27-83A8-1DE0A2906887}" destId="{D73289A0-8611-4BC2-85F8-51EF506919A9}" srcOrd="0" destOrd="0" presId="urn:microsoft.com/office/officeart/2018/2/layout/IconVerticalSolidList"/>
    <dgm:cxn modelId="{4FDFACE9-FC26-4AAD-868C-BAE64EFF4481}" srcId="{3F9B2E6B-CEEB-4FDF-9B19-455433F2DC2B}" destId="{A5418E12-AA6E-4518-9059-6748DC1D79F0}" srcOrd="1" destOrd="0" parTransId="{EADF799E-690F-482A-A185-1702795B96AF}" sibTransId="{E3A09575-E042-4155-B717-13B6A6BAB978}"/>
    <dgm:cxn modelId="{DBF097EF-AF37-45C3-BCE4-C75E8E7260D0}" type="presOf" srcId="{0B318A0A-E650-4BCF-8441-2FC6B62A8455}" destId="{19E5E428-E663-4970-8395-5BAC46C134C6}" srcOrd="0" destOrd="0" presId="urn:microsoft.com/office/officeart/2018/2/layout/IconVerticalSolidList"/>
    <dgm:cxn modelId="{16096372-D589-44E2-8260-3899D044DC59}" type="presParOf" srcId="{26BAEF0A-4C54-471A-B13F-6F54E62EC28F}" destId="{FDAE96C5-8ED9-4398-AEB3-B29BE4C767A6}" srcOrd="0" destOrd="0" presId="urn:microsoft.com/office/officeart/2018/2/layout/IconVerticalSolidList"/>
    <dgm:cxn modelId="{3957C568-9F05-4653-8529-802D8F0BB069}" type="presParOf" srcId="{FDAE96C5-8ED9-4398-AEB3-B29BE4C767A6}" destId="{36663C03-2E1D-4EA8-B028-6F0908C4E303}" srcOrd="0" destOrd="0" presId="urn:microsoft.com/office/officeart/2018/2/layout/IconVerticalSolidList"/>
    <dgm:cxn modelId="{5E1947B8-9B0A-4B47-9901-18338FAAE00C}" type="presParOf" srcId="{FDAE96C5-8ED9-4398-AEB3-B29BE4C767A6}" destId="{49D81F19-C2E3-45B0-ABC9-E711F4FA900E}" srcOrd="1" destOrd="0" presId="urn:microsoft.com/office/officeart/2018/2/layout/IconVerticalSolidList"/>
    <dgm:cxn modelId="{B83A22C9-8CE3-4978-86F5-373B0B2E673F}" type="presParOf" srcId="{FDAE96C5-8ED9-4398-AEB3-B29BE4C767A6}" destId="{4C60064A-DBCC-4105-8C89-58D6F43E2DA3}" srcOrd="2" destOrd="0" presId="urn:microsoft.com/office/officeart/2018/2/layout/IconVerticalSolidList"/>
    <dgm:cxn modelId="{EC417FE2-66B1-4121-ACD7-A81D1BFECF4A}" type="presParOf" srcId="{FDAE96C5-8ED9-4398-AEB3-B29BE4C767A6}" destId="{19E5E428-E663-4970-8395-5BAC46C134C6}" srcOrd="3" destOrd="0" presId="urn:microsoft.com/office/officeart/2018/2/layout/IconVerticalSolidList"/>
    <dgm:cxn modelId="{5AF706EB-F144-463D-A2B1-468E1EE93EC6}" type="presParOf" srcId="{FDAE96C5-8ED9-4398-AEB3-B29BE4C767A6}" destId="{5F640B51-CDA9-4EDC-81BD-281C56104167}" srcOrd="4" destOrd="0" presId="urn:microsoft.com/office/officeart/2018/2/layout/IconVerticalSolidList"/>
    <dgm:cxn modelId="{F4F53D93-CCB0-465D-AA3F-C3726EF3A657}" type="presParOf" srcId="{26BAEF0A-4C54-471A-B13F-6F54E62EC28F}" destId="{2864471E-5831-4D9B-AD44-84F5C8B13614}" srcOrd="1" destOrd="0" presId="urn:microsoft.com/office/officeart/2018/2/layout/IconVerticalSolidList"/>
    <dgm:cxn modelId="{E6410650-FAA6-4642-BDFB-CB9781224026}" type="presParOf" srcId="{26BAEF0A-4C54-471A-B13F-6F54E62EC28F}" destId="{9964F946-67FB-4511-A55A-484876DC3B82}" srcOrd="2" destOrd="0" presId="urn:microsoft.com/office/officeart/2018/2/layout/IconVerticalSolidList"/>
    <dgm:cxn modelId="{53DE52F0-6CDF-44F3-A4AD-FBF7A65C4CF6}" type="presParOf" srcId="{9964F946-67FB-4511-A55A-484876DC3B82}" destId="{0B2B738C-E956-44DB-ABCC-9165A943F777}" srcOrd="0" destOrd="0" presId="urn:microsoft.com/office/officeart/2018/2/layout/IconVerticalSolidList"/>
    <dgm:cxn modelId="{C852BBAA-A2E4-4CE3-8598-5CF2DED7E28D}" type="presParOf" srcId="{9964F946-67FB-4511-A55A-484876DC3B82}" destId="{BBCA0404-AE84-4773-A23B-36AF1D9C9641}" srcOrd="1" destOrd="0" presId="urn:microsoft.com/office/officeart/2018/2/layout/IconVerticalSolidList"/>
    <dgm:cxn modelId="{951E1A40-5C9C-4FED-BC93-ACCACDC93907}" type="presParOf" srcId="{9964F946-67FB-4511-A55A-484876DC3B82}" destId="{63A7B13E-8A29-406C-AEBC-267A64EB482E}" srcOrd="2" destOrd="0" presId="urn:microsoft.com/office/officeart/2018/2/layout/IconVerticalSolidList"/>
    <dgm:cxn modelId="{1D2436DF-5C53-4C3D-B4FB-44BECB2DF673}" type="presParOf" srcId="{9964F946-67FB-4511-A55A-484876DC3B82}" destId="{306F80DD-B59B-4C20-B34B-AF873E9E36C5}" srcOrd="3" destOrd="0" presId="urn:microsoft.com/office/officeart/2018/2/layout/IconVerticalSolidList"/>
    <dgm:cxn modelId="{FD5ED359-5EAC-4FAF-9490-013C1EB701A0}" type="presParOf" srcId="{9964F946-67FB-4511-A55A-484876DC3B82}" destId="{EC8CE0F0-3AB2-4A68-8B6F-C244746767ED}" srcOrd="4" destOrd="0" presId="urn:microsoft.com/office/officeart/2018/2/layout/IconVerticalSolidList"/>
    <dgm:cxn modelId="{A0355537-F0CF-45FE-BAC1-BD9F8BB95FF0}" type="presParOf" srcId="{26BAEF0A-4C54-471A-B13F-6F54E62EC28F}" destId="{D6C56AC7-0513-4797-A085-9C78E6013247}" srcOrd="3" destOrd="0" presId="urn:microsoft.com/office/officeart/2018/2/layout/IconVerticalSolidList"/>
    <dgm:cxn modelId="{48E238A4-B720-445D-9585-83605D1FBA27}" type="presParOf" srcId="{26BAEF0A-4C54-471A-B13F-6F54E62EC28F}" destId="{4956AB5F-47C8-4AAA-8B76-3E86F481A281}" srcOrd="4" destOrd="0" presId="urn:microsoft.com/office/officeart/2018/2/layout/IconVerticalSolidList"/>
    <dgm:cxn modelId="{6D8BDFD5-EAE8-4C17-847F-1A32EB6A9706}" type="presParOf" srcId="{4956AB5F-47C8-4AAA-8B76-3E86F481A281}" destId="{BDD802E7-7588-40CC-ACB4-2FC40D979235}" srcOrd="0" destOrd="0" presId="urn:microsoft.com/office/officeart/2018/2/layout/IconVerticalSolidList"/>
    <dgm:cxn modelId="{19A273F6-FA3A-4500-979A-DB3F0F138DA6}" type="presParOf" srcId="{4956AB5F-47C8-4AAA-8B76-3E86F481A281}" destId="{B389D639-B9EA-48C8-A090-6C5BB8713976}" srcOrd="1" destOrd="0" presId="urn:microsoft.com/office/officeart/2018/2/layout/IconVerticalSolidList"/>
    <dgm:cxn modelId="{7655F3B9-31D8-4FE9-898C-18F6209A79DB}" type="presParOf" srcId="{4956AB5F-47C8-4AAA-8B76-3E86F481A281}" destId="{E864552C-D5D6-4F56-BA46-B495316F9F65}" srcOrd="2" destOrd="0" presId="urn:microsoft.com/office/officeart/2018/2/layout/IconVerticalSolidList"/>
    <dgm:cxn modelId="{5DCE737A-71B3-4F11-B111-7FFD1D83A36E}" type="presParOf" srcId="{4956AB5F-47C8-4AAA-8B76-3E86F481A281}" destId="{D73289A0-8611-4BC2-85F8-51EF506919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FF473F-3048-4E56-80B3-EB7A050ADF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0CD956-9668-4038-A02E-520F431A1D98}">
      <dgm:prSet/>
      <dgm:spPr/>
      <dgm:t>
        <a:bodyPr/>
        <a:lstStyle/>
        <a:p>
          <a:pPr>
            <a:defRPr cap="all"/>
          </a:pPr>
          <a:r>
            <a:rPr lang="en-US"/>
            <a:t>Text processing</a:t>
          </a:r>
        </a:p>
      </dgm:t>
    </dgm:pt>
    <dgm:pt modelId="{CE73B639-C86C-4380-968E-384C088D11F9}" type="parTrans" cxnId="{26DB2F19-3DD2-4490-82E8-B7E7497974B1}">
      <dgm:prSet/>
      <dgm:spPr/>
      <dgm:t>
        <a:bodyPr/>
        <a:lstStyle/>
        <a:p>
          <a:endParaRPr lang="en-US"/>
        </a:p>
      </dgm:t>
    </dgm:pt>
    <dgm:pt modelId="{B4DFA28C-2958-4B22-83B5-55C433BA9195}" type="sibTrans" cxnId="{26DB2F19-3DD2-4490-82E8-B7E7497974B1}">
      <dgm:prSet/>
      <dgm:spPr/>
      <dgm:t>
        <a:bodyPr/>
        <a:lstStyle/>
        <a:p>
          <a:endParaRPr lang="en-US"/>
        </a:p>
      </dgm:t>
    </dgm:pt>
    <dgm:pt modelId="{D3DBB2B6-2675-44E1-947D-F629B5129A02}">
      <dgm:prSet/>
      <dgm:spPr/>
      <dgm:t>
        <a:bodyPr/>
        <a:lstStyle/>
        <a:p>
          <a:pPr>
            <a:defRPr cap="all"/>
          </a:pPr>
          <a:r>
            <a:rPr lang="en-US"/>
            <a:t>Lexical analysis </a:t>
          </a:r>
        </a:p>
      </dgm:t>
    </dgm:pt>
    <dgm:pt modelId="{E1BA176C-BD49-4368-B681-521F5E9D7F80}" type="parTrans" cxnId="{093E1A00-3206-4DBE-9AA0-615000E5A87A}">
      <dgm:prSet/>
      <dgm:spPr/>
      <dgm:t>
        <a:bodyPr/>
        <a:lstStyle/>
        <a:p>
          <a:endParaRPr lang="en-US"/>
        </a:p>
      </dgm:t>
    </dgm:pt>
    <dgm:pt modelId="{93892534-68F0-43FF-8436-8CD83082473D}" type="sibTrans" cxnId="{093E1A00-3206-4DBE-9AA0-615000E5A87A}">
      <dgm:prSet/>
      <dgm:spPr/>
      <dgm:t>
        <a:bodyPr/>
        <a:lstStyle/>
        <a:p>
          <a:endParaRPr lang="en-US"/>
        </a:p>
      </dgm:t>
    </dgm:pt>
    <dgm:pt modelId="{E97D5BE4-92C8-4711-8494-2750F24925DB}">
      <dgm:prSet/>
      <dgm:spPr/>
      <dgm:t>
        <a:bodyPr/>
        <a:lstStyle/>
        <a:p>
          <a:pPr>
            <a:defRPr cap="all"/>
          </a:pPr>
          <a:r>
            <a:rPr lang="en-US"/>
            <a:t>Compilers</a:t>
          </a:r>
        </a:p>
      </dgm:t>
    </dgm:pt>
    <dgm:pt modelId="{BC383C93-7C93-45DA-ABE2-7F3058DF5013}" type="parTrans" cxnId="{7D12A5D3-D727-48DC-9896-80FF24539727}">
      <dgm:prSet/>
      <dgm:spPr/>
      <dgm:t>
        <a:bodyPr/>
        <a:lstStyle/>
        <a:p>
          <a:endParaRPr lang="en-US"/>
        </a:p>
      </dgm:t>
    </dgm:pt>
    <dgm:pt modelId="{0107D189-E2B0-49E1-A15A-CBB63AA419A1}" type="sibTrans" cxnId="{7D12A5D3-D727-48DC-9896-80FF24539727}">
      <dgm:prSet/>
      <dgm:spPr/>
      <dgm:t>
        <a:bodyPr/>
        <a:lstStyle/>
        <a:p>
          <a:endParaRPr lang="en-US"/>
        </a:p>
      </dgm:t>
    </dgm:pt>
    <dgm:pt modelId="{CB90D5DA-CA79-4AD0-B769-4C3FC4E0A832}">
      <dgm:prSet/>
      <dgm:spPr/>
      <dgm:t>
        <a:bodyPr/>
        <a:lstStyle/>
        <a:p>
          <a:pPr>
            <a:defRPr cap="all"/>
          </a:pPr>
          <a:r>
            <a:rPr lang="en-US"/>
            <a:t>Hardware design</a:t>
          </a:r>
        </a:p>
      </dgm:t>
    </dgm:pt>
    <dgm:pt modelId="{C513F9B1-4E59-462F-A09F-905F422C6172}" type="parTrans" cxnId="{EA8E9EF2-4273-4D1F-B2A7-D7CF298B5284}">
      <dgm:prSet/>
      <dgm:spPr/>
      <dgm:t>
        <a:bodyPr/>
        <a:lstStyle/>
        <a:p>
          <a:endParaRPr lang="en-US"/>
        </a:p>
      </dgm:t>
    </dgm:pt>
    <dgm:pt modelId="{21D63F12-A0FB-41C9-8894-5B511C2E14BA}" type="sibTrans" cxnId="{EA8E9EF2-4273-4D1F-B2A7-D7CF298B5284}">
      <dgm:prSet/>
      <dgm:spPr/>
      <dgm:t>
        <a:bodyPr/>
        <a:lstStyle/>
        <a:p>
          <a:endParaRPr lang="en-US"/>
        </a:p>
      </dgm:t>
    </dgm:pt>
    <dgm:pt modelId="{16F39406-148F-455D-B7F5-3FBC7635B40B}">
      <dgm:prSet/>
      <dgm:spPr/>
      <dgm:t>
        <a:bodyPr/>
        <a:lstStyle/>
        <a:p>
          <a:pPr>
            <a:defRPr cap="all"/>
          </a:pPr>
          <a:r>
            <a:rPr lang="en-US"/>
            <a:t>Network protocols (TCP)</a:t>
          </a:r>
        </a:p>
      </dgm:t>
    </dgm:pt>
    <dgm:pt modelId="{D53F3D24-E004-47F9-9564-CBF748C17E07}" type="parTrans" cxnId="{793D856D-5FD7-4D77-8CD7-45E5197AC563}">
      <dgm:prSet/>
      <dgm:spPr/>
      <dgm:t>
        <a:bodyPr/>
        <a:lstStyle/>
        <a:p>
          <a:endParaRPr lang="en-US"/>
        </a:p>
      </dgm:t>
    </dgm:pt>
    <dgm:pt modelId="{ADBAAD86-6C59-4F0A-939E-D3D7A0DA391C}" type="sibTrans" cxnId="{793D856D-5FD7-4D77-8CD7-45E5197AC563}">
      <dgm:prSet/>
      <dgm:spPr/>
      <dgm:t>
        <a:bodyPr/>
        <a:lstStyle/>
        <a:p>
          <a:endParaRPr lang="en-US"/>
        </a:p>
      </dgm:t>
    </dgm:pt>
    <dgm:pt modelId="{3C36F302-A73D-4240-A37F-4137AFA49F3D}" type="pres">
      <dgm:prSet presAssocID="{BCFF473F-3048-4E56-80B3-EB7A050ADFFF}" presName="root" presStyleCnt="0">
        <dgm:presLayoutVars>
          <dgm:dir/>
          <dgm:resizeHandles val="exact"/>
        </dgm:presLayoutVars>
      </dgm:prSet>
      <dgm:spPr/>
    </dgm:pt>
    <dgm:pt modelId="{1BFEC224-B3AE-4E3D-B9ED-4036E40958B6}" type="pres">
      <dgm:prSet presAssocID="{CA0CD956-9668-4038-A02E-520F431A1D98}" presName="compNode" presStyleCnt="0"/>
      <dgm:spPr/>
    </dgm:pt>
    <dgm:pt modelId="{E9014D9A-989F-4020-ABCB-9685A95D5674}" type="pres">
      <dgm:prSet presAssocID="{CA0CD956-9668-4038-A02E-520F431A1D9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83413A4-5439-49F0-B235-7B43E7D6A454}" type="pres">
      <dgm:prSet presAssocID="{CA0CD956-9668-4038-A02E-520F431A1D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E5AA03-372D-4A89-943B-7C2ADE1AE6DA}" type="pres">
      <dgm:prSet presAssocID="{CA0CD956-9668-4038-A02E-520F431A1D98}" presName="spaceRect" presStyleCnt="0"/>
      <dgm:spPr/>
    </dgm:pt>
    <dgm:pt modelId="{DE5A7377-CB2C-4FAE-9B4A-4A6B6B608426}" type="pres">
      <dgm:prSet presAssocID="{CA0CD956-9668-4038-A02E-520F431A1D98}" presName="textRect" presStyleLbl="revTx" presStyleIdx="0" presStyleCnt="5">
        <dgm:presLayoutVars>
          <dgm:chMax val="1"/>
          <dgm:chPref val="1"/>
        </dgm:presLayoutVars>
      </dgm:prSet>
      <dgm:spPr/>
    </dgm:pt>
    <dgm:pt modelId="{F064A4EE-E8CE-42A0-9D03-6C7924346A23}" type="pres">
      <dgm:prSet presAssocID="{B4DFA28C-2958-4B22-83B5-55C433BA9195}" presName="sibTrans" presStyleCnt="0"/>
      <dgm:spPr/>
    </dgm:pt>
    <dgm:pt modelId="{EFA89708-01A8-4AEA-8ED4-51618FFBE4F3}" type="pres">
      <dgm:prSet presAssocID="{D3DBB2B6-2675-44E1-947D-F629B5129A02}" presName="compNode" presStyleCnt="0"/>
      <dgm:spPr/>
    </dgm:pt>
    <dgm:pt modelId="{51B7C12C-9041-414A-B7B0-AC9EC26305D3}" type="pres">
      <dgm:prSet presAssocID="{D3DBB2B6-2675-44E1-947D-F629B5129A0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756DF-C65E-4C49-84C2-6F594AA6D7DC}" type="pres">
      <dgm:prSet presAssocID="{D3DBB2B6-2675-44E1-947D-F629B5129A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49ADA4F1-A29F-478A-AC13-3AF771C69BA2}" type="pres">
      <dgm:prSet presAssocID="{D3DBB2B6-2675-44E1-947D-F629B5129A02}" presName="spaceRect" presStyleCnt="0"/>
      <dgm:spPr/>
    </dgm:pt>
    <dgm:pt modelId="{ADF06BBF-B379-424C-A2BD-EDCB2E06D285}" type="pres">
      <dgm:prSet presAssocID="{D3DBB2B6-2675-44E1-947D-F629B5129A02}" presName="textRect" presStyleLbl="revTx" presStyleIdx="1" presStyleCnt="5">
        <dgm:presLayoutVars>
          <dgm:chMax val="1"/>
          <dgm:chPref val="1"/>
        </dgm:presLayoutVars>
      </dgm:prSet>
      <dgm:spPr/>
    </dgm:pt>
    <dgm:pt modelId="{B4CBBF8D-CC5A-4456-AF9E-A279B7935069}" type="pres">
      <dgm:prSet presAssocID="{93892534-68F0-43FF-8436-8CD83082473D}" presName="sibTrans" presStyleCnt="0"/>
      <dgm:spPr/>
    </dgm:pt>
    <dgm:pt modelId="{D71EBE97-2F3F-4175-AA5A-F000C13C09F6}" type="pres">
      <dgm:prSet presAssocID="{E97D5BE4-92C8-4711-8494-2750F24925DB}" presName="compNode" presStyleCnt="0"/>
      <dgm:spPr/>
    </dgm:pt>
    <dgm:pt modelId="{9A52C1D0-7873-4D5D-9B6C-22806A12E00B}" type="pres">
      <dgm:prSet presAssocID="{E97D5BE4-92C8-4711-8494-2750F24925D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0D8FE-D9E2-4869-84A0-B7E33EBC901D}" type="pres">
      <dgm:prSet presAssocID="{E97D5BE4-92C8-4711-8494-2750F24925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D037DB1-B7B2-4843-A6E0-6F9BB3C664F5}" type="pres">
      <dgm:prSet presAssocID="{E97D5BE4-92C8-4711-8494-2750F24925DB}" presName="spaceRect" presStyleCnt="0"/>
      <dgm:spPr/>
    </dgm:pt>
    <dgm:pt modelId="{C710524D-61D3-4791-A436-08D9686BA38E}" type="pres">
      <dgm:prSet presAssocID="{E97D5BE4-92C8-4711-8494-2750F24925DB}" presName="textRect" presStyleLbl="revTx" presStyleIdx="2" presStyleCnt="5">
        <dgm:presLayoutVars>
          <dgm:chMax val="1"/>
          <dgm:chPref val="1"/>
        </dgm:presLayoutVars>
      </dgm:prSet>
      <dgm:spPr/>
    </dgm:pt>
    <dgm:pt modelId="{AA22CBDF-BB8E-4FC6-88A2-A16BF3ED6F3E}" type="pres">
      <dgm:prSet presAssocID="{0107D189-E2B0-49E1-A15A-CBB63AA419A1}" presName="sibTrans" presStyleCnt="0"/>
      <dgm:spPr/>
    </dgm:pt>
    <dgm:pt modelId="{2DFAB3EA-C901-4A14-98E2-654C5D8744A9}" type="pres">
      <dgm:prSet presAssocID="{CB90D5DA-CA79-4AD0-B769-4C3FC4E0A832}" presName="compNode" presStyleCnt="0"/>
      <dgm:spPr/>
    </dgm:pt>
    <dgm:pt modelId="{80ECC119-5CE1-4187-856C-3400D0348D47}" type="pres">
      <dgm:prSet presAssocID="{CB90D5DA-CA79-4AD0-B769-4C3FC4E0A83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23272B-51B3-468B-9B5C-5B5FA2C09AFC}" type="pres">
      <dgm:prSet presAssocID="{CB90D5DA-CA79-4AD0-B769-4C3FC4E0A8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B6FD9EF8-218D-46C1-A72C-DF3E2DFEC227}" type="pres">
      <dgm:prSet presAssocID="{CB90D5DA-CA79-4AD0-B769-4C3FC4E0A832}" presName="spaceRect" presStyleCnt="0"/>
      <dgm:spPr/>
    </dgm:pt>
    <dgm:pt modelId="{15680889-041C-4A9F-A32E-E635E37B1258}" type="pres">
      <dgm:prSet presAssocID="{CB90D5DA-CA79-4AD0-B769-4C3FC4E0A832}" presName="textRect" presStyleLbl="revTx" presStyleIdx="3" presStyleCnt="5">
        <dgm:presLayoutVars>
          <dgm:chMax val="1"/>
          <dgm:chPref val="1"/>
        </dgm:presLayoutVars>
      </dgm:prSet>
      <dgm:spPr/>
    </dgm:pt>
    <dgm:pt modelId="{DD8EEDBC-3119-4733-8626-C24F89F6F682}" type="pres">
      <dgm:prSet presAssocID="{21D63F12-A0FB-41C9-8894-5B511C2E14BA}" presName="sibTrans" presStyleCnt="0"/>
      <dgm:spPr/>
    </dgm:pt>
    <dgm:pt modelId="{9BB453FA-1094-40B2-BB76-3583D1B14F08}" type="pres">
      <dgm:prSet presAssocID="{16F39406-148F-455D-B7F5-3FBC7635B40B}" presName="compNode" presStyleCnt="0"/>
      <dgm:spPr/>
    </dgm:pt>
    <dgm:pt modelId="{B64ACF1F-F20C-46A9-9C53-3E20BA35347E}" type="pres">
      <dgm:prSet presAssocID="{16F39406-148F-455D-B7F5-3FBC7635B40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6D0CC6-70B8-4D06-934C-B4E1797B7A85}" type="pres">
      <dgm:prSet presAssocID="{16F39406-148F-455D-B7F5-3FBC7635B4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AF6C6847-B069-44A4-8926-1D5A80FA955B}" type="pres">
      <dgm:prSet presAssocID="{16F39406-148F-455D-B7F5-3FBC7635B40B}" presName="spaceRect" presStyleCnt="0"/>
      <dgm:spPr/>
    </dgm:pt>
    <dgm:pt modelId="{084A7271-C0FF-42FF-86C8-DE422E85AFBA}" type="pres">
      <dgm:prSet presAssocID="{16F39406-148F-455D-B7F5-3FBC7635B4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3E1A00-3206-4DBE-9AA0-615000E5A87A}" srcId="{BCFF473F-3048-4E56-80B3-EB7A050ADFFF}" destId="{D3DBB2B6-2675-44E1-947D-F629B5129A02}" srcOrd="1" destOrd="0" parTransId="{E1BA176C-BD49-4368-B681-521F5E9D7F80}" sibTransId="{93892534-68F0-43FF-8436-8CD83082473D}"/>
    <dgm:cxn modelId="{26DB2F19-3DD2-4490-82E8-B7E7497974B1}" srcId="{BCFF473F-3048-4E56-80B3-EB7A050ADFFF}" destId="{CA0CD956-9668-4038-A02E-520F431A1D98}" srcOrd="0" destOrd="0" parTransId="{CE73B639-C86C-4380-968E-384C088D11F9}" sibTransId="{B4DFA28C-2958-4B22-83B5-55C433BA9195}"/>
    <dgm:cxn modelId="{C7335724-ADD5-40FB-8B22-9EA2B86C7521}" type="presOf" srcId="{16F39406-148F-455D-B7F5-3FBC7635B40B}" destId="{084A7271-C0FF-42FF-86C8-DE422E85AFBA}" srcOrd="0" destOrd="0" presId="urn:microsoft.com/office/officeart/2018/5/layout/IconLeafLabelList"/>
    <dgm:cxn modelId="{F00E0D46-576F-4D0D-B9A8-E01ECEFEF782}" type="presOf" srcId="{E97D5BE4-92C8-4711-8494-2750F24925DB}" destId="{C710524D-61D3-4791-A436-08D9686BA38E}" srcOrd="0" destOrd="0" presId="urn:microsoft.com/office/officeart/2018/5/layout/IconLeafLabelList"/>
    <dgm:cxn modelId="{3972AA48-464D-4474-A0E3-F591C401E3F1}" type="presOf" srcId="{CB90D5DA-CA79-4AD0-B769-4C3FC4E0A832}" destId="{15680889-041C-4A9F-A32E-E635E37B1258}" srcOrd="0" destOrd="0" presId="urn:microsoft.com/office/officeart/2018/5/layout/IconLeafLabelList"/>
    <dgm:cxn modelId="{793D856D-5FD7-4D77-8CD7-45E5197AC563}" srcId="{BCFF473F-3048-4E56-80B3-EB7A050ADFFF}" destId="{16F39406-148F-455D-B7F5-3FBC7635B40B}" srcOrd="4" destOrd="0" parTransId="{D53F3D24-E004-47F9-9564-CBF748C17E07}" sibTransId="{ADBAAD86-6C59-4F0A-939E-D3D7A0DA391C}"/>
    <dgm:cxn modelId="{EB6D9DCD-9CA9-4DC8-A013-C2C6B3C16B2C}" type="presOf" srcId="{CA0CD956-9668-4038-A02E-520F431A1D98}" destId="{DE5A7377-CB2C-4FAE-9B4A-4A6B6B608426}" srcOrd="0" destOrd="0" presId="urn:microsoft.com/office/officeart/2018/5/layout/IconLeafLabelList"/>
    <dgm:cxn modelId="{31EB07D1-60F5-4676-ACFC-836286819AB5}" type="presOf" srcId="{D3DBB2B6-2675-44E1-947D-F629B5129A02}" destId="{ADF06BBF-B379-424C-A2BD-EDCB2E06D285}" srcOrd="0" destOrd="0" presId="urn:microsoft.com/office/officeart/2018/5/layout/IconLeafLabelList"/>
    <dgm:cxn modelId="{7D12A5D3-D727-48DC-9896-80FF24539727}" srcId="{BCFF473F-3048-4E56-80B3-EB7A050ADFFF}" destId="{E97D5BE4-92C8-4711-8494-2750F24925DB}" srcOrd="2" destOrd="0" parTransId="{BC383C93-7C93-45DA-ABE2-7F3058DF5013}" sibTransId="{0107D189-E2B0-49E1-A15A-CBB63AA419A1}"/>
    <dgm:cxn modelId="{EA8E9EF2-4273-4D1F-B2A7-D7CF298B5284}" srcId="{BCFF473F-3048-4E56-80B3-EB7A050ADFFF}" destId="{CB90D5DA-CA79-4AD0-B769-4C3FC4E0A832}" srcOrd="3" destOrd="0" parTransId="{C513F9B1-4E59-462F-A09F-905F422C6172}" sibTransId="{21D63F12-A0FB-41C9-8894-5B511C2E14BA}"/>
    <dgm:cxn modelId="{D1FE84FF-570E-44A9-BD2D-D33F55002C1D}" type="presOf" srcId="{BCFF473F-3048-4E56-80B3-EB7A050ADFFF}" destId="{3C36F302-A73D-4240-A37F-4137AFA49F3D}" srcOrd="0" destOrd="0" presId="urn:microsoft.com/office/officeart/2018/5/layout/IconLeafLabelList"/>
    <dgm:cxn modelId="{28221E32-35DF-4014-B318-B3E2E277A759}" type="presParOf" srcId="{3C36F302-A73D-4240-A37F-4137AFA49F3D}" destId="{1BFEC224-B3AE-4E3D-B9ED-4036E40958B6}" srcOrd="0" destOrd="0" presId="urn:microsoft.com/office/officeart/2018/5/layout/IconLeafLabelList"/>
    <dgm:cxn modelId="{2326B39F-2F19-4EA7-B3A8-2DA709459B8E}" type="presParOf" srcId="{1BFEC224-B3AE-4E3D-B9ED-4036E40958B6}" destId="{E9014D9A-989F-4020-ABCB-9685A95D5674}" srcOrd="0" destOrd="0" presId="urn:microsoft.com/office/officeart/2018/5/layout/IconLeafLabelList"/>
    <dgm:cxn modelId="{6602BA06-0E39-4359-8B60-F298F549828D}" type="presParOf" srcId="{1BFEC224-B3AE-4E3D-B9ED-4036E40958B6}" destId="{383413A4-5439-49F0-B235-7B43E7D6A454}" srcOrd="1" destOrd="0" presId="urn:microsoft.com/office/officeart/2018/5/layout/IconLeafLabelList"/>
    <dgm:cxn modelId="{62326104-44AA-4B74-A748-36A9E7D771AF}" type="presParOf" srcId="{1BFEC224-B3AE-4E3D-B9ED-4036E40958B6}" destId="{07E5AA03-372D-4A89-943B-7C2ADE1AE6DA}" srcOrd="2" destOrd="0" presId="urn:microsoft.com/office/officeart/2018/5/layout/IconLeafLabelList"/>
    <dgm:cxn modelId="{BDB9F866-3B77-4AA1-93C7-9530CA304258}" type="presParOf" srcId="{1BFEC224-B3AE-4E3D-B9ED-4036E40958B6}" destId="{DE5A7377-CB2C-4FAE-9B4A-4A6B6B608426}" srcOrd="3" destOrd="0" presId="urn:microsoft.com/office/officeart/2018/5/layout/IconLeafLabelList"/>
    <dgm:cxn modelId="{898D4FF6-23E9-49EF-BA51-1279C24232D3}" type="presParOf" srcId="{3C36F302-A73D-4240-A37F-4137AFA49F3D}" destId="{F064A4EE-E8CE-42A0-9D03-6C7924346A23}" srcOrd="1" destOrd="0" presId="urn:microsoft.com/office/officeart/2018/5/layout/IconLeafLabelList"/>
    <dgm:cxn modelId="{9C2726BC-C653-4C63-A25A-D17B8EBDE302}" type="presParOf" srcId="{3C36F302-A73D-4240-A37F-4137AFA49F3D}" destId="{EFA89708-01A8-4AEA-8ED4-51618FFBE4F3}" srcOrd="2" destOrd="0" presId="urn:microsoft.com/office/officeart/2018/5/layout/IconLeafLabelList"/>
    <dgm:cxn modelId="{1749452D-4CB4-4CDE-9D67-29514F585C15}" type="presParOf" srcId="{EFA89708-01A8-4AEA-8ED4-51618FFBE4F3}" destId="{51B7C12C-9041-414A-B7B0-AC9EC26305D3}" srcOrd="0" destOrd="0" presId="urn:microsoft.com/office/officeart/2018/5/layout/IconLeafLabelList"/>
    <dgm:cxn modelId="{4F521686-3203-4DAF-80B9-B10B3D083C18}" type="presParOf" srcId="{EFA89708-01A8-4AEA-8ED4-51618FFBE4F3}" destId="{4C3756DF-C65E-4C49-84C2-6F594AA6D7DC}" srcOrd="1" destOrd="0" presId="urn:microsoft.com/office/officeart/2018/5/layout/IconLeafLabelList"/>
    <dgm:cxn modelId="{DCFE2474-280B-4D02-B45A-3E045B9937B4}" type="presParOf" srcId="{EFA89708-01A8-4AEA-8ED4-51618FFBE4F3}" destId="{49ADA4F1-A29F-478A-AC13-3AF771C69BA2}" srcOrd="2" destOrd="0" presId="urn:microsoft.com/office/officeart/2018/5/layout/IconLeafLabelList"/>
    <dgm:cxn modelId="{7BE3DE57-CB05-42BC-9200-008E414F5B10}" type="presParOf" srcId="{EFA89708-01A8-4AEA-8ED4-51618FFBE4F3}" destId="{ADF06BBF-B379-424C-A2BD-EDCB2E06D285}" srcOrd="3" destOrd="0" presId="urn:microsoft.com/office/officeart/2018/5/layout/IconLeafLabelList"/>
    <dgm:cxn modelId="{3F756B45-7E71-48CA-8320-1269F0734D9E}" type="presParOf" srcId="{3C36F302-A73D-4240-A37F-4137AFA49F3D}" destId="{B4CBBF8D-CC5A-4456-AF9E-A279B7935069}" srcOrd="3" destOrd="0" presId="urn:microsoft.com/office/officeart/2018/5/layout/IconLeafLabelList"/>
    <dgm:cxn modelId="{01AFB4E6-A1D9-40D5-9E1F-E1CC4DAB0057}" type="presParOf" srcId="{3C36F302-A73D-4240-A37F-4137AFA49F3D}" destId="{D71EBE97-2F3F-4175-AA5A-F000C13C09F6}" srcOrd="4" destOrd="0" presId="urn:microsoft.com/office/officeart/2018/5/layout/IconLeafLabelList"/>
    <dgm:cxn modelId="{E8D803C0-1591-4CFA-B259-AE1FA99B5D6C}" type="presParOf" srcId="{D71EBE97-2F3F-4175-AA5A-F000C13C09F6}" destId="{9A52C1D0-7873-4D5D-9B6C-22806A12E00B}" srcOrd="0" destOrd="0" presId="urn:microsoft.com/office/officeart/2018/5/layout/IconLeafLabelList"/>
    <dgm:cxn modelId="{C74736C6-4981-4EBF-812E-2EE820EF07FE}" type="presParOf" srcId="{D71EBE97-2F3F-4175-AA5A-F000C13C09F6}" destId="{1C70D8FE-D9E2-4869-84A0-B7E33EBC901D}" srcOrd="1" destOrd="0" presId="urn:microsoft.com/office/officeart/2018/5/layout/IconLeafLabelList"/>
    <dgm:cxn modelId="{12A5DC29-553D-4F4E-AA65-20076FB27DE3}" type="presParOf" srcId="{D71EBE97-2F3F-4175-AA5A-F000C13C09F6}" destId="{BD037DB1-B7B2-4843-A6E0-6F9BB3C664F5}" srcOrd="2" destOrd="0" presId="urn:microsoft.com/office/officeart/2018/5/layout/IconLeafLabelList"/>
    <dgm:cxn modelId="{2AE0F30B-5A1C-4F76-86F0-C78BDB4F9F8D}" type="presParOf" srcId="{D71EBE97-2F3F-4175-AA5A-F000C13C09F6}" destId="{C710524D-61D3-4791-A436-08D9686BA38E}" srcOrd="3" destOrd="0" presId="urn:microsoft.com/office/officeart/2018/5/layout/IconLeafLabelList"/>
    <dgm:cxn modelId="{760699B5-EB39-4CF7-A5AC-8B5497F14DE4}" type="presParOf" srcId="{3C36F302-A73D-4240-A37F-4137AFA49F3D}" destId="{AA22CBDF-BB8E-4FC6-88A2-A16BF3ED6F3E}" srcOrd="5" destOrd="0" presId="urn:microsoft.com/office/officeart/2018/5/layout/IconLeafLabelList"/>
    <dgm:cxn modelId="{DF0A73A9-5334-4C0F-94D8-33E4F8245196}" type="presParOf" srcId="{3C36F302-A73D-4240-A37F-4137AFA49F3D}" destId="{2DFAB3EA-C901-4A14-98E2-654C5D8744A9}" srcOrd="6" destOrd="0" presId="urn:microsoft.com/office/officeart/2018/5/layout/IconLeafLabelList"/>
    <dgm:cxn modelId="{E626397C-E834-4A9D-9FA1-90A86D00DE38}" type="presParOf" srcId="{2DFAB3EA-C901-4A14-98E2-654C5D8744A9}" destId="{80ECC119-5CE1-4187-856C-3400D0348D47}" srcOrd="0" destOrd="0" presId="urn:microsoft.com/office/officeart/2018/5/layout/IconLeafLabelList"/>
    <dgm:cxn modelId="{5464DF05-3243-4168-9EE0-7F376FE97FDC}" type="presParOf" srcId="{2DFAB3EA-C901-4A14-98E2-654C5D8744A9}" destId="{AE23272B-51B3-468B-9B5C-5B5FA2C09AFC}" srcOrd="1" destOrd="0" presId="urn:microsoft.com/office/officeart/2018/5/layout/IconLeafLabelList"/>
    <dgm:cxn modelId="{E732037B-F877-4705-BC64-4B3AA0DF0AF9}" type="presParOf" srcId="{2DFAB3EA-C901-4A14-98E2-654C5D8744A9}" destId="{B6FD9EF8-218D-46C1-A72C-DF3E2DFEC227}" srcOrd="2" destOrd="0" presId="urn:microsoft.com/office/officeart/2018/5/layout/IconLeafLabelList"/>
    <dgm:cxn modelId="{29BA68D8-55BA-4E6F-A4FD-03E5A2B52022}" type="presParOf" srcId="{2DFAB3EA-C901-4A14-98E2-654C5D8744A9}" destId="{15680889-041C-4A9F-A32E-E635E37B1258}" srcOrd="3" destOrd="0" presId="urn:microsoft.com/office/officeart/2018/5/layout/IconLeafLabelList"/>
    <dgm:cxn modelId="{EA978BEA-9390-4545-B2D5-24CE485AEBB0}" type="presParOf" srcId="{3C36F302-A73D-4240-A37F-4137AFA49F3D}" destId="{DD8EEDBC-3119-4733-8626-C24F89F6F682}" srcOrd="7" destOrd="0" presId="urn:microsoft.com/office/officeart/2018/5/layout/IconLeafLabelList"/>
    <dgm:cxn modelId="{9066462B-C062-463B-AAEF-799F10D888DC}" type="presParOf" srcId="{3C36F302-A73D-4240-A37F-4137AFA49F3D}" destId="{9BB453FA-1094-40B2-BB76-3583D1B14F08}" srcOrd="8" destOrd="0" presId="urn:microsoft.com/office/officeart/2018/5/layout/IconLeafLabelList"/>
    <dgm:cxn modelId="{988EBD4A-17C8-4BCE-A624-EB8DC2BBC6B1}" type="presParOf" srcId="{9BB453FA-1094-40B2-BB76-3583D1B14F08}" destId="{B64ACF1F-F20C-46A9-9C53-3E20BA35347E}" srcOrd="0" destOrd="0" presId="urn:microsoft.com/office/officeart/2018/5/layout/IconLeafLabelList"/>
    <dgm:cxn modelId="{2C5AFB1D-7D7D-4C76-B43D-EDE7ECE0F8A3}" type="presParOf" srcId="{9BB453FA-1094-40B2-BB76-3583D1B14F08}" destId="{156D0CC6-70B8-4D06-934C-B4E1797B7A85}" srcOrd="1" destOrd="0" presId="urn:microsoft.com/office/officeart/2018/5/layout/IconLeafLabelList"/>
    <dgm:cxn modelId="{E49B221A-70FF-4983-8175-C5BCBD89677A}" type="presParOf" srcId="{9BB453FA-1094-40B2-BB76-3583D1B14F08}" destId="{AF6C6847-B069-44A4-8926-1D5A80FA955B}" srcOrd="2" destOrd="0" presId="urn:microsoft.com/office/officeart/2018/5/layout/IconLeafLabelList"/>
    <dgm:cxn modelId="{FE619304-9A48-4C9E-8E5B-D29E06EDF2F2}" type="presParOf" srcId="{9BB453FA-1094-40B2-BB76-3583D1B14F08}" destId="{084A7271-C0FF-42FF-86C8-DE422E85AF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CD562-ACAD-47C0-9CD2-554DAE6C572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FF90F-7444-4665-8692-DD6F8AF029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Computer Science</a:t>
          </a:r>
        </a:p>
      </dgm:t>
    </dgm:pt>
    <dgm:pt modelId="{5A7A1AD5-BAEF-475F-B48E-0CFB3D2FDD87}" type="parTrans" cxnId="{3AED9BF4-0EA1-4A30-884D-701B38BE76A2}">
      <dgm:prSet/>
      <dgm:spPr/>
      <dgm:t>
        <a:bodyPr/>
        <a:lstStyle/>
        <a:p>
          <a:endParaRPr lang="en-US"/>
        </a:p>
      </dgm:t>
    </dgm:pt>
    <dgm:pt modelId="{CA6AA3B5-A1E4-46EE-B26F-180B21D96B98}" type="sibTrans" cxnId="{3AED9BF4-0EA1-4A30-884D-701B38BE76A2}">
      <dgm:prSet/>
      <dgm:spPr/>
      <dgm:t>
        <a:bodyPr/>
        <a:lstStyle/>
        <a:p>
          <a:endParaRPr lang="en-US"/>
        </a:p>
      </dgm:t>
    </dgm:pt>
    <dgm:pt modelId="{3962C13E-A613-47C6-A5A9-16F9BC3A8F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Linguistics</a:t>
          </a:r>
        </a:p>
      </dgm:t>
    </dgm:pt>
    <dgm:pt modelId="{C30147AD-2D0F-4892-B4B1-2D30947CBA7A}" type="parTrans" cxnId="{431FE335-9499-4B74-A347-495F3B2716A0}">
      <dgm:prSet/>
      <dgm:spPr/>
      <dgm:t>
        <a:bodyPr/>
        <a:lstStyle/>
        <a:p>
          <a:endParaRPr lang="en-US"/>
        </a:p>
      </dgm:t>
    </dgm:pt>
    <dgm:pt modelId="{C2B43186-6533-4937-AE9D-451F310D67FF}" type="sibTrans" cxnId="{431FE335-9499-4B74-A347-495F3B2716A0}">
      <dgm:prSet/>
      <dgm:spPr/>
      <dgm:t>
        <a:bodyPr/>
        <a:lstStyle/>
        <a:p>
          <a:endParaRPr lang="en-US"/>
        </a:p>
      </dgm:t>
    </dgm:pt>
    <dgm:pt modelId="{70210BEE-DBE4-458C-9C01-5E418A6FF1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Philosophy</a:t>
          </a:r>
        </a:p>
      </dgm:t>
    </dgm:pt>
    <dgm:pt modelId="{DD14A68A-BFE3-43B4-998B-A66B33D44726}" type="parTrans" cxnId="{BF62CA41-1583-47D0-B2EA-81569D44C940}">
      <dgm:prSet/>
      <dgm:spPr/>
      <dgm:t>
        <a:bodyPr/>
        <a:lstStyle/>
        <a:p>
          <a:endParaRPr lang="en-US"/>
        </a:p>
      </dgm:t>
    </dgm:pt>
    <dgm:pt modelId="{6EAE743B-EEAF-4CF8-B90F-BF1D77C4B162}" type="sibTrans" cxnId="{BF62CA41-1583-47D0-B2EA-81569D44C940}">
      <dgm:prSet/>
      <dgm:spPr/>
      <dgm:t>
        <a:bodyPr/>
        <a:lstStyle/>
        <a:p>
          <a:endParaRPr lang="en-US"/>
        </a:p>
      </dgm:t>
    </dgm:pt>
    <dgm:pt modelId="{0A9959CE-0EED-47EA-AA40-CFFE42E188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Biology</a:t>
          </a:r>
        </a:p>
      </dgm:t>
    </dgm:pt>
    <dgm:pt modelId="{3D294BBB-BACE-4FCB-B3A8-AF85BD0EF7BB}" type="parTrans" cxnId="{336A9B30-9C64-4B6B-AC56-AEDE61A3BF5D}">
      <dgm:prSet/>
      <dgm:spPr/>
      <dgm:t>
        <a:bodyPr/>
        <a:lstStyle/>
        <a:p>
          <a:endParaRPr lang="en-US"/>
        </a:p>
      </dgm:t>
    </dgm:pt>
    <dgm:pt modelId="{FE721460-669C-4D07-B257-FD2400A8E0BF}" type="sibTrans" cxnId="{336A9B30-9C64-4B6B-AC56-AEDE61A3BF5D}">
      <dgm:prSet/>
      <dgm:spPr/>
      <dgm:t>
        <a:bodyPr/>
        <a:lstStyle/>
        <a:p>
          <a:endParaRPr lang="en-US"/>
        </a:p>
      </dgm:t>
    </dgm:pt>
    <dgm:pt modelId="{A4BBDB75-991F-4F19-82A1-8758C1C5FB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Electrical Engineering</a:t>
          </a:r>
        </a:p>
      </dgm:t>
    </dgm:pt>
    <dgm:pt modelId="{3DF2295D-1C9E-47EC-8BE8-984F18CFB247}" type="parTrans" cxnId="{B798BAD4-DD74-4207-8E46-CECBE7039191}">
      <dgm:prSet/>
      <dgm:spPr/>
      <dgm:t>
        <a:bodyPr/>
        <a:lstStyle/>
        <a:p>
          <a:endParaRPr lang="en-US"/>
        </a:p>
      </dgm:t>
    </dgm:pt>
    <dgm:pt modelId="{9435455C-9C3C-495D-AD84-E0134963C2AE}" type="sibTrans" cxnId="{B798BAD4-DD74-4207-8E46-CECBE7039191}">
      <dgm:prSet/>
      <dgm:spPr/>
      <dgm:t>
        <a:bodyPr/>
        <a:lstStyle/>
        <a:p>
          <a:endParaRPr lang="en-US"/>
        </a:p>
      </dgm:t>
    </dgm:pt>
    <dgm:pt modelId="{80CE40DE-A162-4DDE-98D8-191EACB32628}" type="pres">
      <dgm:prSet presAssocID="{DA7CD562-ACAD-47C0-9CD2-554DAE6C5727}" presName="root" presStyleCnt="0">
        <dgm:presLayoutVars>
          <dgm:dir/>
          <dgm:resizeHandles val="exact"/>
        </dgm:presLayoutVars>
      </dgm:prSet>
      <dgm:spPr/>
    </dgm:pt>
    <dgm:pt modelId="{06B77342-CCD9-4212-9879-BF6D4F1CEF7A}" type="pres">
      <dgm:prSet presAssocID="{237FF90F-7444-4665-8692-DD6F8AF029BC}" presName="compNode" presStyleCnt="0"/>
      <dgm:spPr/>
    </dgm:pt>
    <dgm:pt modelId="{49570989-1D2D-4AF8-91EB-E60FEEA82AC6}" type="pres">
      <dgm:prSet presAssocID="{237FF90F-7444-4665-8692-DD6F8AF029BC}" presName="iconBgRect" presStyleLbl="bgShp" presStyleIdx="0" presStyleCnt="5"/>
      <dgm:spPr/>
    </dgm:pt>
    <dgm:pt modelId="{9D7A1881-C01D-40C1-B131-478D7DBBF0B8}" type="pres">
      <dgm:prSet presAssocID="{237FF90F-7444-4665-8692-DD6F8AF029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FFFE4B7-DC73-48A4-928F-B087CA71F075}" type="pres">
      <dgm:prSet presAssocID="{237FF90F-7444-4665-8692-DD6F8AF029BC}" presName="spaceRect" presStyleCnt="0"/>
      <dgm:spPr/>
    </dgm:pt>
    <dgm:pt modelId="{AF2CDCCD-CA0D-486F-82DE-29A3D15AAE1D}" type="pres">
      <dgm:prSet presAssocID="{237FF90F-7444-4665-8692-DD6F8AF029BC}" presName="textRect" presStyleLbl="revTx" presStyleIdx="0" presStyleCnt="5">
        <dgm:presLayoutVars>
          <dgm:chMax val="1"/>
          <dgm:chPref val="1"/>
        </dgm:presLayoutVars>
      </dgm:prSet>
      <dgm:spPr/>
    </dgm:pt>
    <dgm:pt modelId="{67CACB57-3177-4FAF-90D8-2EE72B7610A7}" type="pres">
      <dgm:prSet presAssocID="{CA6AA3B5-A1E4-46EE-B26F-180B21D96B98}" presName="sibTrans" presStyleCnt="0"/>
      <dgm:spPr/>
    </dgm:pt>
    <dgm:pt modelId="{38407985-3C0C-4AA1-8B57-7387CBC3BF96}" type="pres">
      <dgm:prSet presAssocID="{3962C13E-A613-47C6-A5A9-16F9BC3A8FBE}" presName="compNode" presStyleCnt="0"/>
      <dgm:spPr/>
    </dgm:pt>
    <dgm:pt modelId="{57F30C06-54EC-45EE-842F-9A8DBA8FC108}" type="pres">
      <dgm:prSet presAssocID="{3962C13E-A613-47C6-A5A9-16F9BC3A8FBE}" presName="iconBgRect" presStyleLbl="bgShp" presStyleIdx="1" presStyleCnt="5"/>
      <dgm:spPr/>
    </dgm:pt>
    <dgm:pt modelId="{7D020F22-8B42-4E41-8647-BB9B40E96C15}" type="pres">
      <dgm:prSet presAssocID="{3962C13E-A613-47C6-A5A9-16F9BC3A8F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 with solid fill"/>
        </a:ext>
      </dgm:extLst>
    </dgm:pt>
    <dgm:pt modelId="{6A101712-D3FB-49F9-9724-380C1A0736C0}" type="pres">
      <dgm:prSet presAssocID="{3962C13E-A613-47C6-A5A9-16F9BC3A8FBE}" presName="spaceRect" presStyleCnt="0"/>
      <dgm:spPr/>
    </dgm:pt>
    <dgm:pt modelId="{75E8D18C-19E4-4031-9E22-0AE93BE3B68A}" type="pres">
      <dgm:prSet presAssocID="{3962C13E-A613-47C6-A5A9-16F9BC3A8FBE}" presName="textRect" presStyleLbl="revTx" presStyleIdx="1" presStyleCnt="5">
        <dgm:presLayoutVars>
          <dgm:chMax val="1"/>
          <dgm:chPref val="1"/>
        </dgm:presLayoutVars>
      </dgm:prSet>
      <dgm:spPr/>
    </dgm:pt>
    <dgm:pt modelId="{CE552944-A0DD-403C-A419-17FF38A7D16A}" type="pres">
      <dgm:prSet presAssocID="{C2B43186-6533-4937-AE9D-451F310D67FF}" presName="sibTrans" presStyleCnt="0"/>
      <dgm:spPr/>
    </dgm:pt>
    <dgm:pt modelId="{26694A01-F6B1-4C44-9314-AA717823C8BC}" type="pres">
      <dgm:prSet presAssocID="{70210BEE-DBE4-458C-9C01-5E418A6FF17E}" presName="compNode" presStyleCnt="0"/>
      <dgm:spPr/>
    </dgm:pt>
    <dgm:pt modelId="{E0ECC4A9-3B88-474B-9EAE-31BF7A48C08B}" type="pres">
      <dgm:prSet presAssocID="{70210BEE-DBE4-458C-9C01-5E418A6FF17E}" presName="iconBgRect" presStyleLbl="bgShp" presStyleIdx="2" presStyleCnt="5"/>
      <dgm:spPr/>
    </dgm:pt>
    <dgm:pt modelId="{59E670A3-EF43-4E7C-BE0E-CA8978995E2A}" type="pres">
      <dgm:prSet presAssocID="{70210BEE-DBE4-458C-9C01-5E418A6FF1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5AC994E-9AD3-4AE6-8583-730AAF32D508}" type="pres">
      <dgm:prSet presAssocID="{70210BEE-DBE4-458C-9C01-5E418A6FF17E}" presName="spaceRect" presStyleCnt="0"/>
      <dgm:spPr/>
    </dgm:pt>
    <dgm:pt modelId="{8A2D3C28-5000-4E7E-8231-E20D4FAAF983}" type="pres">
      <dgm:prSet presAssocID="{70210BEE-DBE4-458C-9C01-5E418A6FF17E}" presName="textRect" presStyleLbl="revTx" presStyleIdx="2" presStyleCnt="5">
        <dgm:presLayoutVars>
          <dgm:chMax val="1"/>
          <dgm:chPref val="1"/>
        </dgm:presLayoutVars>
      </dgm:prSet>
      <dgm:spPr/>
    </dgm:pt>
    <dgm:pt modelId="{25C3B588-853A-4042-9985-C0F5AB00D594}" type="pres">
      <dgm:prSet presAssocID="{6EAE743B-EEAF-4CF8-B90F-BF1D77C4B162}" presName="sibTrans" presStyleCnt="0"/>
      <dgm:spPr/>
    </dgm:pt>
    <dgm:pt modelId="{8562A70B-F479-4DD6-9D54-B7B40C9E60A8}" type="pres">
      <dgm:prSet presAssocID="{0A9959CE-0EED-47EA-AA40-CFFE42E1885B}" presName="compNode" presStyleCnt="0"/>
      <dgm:spPr/>
    </dgm:pt>
    <dgm:pt modelId="{31A56F17-E4EF-42B8-8705-13A72C963EA4}" type="pres">
      <dgm:prSet presAssocID="{0A9959CE-0EED-47EA-AA40-CFFE42E1885B}" presName="iconBgRect" presStyleLbl="bgShp" presStyleIdx="3" presStyleCnt="5"/>
      <dgm:spPr/>
    </dgm:pt>
    <dgm:pt modelId="{5D7EE63A-62C4-4906-9073-9D195EF3C989}" type="pres">
      <dgm:prSet presAssocID="{0A9959CE-0EED-47EA-AA40-CFFE42E188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ADCDD0F-E070-4A98-B5BF-A52BC3FA62EF}" type="pres">
      <dgm:prSet presAssocID="{0A9959CE-0EED-47EA-AA40-CFFE42E1885B}" presName="spaceRect" presStyleCnt="0"/>
      <dgm:spPr/>
    </dgm:pt>
    <dgm:pt modelId="{48E2F8AB-BF68-443D-9D97-E05826CAF5F9}" type="pres">
      <dgm:prSet presAssocID="{0A9959CE-0EED-47EA-AA40-CFFE42E1885B}" presName="textRect" presStyleLbl="revTx" presStyleIdx="3" presStyleCnt="5">
        <dgm:presLayoutVars>
          <dgm:chMax val="1"/>
          <dgm:chPref val="1"/>
        </dgm:presLayoutVars>
      </dgm:prSet>
      <dgm:spPr/>
    </dgm:pt>
    <dgm:pt modelId="{3F7F2415-1A60-442F-A0BF-A8E1377281BB}" type="pres">
      <dgm:prSet presAssocID="{FE721460-669C-4D07-B257-FD2400A8E0BF}" presName="sibTrans" presStyleCnt="0"/>
      <dgm:spPr/>
    </dgm:pt>
    <dgm:pt modelId="{54EE36C9-D266-4897-A55B-5D807248126D}" type="pres">
      <dgm:prSet presAssocID="{A4BBDB75-991F-4F19-82A1-8758C1C5FB38}" presName="compNode" presStyleCnt="0"/>
      <dgm:spPr/>
    </dgm:pt>
    <dgm:pt modelId="{4DEE6058-E4EC-4E4E-B000-F15D3A5964C1}" type="pres">
      <dgm:prSet presAssocID="{A4BBDB75-991F-4F19-82A1-8758C1C5FB38}" presName="iconBgRect" presStyleLbl="bgShp" presStyleIdx="4" presStyleCnt="5"/>
      <dgm:spPr/>
    </dgm:pt>
    <dgm:pt modelId="{0F76A715-D135-40ED-B27B-D60869446170}" type="pres">
      <dgm:prSet presAssocID="{A4BBDB75-991F-4F19-82A1-8758C1C5FB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9E382077-1028-41FA-BB57-D2826FADC470}" type="pres">
      <dgm:prSet presAssocID="{A4BBDB75-991F-4F19-82A1-8758C1C5FB38}" presName="spaceRect" presStyleCnt="0"/>
      <dgm:spPr/>
    </dgm:pt>
    <dgm:pt modelId="{6BA64A40-7530-44DE-B736-566B177CC4F5}" type="pres">
      <dgm:prSet presAssocID="{A4BBDB75-991F-4F19-82A1-8758C1C5FB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3E3C315-3C8C-47FC-8979-E92334A541BE}" type="presOf" srcId="{3962C13E-A613-47C6-A5A9-16F9BC3A8FBE}" destId="{75E8D18C-19E4-4031-9E22-0AE93BE3B68A}" srcOrd="0" destOrd="0" presId="urn:microsoft.com/office/officeart/2018/5/layout/IconCircleLabelList"/>
    <dgm:cxn modelId="{336A9B30-9C64-4B6B-AC56-AEDE61A3BF5D}" srcId="{DA7CD562-ACAD-47C0-9CD2-554DAE6C5727}" destId="{0A9959CE-0EED-47EA-AA40-CFFE42E1885B}" srcOrd="3" destOrd="0" parTransId="{3D294BBB-BACE-4FCB-B3A8-AF85BD0EF7BB}" sibTransId="{FE721460-669C-4D07-B257-FD2400A8E0BF}"/>
    <dgm:cxn modelId="{431FE335-9499-4B74-A347-495F3B2716A0}" srcId="{DA7CD562-ACAD-47C0-9CD2-554DAE6C5727}" destId="{3962C13E-A613-47C6-A5A9-16F9BC3A8FBE}" srcOrd="1" destOrd="0" parTransId="{C30147AD-2D0F-4892-B4B1-2D30947CBA7A}" sibTransId="{C2B43186-6533-4937-AE9D-451F310D67FF}"/>
    <dgm:cxn modelId="{1204FE60-CC7A-47BC-BDED-4A1E36E41134}" type="presOf" srcId="{A4BBDB75-991F-4F19-82A1-8758C1C5FB38}" destId="{6BA64A40-7530-44DE-B736-566B177CC4F5}" srcOrd="0" destOrd="0" presId="urn:microsoft.com/office/officeart/2018/5/layout/IconCircleLabelList"/>
    <dgm:cxn modelId="{BF62CA41-1583-47D0-B2EA-81569D44C940}" srcId="{DA7CD562-ACAD-47C0-9CD2-554DAE6C5727}" destId="{70210BEE-DBE4-458C-9C01-5E418A6FF17E}" srcOrd="2" destOrd="0" parTransId="{DD14A68A-BFE3-43B4-998B-A66B33D44726}" sibTransId="{6EAE743B-EEAF-4CF8-B90F-BF1D77C4B162}"/>
    <dgm:cxn modelId="{2EDFEE63-7139-4F4C-B54D-DD679E058099}" type="presOf" srcId="{DA7CD562-ACAD-47C0-9CD2-554DAE6C5727}" destId="{80CE40DE-A162-4DDE-98D8-191EACB32628}" srcOrd="0" destOrd="0" presId="urn:microsoft.com/office/officeart/2018/5/layout/IconCircleLabelList"/>
    <dgm:cxn modelId="{D5A23957-3731-48A0-9BF2-4FAC0A8ABFE5}" type="presOf" srcId="{70210BEE-DBE4-458C-9C01-5E418A6FF17E}" destId="{8A2D3C28-5000-4E7E-8231-E20D4FAAF983}" srcOrd="0" destOrd="0" presId="urn:microsoft.com/office/officeart/2018/5/layout/IconCircleLabelList"/>
    <dgm:cxn modelId="{E771FBB8-807B-41EE-A095-67E5C093DF55}" type="presOf" srcId="{0A9959CE-0EED-47EA-AA40-CFFE42E1885B}" destId="{48E2F8AB-BF68-443D-9D97-E05826CAF5F9}" srcOrd="0" destOrd="0" presId="urn:microsoft.com/office/officeart/2018/5/layout/IconCircleLabelList"/>
    <dgm:cxn modelId="{FBD403BF-434A-4FDE-B015-DE0E8ACFC444}" type="presOf" srcId="{237FF90F-7444-4665-8692-DD6F8AF029BC}" destId="{AF2CDCCD-CA0D-486F-82DE-29A3D15AAE1D}" srcOrd="0" destOrd="0" presId="urn:microsoft.com/office/officeart/2018/5/layout/IconCircleLabelList"/>
    <dgm:cxn modelId="{B798BAD4-DD74-4207-8E46-CECBE7039191}" srcId="{DA7CD562-ACAD-47C0-9CD2-554DAE6C5727}" destId="{A4BBDB75-991F-4F19-82A1-8758C1C5FB38}" srcOrd="4" destOrd="0" parTransId="{3DF2295D-1C9E-47EC-8BE8-984F18CFB247}" sibTransId="{9435455C-9C3C-495D-AD84-E0134963C2AE}"/>
    <dgm:cxn modelId="{3AED9BF4-0EA1-4A30-884D-701B38BE76A2}" srcId="{DA7CD562-ACAD-47C0-9CD2-554DAE6C5727}" destId="{237FF90F-7444-4665-8692-DD6F8AF029BC}" srcOrd="0" destOrd="0" parTransId="{5A7A1AD5-BAEF-475F-B48E-0CFB3D2FDD87}" sibTransId="{CA6AA3B5-A1E4-46EE-B26F-180B21D96B98}"/>
    <dgm:cxn modelId="{DA12C900-6F15-4453-B138-5C04EB40833A}" type="presParOf" srcId="{80CE40DE-A162-4DDE-98D8-191EACB32628}" destId="{06B77342-CCD9-4212-9879-BF6D4F1CEF7A}" srcOrd="0" destOrd="0" presId="urn:microsoft.com/office/officeart/2018/5/layout/IconCircleLabelList"/>
    <dgm:cxn modelId="{84ACFE43-9B17-4118-88A5-91F101FC0391}" type="presParOf" srcId="{06B77342-CCD9-4212-9879-BF6D4F1CEF7A}" destId="{49570989-1D2D-4AF8-91EB-E60FEEA82AC6}" srcOrd="0" destOrd="0" presId="urn:microsoft.com/office/officeart/2018/5/layout/IconCircleLabelList"/>
    <dgm:cxn modelId="{17799F4C-098B-46AF-ABED-507BA3AB89AF}" type="presParOf" srcId="{06B77342-CCD9-4212-9879-BF6D4F1CEF7A}" destId="{9D7A1881-C01D-40C1-B131-478D7DBBF0B8}" srcOrd="1" destOrd="0" presId="urn:microsoft.com/office/officeart/2018/5/layout/IconCircleLabelList"/>
    <dgm:cxn modelId="{8E51EE91-9196-4315-8B35-CB4878066FC0}" type="presParOf" srcId="{06B77342-CCD9-4212-9879-BF6D4F1CEF7A}" destId="{DFFFE4B7-DC73-48A4-928F-B087CA71F075}" srcOrd="2" destOrd="0" presId="urn:microsoft.com/office/officeart/2018/5/layout/IconCircleLabelList"/>
    <dgm:cxn modelId="{3AA4EDE2-252B-442A-BA24-A1A940FD1170}" type="presParOf" srcId="{06B77342-CCD9-4212-9879-BF6D4F1CEF7A}" destId="{AF2CDCCD-CA0D-486F-82DE-29A3D15AAE1D}" srcOrd="3" destOrd="0" presId="urn:microsoft.com/office/officeart/2018/5/layout/IconCircleLabelList"/>
    <dgm:cxn modelId="{5981DF96-BEC1-4760-9BF2-F51BA147B532}" type="presParOf" srcId="{80CE40DE-A162-4DDE-98D8-191EACB32628}" destId="{67CACB57-3177-4FAF-90D8-2EE72B7610A7}" srcOrd="1" destOrd="0" presId="urn:microsoft.com/office/officeart/2018/5/layout/IconCircleLabelList"/>
    <dgm:cxn modelId="{A78192F5-3868-4CBD-86A4-6A8A5CB55755}" type="presParOf" srcId="{80CE40DE-A162-4DDE-98D8-191EACB32628}" destId="{38407985-3C0C-4AA1-8B57-7387CBC3BF96}" srcOrd="2" destOrd="0" presId="urn:microsoft.com/office/officeart/2018/5/layout/IconCircleLabelList"/>
    <dgm:cxn modelId="{2030FE02-9790-4DA7-9DA1-A6E88DC00240}" type="presParOf" srcId="{38407985-3C0C-4AA1-8B57-7387CBC3BF96}" destId="{57F30C06-54EC-45EE-842F-9A8DBA8FC108}" srcOrd="0" destOrd="0" presId="urn:microsoft.com/office/officeart/2018/5/layout/IconCircleLabelList"/>
    <dgm:cxn modelId="{35640BD5-9C84-4B51-AC46-2D71F0E69606}" type="presParOf" srcId="{38407985-3C0C-4AA1-8B57-7387CBC3BF96}" destId="{7D020F22-8B42-4E41-8647-BB9B40E96C15}" srcOrd="1" destOrd="0" presId="urn:microsoft.com/office/officeart/2018/5/layout/IconCircleLabelList"/>
    <dgm:cxn modelId="{D375644C-FE84-47F9-B42E-378DD435CDB9}" type="presParOf" srcId="{38407985-3C0C-4AA1-8B57-7387CBC3BF96}" destId="{6A101712-D3FB-49F9-9724-380C1A0736C0}" srcOrd="2" destOrd="0" presId="urn:microsoft.com/office/officeart/2018/5/layout/IconCircleLabelList"/>
    <dgm:cxn modelId="{D9609202-0000-46F2-8D2B-435559BA9B4C}" type="presParOf" srcId="{38407985-3C0C-4AA1-8B57-7387CBC3BF96}" destId="{75E8D18C-19E4-4031-9E22-0AE93BE3B68A}" srcOrd="3" destOrd="0" presId="urn:microsoft.com/office/officeart/2018/5/layout/IconCircleLabelList"/>
    <dgm:cxn modelId="{A4C28C65-07E1-4438-A325-06885D9402D2}" type="presParOf" srcId="{80CE40DE-A162-4DDE-98D8-191EACB32628}" destId="{CE552944-A0DD-403C-A419-17FF38A7D16A}" srcOrd="3" destOrd="0" presId="urn:microsoft.com/office/officeart/2018/5/layout/IconCircleLabelList"/>
    <dgm:cxn modelId="{ABA7D3A6-06DB-40A0-80CB-B2C1A00CA707}" type="presParOf" srcId="{80CE40DE-A162-4DDE-98D8-191EACB32628}" destId="{26694A01-F6B1-4C44-9314-AA717823C8BC}" srcOrd="4" destOrd="0" presId="urn:microsoft.com/office/officeart/2018/5/layout/IconCircleLabelList"/>
    <dgm:cxn modelId="{F3C6DA7C-F529-48C0-A958-13EBC3D647CA}" type="presParOf" srcId="{26694A01-F6B1-4C44-9314-AA717823C8BC}" destId="{E0ECC4A9-3B88-474B-9EAE-31BF7A48C08B}" srcOrd="0" destOrd="0" presId="urn:microsoft.com/office/officeart/2018/5/layout/IconCircleLabelList"/>
    <dgm:cxn modelId="{A0234E48-9E4A-4945-91ED-8FC3A4885DDF}" type="presParOf" srcId="{26694A01-F6B1-4C44-9314-AA717823C8BC}" destId="{59E670A3-EF43-4E7C-BE0E-CA8978995E2A}" srcOrd="1" destOrd="0" presId="urn:microsoft.com/office/officeart/2018/5/layout/IconCircleLabelList"/>
    <dgm:cxn modelId="{C97C4A53-72D1-4778-A13E-52A206E08F56}" type="presParOf" srcId="{26694A01-F6B1-4C44-9314-AA717823C8BC}" destId="{B5AC994E-9AD3-4AE6-8583-730AAF32D508}" srcOrd="2" destOrd="0" presId="urn:microsoft.com/office/officeart/2018/5/layout/IconCircleLabelList"/>
    <dgm:cxn modelId="{EE1D6822-E9D9-4C77-BF1F-C5213CFA2069}" type="presParOf" srcId="{26694A01-F6B1-4C44-9314-AA717823C8BC}" destId="{8A2D3C28-5000-4E7E-8231-E20D4FAAF983}" srcOrd="3" destOrd="0" presId="urn:microsoft.com/office/officeart/2018/5/layout/IconCircleLabelList"/>
    <dgm:cxn modelId="{A8657923-3126-4406-AE5D-FA5909A0BBEE}" type="presParOf" srcId="{80CE40DE-A162-4DDE-98D8-191EACB32628}" destId="{25C3B588-853A-4042-9985-C0F5AB00D594}" srcOrd="5" destOrd="0" presId="urn:microsoft.com/office/officeart/2018/5/layout/IconCircleLabelList"/>
    <dgm:cxn modelId="{36A3949E-2F41-4EF4-B413-D12428B4CD2C}" type="presParOf" srcId="{80CE40DE-A162-4DDE-98D8-191EACB32628}" destId="{8562A70B-F479-4DD6-9D54-B7B40C9E60A8}" srcOrd="6" destOrd="0" presId="urn:microsoft.com/office/officeart/2018/5/layout/IconCircleLabelList"/>
    <dgm:cxn modelId="{F0EA9AB3-BD8E-4439-986C-4BCB2D30ACF9}" type="presParOf" srcId="{8562A70B-F479-4DD6-9D54-B7B40C9E60A8}" destId="{31A56F17-E4EF-42B8-8705-13A72C963EA4}" srcOrd="0" destOrd="0" presId="urn:microsoft.com/office/officeart/2018/5/layout/IconCircleLabelList"/>
    <dgm:cxn modelId="{B1B2E485-20D5-43B4-8FD3-56B46D953CBA}" type="presParOf" srcId="{8562A70B-F479-4DD6-9D54-B7B40C9E60A8}" destId="{5D7EE63A-62C4-4906-9073-9D195EF3C989}" srcOrd="1" destOrd="0" presId="urn:microsoft.com/office/officeart/2018/5/layout/IconCircleLabelList"/>
    <dgm:cxn modelId="{FDD919AE-D523-42BF-BA70-DEE1F74883EF}" type="presParOf" srcId="{8562A70B-F479-4DD6-9D54-B7B40C9E60A8}" destId="{9ADCDD0F-E070-4A98-B5BF-A52BC3FA62EF}" srcOrd="2" destOrd="0" presId="urn:microsoft.com/office/officeart/2018/5/layout/IconCircleLabelList"/>
    <dgm:cxn modelId="{048E2418-E463-459D-8351-97AB8669C71B}" type="presParOf" srcId="{8562A70B-F479-4DD6-9D54-B7B40C9E60A8}" destId="{48E2F8AB-BF68-443D-9D97-E05826CAF5F9}" srcOrd="3" destOrd="0" presId="urn:microsoft.com/office/officeart/2018/5/layout/IconCircleLabelList"/>
    <dgm:cxn modelId="{3266D3C3-45CC-453E-8913-AAC76A4B492C}" type="presParOf" srcId="{80CE40DE-A162-4DDE-98D8-191EACB32628}" destId="{3F7F2415-1A60-442F-A0BF-A8E1377281BB}" srcOrd="7" destOrd="0" presId="urn:microsoft.com/office/officeart/2018/5/layout/IconCircleLabelList"/>
    <dgm:cxn modelId="{D277B43E-0570-44BF-8605-1C1178C7FC35}" type="presParOf" srcId="{80CE40DE-A162-4DDE-98D8-191EACB32628}" destId="{54EE36C9-D266-4897-A55B-5D807248126D}" srcOrd="8" destOrd="0" presId="urn:microsoft.com/office/officeart/2018/5/layout/IconCircleLabelList"/>
    <dgm:cxn modelId="{2C033400-28E9-4450-A46A-B41B994448D4}" type="presParOf" srcId="{54EE36C9-D266-4897-A55B-5D807248126D}" destId="{4DEE6058-E4EC-4E4E-B000-F15D3A5964C1}" srcOrd="0" destOrd="0" presId="urn:microsoft.com/office/officeart/2018/5/layout/IconCircleLabelList"/>
    <dgm:cxn modelId="{39D95924-6FE0-4EB1-93C8-9B1290374DB4}" type="presParOf" srcId="{54EE36C9-D266-4897-A55B-5D807248126D}" destId="{0F76A715-D135-40ED-B27B-D60869446170}" srcOrd="1" destOrd="0" presId="urn:microsoft.com/office/officeart/2018/5/layout/IconCircleLabelList"/>
    <dgm:cxn modelId="{AEAFF140-7103-44C1-8AEA-BFA672019B45}" type="presParOf" srcId="{54EE36C9-D266-4897-A55B-5D807248126D}" destId="{9E382077-1028-41FA-BB57-D2826FADC470}" srcOrd="2" destOrd="0" presId="urn:microsoft.com/office/officeart/2018/5/layout/IconCircleLabelList"/>
    <dgm:cxn modelId="{1999955F-E576-4A92-A81B-7B99F836384E}" type="presParOf" srcId="{54EE36C9-D266-4897-A55B-5D807248126D}" destId="{6BA64A40-7530-44DE-B736-566B177CC4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C14CB-BCE4-4E26-89A0-448A45FF98E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71401-70BD-46BB-A526-A8C7939E67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Automata testing</a:t>
          </a:r>
        </a:p>
      </dgm:t>
    </dgm:pt>
    <dgm:pt modelId="{0E5D23FC-0FDA-4944-B86C-624291070406}" type="parTrans" cxnId="{0DE85B46-9855-4C84-98F7-AEFB8882F0EF}">
      <dgm:prSet/>
      <dgm:spPr/>
      <dgm:t>
        <a:bodyPr/>
        <a:lstStyle/>
        <a:p>
          <a:endParaRPr lang="en-US"/>
        </a:p>
      </dgm:t>
    </dgm:pt>
    <dgm:pt modelId="{15BAE9B0-0A09-4426-A54B-FEC209B88A0A}" type="sibTrans" cxnId="{0DE85B46-9855-4C84-98F7-AEFB8882F0EF}">
      <dgm:prSet/>
      <dgm:spPr/>
      <dgm:t>
        <a:bodyPr/>
        <a:lstStyle/>
        <a:p>
          <a:endParaRPr lang="en-US"/>
        </a:p>
      </dgm:t>
    </dgm:pt>
    <dgm:pt modelId="{4DFE55AD-BC0C-4576-B806-1453BD65E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Added functionality to test automata from a file or from standard input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10F15FB2-FFDB-4B46-A3AA-83F968495D9E}" type="parTrans" cxnId="{DA2CB7A3-68BC-416F-87A0-DD2EE12E6332}">
      <dgm:prSet/>
      <dgm:spPr/>
      <dgm:t>
        <a:bodyPr/>
        <a:lstStyle/>
        <a:p>
          <a:endParaRPr lang="en-US"/>
        </a:p>
      </dgm:t>
    </dgm:pt>
    <dgm:pt modelId="{599D38BE-DA1C-4C21-9E12-E1D16609362C}" type="sibTrans" cxnId="{DA2CB7A3-68BC-416F-87A0-DD2EE12E6332}">
      <dgm:prSet/>
      <dgm:spPr/>
      <dgm:t>
        <a:bodyPr/>
        <a:lstStyle/>
        <a:p>
          <a:endParaRPr lang="en-US"/>
        </a:p>
      </dgm:t>
    </dgm:pt>
    <dgm:pt modelId="{101C154E-DC29-4E80-B385-C2515EF42D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Allowed for using custom heuristics in automata testing</a:t>
          </a:r>
        </a:p>
      </dgm:t>
    </dgm:pt>
    <dgm:pt modelId="{4FD9A4E6-998F-4AEF-A3F0-D855D65CD734}" type="parTrans" cxnId="{DDA73883-56B4-4AF4-BD85-D7060CBBB8A3}">
      <dgm:prSet/>
      <dgm:spPr/>
      <dgm:t>
        <a:bodyPr/>
        <a:lstStyle/>
        <a:p>
          <a:endParaRPr lang="en-US"/>
        </a:p>
      </dgm:t>
    </dgm:pt>
    <dgm:pt modelId="{3094F527-6427-4627-A918-0DB068D3EE4A}" type="sibTrans" cxnId="{DDA73883-56B4-4AF4-BD85-D7060CBBB8A3}">
      <dgm:prSet/>
      <dgm:spPr/>
      <dgm:t>
        <a:bodyPr/>
        <a:lstStyle/>
        <a:p>
          <a:endParaRPr lang="en-US"/>
        </a:p>
      </dgm:t>
    </dgm:pt>
    <dgm:pt modelId="{7DB0F234-A77D-4054-85D8-AFDB4EBC3B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Automata generation</a:t>
          </a:r>
        </a:p>
      </dgm:t>
    </dgm:pt>
    <dgm:pt modelId="{8DA6D559-18FB-40B1-9E0E-C30FC9CC83D4}" type="parTrans" cxnId="{56E4BE02-13CA-47C1-B9AE-9A30B045894C}">
      <dgm:prSet/>
      <dgm:spPr/>
      <dgm:t>
        <a:bodyPr/>
        <a:lstStyle/>
        <a:p>
          <a:endParaRPr lang="en-US"/>
        </a:p>
      </dgm:t>
    </dgm:pt>
    <dgm:pt modelId="{A094FC63-8753-4C13-A792-A80C3DF287F5}" type="sibTrans" cxnId="{56E4BE02-13CA-47C1-B9AE-9A30B045894C}">
      <dgm:prSet/>
      <dgm:spPr/>
      <dgm:t>
        <a:bodyPr/>
        <a:lstStyle/>
        <a:p>
          <a:endParaRPr lang="en-US"/>
        </a:p>
      </dgm:t>
    </dgm:pt>
    <dgm:pt modelId="{344597F1-C7E4-4C90-95AC-C12BCFE268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functionality to generate automata for testing</a:t>
          </a:r>
        </a:p>
      </dgm:t>
    </dgm:pt>
    <dgm:pt modelId="{FDC7D635-0864-49E3-9113-5D21B2113D43}" type="parTrans" cxnId="{95C60093-A921-4028-8208-95187A064B95}">
      <dgm:prSet/>
      <dgm:spPr/>
      <dgm:t>
        <a:bodyPr/>
        <a:lstStyle/>
        <a:p>
          <a:endParaRPr lang="en-US"/>
        </a:p>
      </dgm:t>
    </dgm:pt>
    <dgm:pt modelId="{B6AE2E95-7F22-46D9-9EB2-538E42646CBC}" type="sibTrans" cxnId="{95C60093-A921-4028-8208-95187A064B95}">
      <dgm:prSet/>
      <dgm:spPr/>
      <dgm:t>
        <a:bodyPr/>
        <a:lstStyle/>
        <a:p>
          <a:endParaRPr lang="en-US"/>
        </a:p>
      </dgm:t>
    </dgm:pt>
    <dgm:pt modelId="{F36ECE91-0CBC-447F-9486-54CC8FF125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Optimization</a:t>
          </a:r>
        </a:p>
      </dgm:t>
    </dgm:pt>
    <dgm:pt modelId="{20657905-D8A0-4E79-B3D8-C01B9063EEAF}" type="parTrans" cxnId="{75A4593C-C5A9-41F2-B34C-EC04D93F2B3F}">
      <dgm:prSet/>
      <dgm:spPr/>
      <dgm:t>
        <a:bodyPr/>
        <a:lstStyle/>
        <a:p>
          <a:endParaRPr lang="en-US"/>
        </a:p>
      </dgm:t>
    </dgm:pt>
    <dgm:pt modelId="{3B9C51EA-8960-4240-9C2B-71264EE19D9C}" type="sibTrans" cxnId="{75A4593C-C5A9-41F2-B34C-EC04D93F2B3F}">
      <dgm:prSet/>
      <dgm:spPr/>
      <dgm:t>
        <a:bodyPr/>
        <a:lstStyle/>
        <a:p>
          <a:endParaRPr lang="en-US"/>
        </a:p>
      </dgm:t>
    </dgm:pt>
    <dgm:pt modelId="{21DC711E-5D55-4136-BED8-FD8A19054D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Optimized the previous algorithm’s implementation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5EE84982-FFD4-4494-A151-7041FC9EBE73}" type="parTrans" cxnId="{10325A30-C191-4434-9B94-55CB103AEC35}">
      <dgm:prSet/>
      <dgm:spPr/>
      <dgm:t>
        <a:bodyPr/>
        <a:lstStyle/>
        <a:p>
          <a:endParaRPr lang="en-US"/>
        </a:p>
      </dgm:t>
    </dgm:pt>
    <dgm:pt modelId="{B9B42A8E-E83C-444C-97E2-3E8D897147CB}" type="sibTrans" cxnId="{10325A30-C191-4434-9B94-55CB103AEC35}">
      <dgm:prSet/>
      <dgm:spPr/>
      <dgm:t>
        <a:bodyPr/>
        <a:lstStyle/>
        <a:p>
          <a:endParaRPr lang="en-US"/>
        </a:p>
      </dgm:t>
    </dgm:pt>
    <dgm:pt modelId="{041E588A-BBCA-444A-8BD9-81E3431F5A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Refactored the previous algorithm’s implementation using an OOP approach</a:t>
          </a:r>
        </a:p>
      </dgm:t>
    </dgm:pt>
    <dgm:pt modelId="{10AFB4AD-D7A9-4176-AC5E-173DB5E26E85}" type="parTrans" cxnId="{8AB27AEC-6D8A-4612-B3F9-BB36567A9934}">
      <dgm:prSet/>
      <dgm:spPr/>
      <dgm:t>
        <a:bodyPr/>
        <a:lstStyle/>
        <a:p>
          <a:endParaRPr lang="en-US"/>
        </a:p>
      </dgm:t>
    </dgm:pt>
    <dgm:pt modelId="{5536F4CF-A29C-4CD3-93D1-852CDCE078AF}" type="sibTrans" cxnId="{8AB27AEC-6D8A-4612-B3F9-BB36567A9934}">
      <dgm:prSet/>
      <dgm:spPr/>
      <dgm:t>
        <a:bodyPr/>
        <a:lstStyle/>
        <a:p>
          <a:endParaRPr lang="en-US"/>
        </a:p>
      </dgm:t>
    </dgm:pt>
    <dgm:pt modelId="{915C195C-721B-4937-81B2-FDCF6C2F73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Timing</a:t>
          </a:r>
        </a:p>
      </dgm:t>
    </dgm:pt>
    <dgm:pt modelId="{B8FEB1F4-8EAA-457A-A1A2-E0046347DDED}" type="parTrans" cxnId="{E66A5724-0D6D-46FC-A28F-23C06914ADE4}">
      <dgm:prSet/>
      <dgm:spPr/>
      <dgm:t>
        <a:bodyPr/>
        <a:lstStyle/>
        <a:p>
          <a:endParaRPr lang="en-US"/>
        </a:p>
      </dgm:t>
    </dgm:pt>
    <dgm:pt modelId="{EBD16692-55CB-469E-89F4-0766907DA1CF}" type="sibTrans" cxnId="{E66A5724-0D6D-46FC-A28F-23C06914ADE4}">
      <dgm:prSet/>
      <dgm:spPr/>
      <dgm:t>
        <a:bodyPr/>
        <a:lstStyle/>
        <a:p>
          <a:endParaRPr lang="en-US"/>
        </a:p>
      </dgm:t>
    </dgm:pt>
    <dgm:pt modelId="{2E1546C3-63C2-4827-9837-A03B5DAEF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Timed the computation time for each heuristic type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7168F2E8-CF43-4F02-A356-6746DEB1F7EF}" type="parTrans" cxnId="{83DB3B26-C912-449A-9200-B2856B393E1C}">
      <dgm:prSet/>
      <dgm:spPr/>
      <dgm:t>
        <a:bodyPr/>
        <a:lstStyle/>
        <a:p>
          <a:endParaRPr lang="en-US"/>
        </a:p>
      </dgm:t>
    </dgm:pt>
    <dgm:pt modelId="{8681FEA0-B66C-4196-A93C-FDBA82293F1D}" type="sibTrans" cxnId="{83DB3B26-C912-449A-9200-B2856B393E1C}">
      <dgm:prSet/>
      <dgm:spPr/>
      <dgm:t>
        <a:bodyPr/>
        <a:lstStyle/>
        <a:p>
          <a:endParaRPr lang="en-US"/>
        </a:p>
      </dgm:t>
    </dgm:pt>
    <dgm:pt modelId="{9CFD888F-FD0C-4140-A1EE-B1F583507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Timed the computation time for finding the shortest word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AA480CB9-0999-4325-861B-89A2CA16B620}" type="parTrans" cxnId="{27E35E6B-9972-42C7-830C-DEC9384AAD6C}">
      <dgm:prSet/>
      <dgm:spPr/>
      <dgm:t>
        <a:bodyPr/>
        <a:lstStyle/>
        <a:p>
          <a:endParaRPr lang="en-US"/>
        </a:p>
      </dgm:t>
    </dgm:pt>
    <dgm:pt modelId="{A971AA04-5EE2-4E3E-A48D-E40B571516AD}" type="sibTrans" cxnId="{27E35E6B-9972-42C7-830C-DEC9384AAD6C}">
      <dgm:prSet/>
      <dgm:spPr/>
      <dgm:t>
        <a:bodyPr/>
        <a:lstStyle/>
        <a:p>
          <a:endParaRPr lang="en-US"/>
        </a:p>
      </dgm:t>
    </dgm:pt>
    <dgm:pt modelId="{25246D2E-5C1E-4C9E-8BFF-EDC96A5B3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Timed total computation time</a:t>
          </a:r>
        </a:p>
      </dgm:t>
    </dgm:pt>
    <dgm:pt modelId="{154C964C-BA04-430D-ACA4-CD8A3C3537D7}" type="parTrans" cxnId="{80214F0D-6F6F-46B5-93FB-6F0F46F48DAE}">
      <dgm:prSet/>
      <dgm:spPr/>
      <dgm:t>
        <a:bodyPr/>
        <a:lstStyle/>
        <a:p>
          <a:endParaRPr lang="en-US"/>
        </a:p>
      </dgm:t>
    </dgm:pt>
    <dgm:pt modelId="{866E20E4-19E2-4692-8ABE-FEED39ABA14A}" type="sibTrans" cxnId="{80214F0D-6F6F-46B5-93FB-6F0F46F48DAE}">
      <dgm:prSet/>
      <dgm:spPr/>
      <dgm:t>
        <a:bodyPr/>
        <a:lstStyle/>
        <a:p>
          <a:endParaRPr lang="en-US"/>
        </a:p>
      </dgm:t>
    </dgm:pt>
    <dgm:pt modelId="{E8035B8D-736C-465F-97D5-9C8F411B2E84}" type="pres">
      <dgm:prSet presAssocID="{A99C14CB-BCE4-4E26-89A0-448A45FF98EB}" presName="root" presStyleCnt="0">
        <dgm:presLayoutVars>
          <dgm:dir/>
          <dgm:resizeHandles val="exact"/>
        </dgm:presLayoutVars>
      </dgm:prSet>
      <dgm:spPr/>
    </dgm:pt>
    <dgm:pt modelId="{6DA2B087-1BF0-44A8-97F5-821EA299CAFB}" type="pres">
      <dgm:prSet presAssocID="{2C271401-70BD-46BB-A526-A8C7939E67A5}" presName="compNode" presStyleCnt="0"/>
      <dgm:spPr/>
    </dgm:pt>
    <dgm:pt modelId="{FDFAEB6D-611F-484A-B30A-E1B0F7AFE4CF}" type="pres">
      <dgm:prSet presAssocID="{2C271401-70BD-46BB-A526-A8C7939E67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61CD2767-6A00-44D4-A47B-75E9DA9B8237}" type="pres">
      <dgm:prSet presAssocID="{2C271401-70BD-46BB-A526-A8C7939E67A5}" presName="iconSpace" presStyleCnt="0"/>
      <dgm:spPr/>
    </dgm:pt>
    <dgm:pt modelId="{34AC5A2A-55EF-4C43-8CED-FD9535466613}" type="pres">
      <dgm:prSet presAssocID="{2C271401-70BD-46BB-A526-A8C7939E67A5}" presName="parTx" presStyleLbl="revTx" presStyleIdx="0" presStyleCnt="8">
        <dgm:presLayoutVars>
          <dgm:chMax val="0"/>
          <dgm:chPref val="0"/>
        </dgm:presLayoutVars>
      </dgm:prSet>
      <dgm:spPr/>
    </dgm:pt>
    <dgm:pt modelId="{B346E35F-F9E4-4765-A95B-0B348021D191}" type="pres">
      <dgm:prSet presAssocID="{2C271401-70BD-46BB-A526-A8C7939E67A5}" presName="txSpace" presStyleCnt="0"/>
      <dgm:spPr/>
    </dgm:pt>
    <dgm:pt modelId="{32267767-26A8-48E8-8F8D-5FA26F458E9D}" type="pres">
      <dgm:prSet presAssocID="{2C271401-70BD-46BB-A526-A8C7939E67A5}" presName="desTx" presStyleLbl="revTx" presStyleIdx="1" presStyleCnt="8">
        <dgm:presLayoutVars/>
      </dgm:prSet>
      <dgm:spPr/>
    </dgm:pt>
    <dgm:pt modelId="{906C7868-21F2-457A-B27C-3177B3FD63B0}" type="pres">
      <dgm:prSet presAssocID="{15BAE9B0-0A09-4426-A54B-FEC209B88A0A}" presName="sibTrans" presStyleCnt="0"/>
      <dgm:spPr/>
    </dgm:pt>
    <dgm:pt modelId="{ACE49CBD-9521-4C2D-A044-83BBB65087BC}" type="pres">
      <dgm:prSet presAssocID="{7DB0F234-A77D-4054-85D8-AFDB4EBC3B8E}" presName="compNode" presStyleCnt="0"/>
      <dgm:spPr/>
    </dgm:pt>
    <dgm:pt modelId="{60B498FC-C596-4CEF-8C60-A0AFCA7BC266}" type="pres">
      <dgm:prSet presAssocID="{7DB0F234-A77D-4054-85D8-AFDB4EBC3B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8194AE23-0330-4D3C-ACE7-0660FB19A66C}" type="pres">
      <dgm:prSet presAssocID="{7DB0F234-A77D-4054-85D8-AFDB4EBC3B8E}" presName="iconSpace" presStyleCnt="0"/>
      <dgm:spPr/>
    </dgm:pt>
    <dgm:pt modelId="{DC0B3DF4-8A81-4F88-9151-A6920F4FAF7B}" type="pres">
      <dgm:prSet presAssocID="{7DB0F234-A77D-4054-85D8-AFDB4EBC3B8E}" presName="parTx" presStyleLbl="revTx" presStyleIdx="2" presStyleCnt="8">
        <dgm:presLayoutVars>
          <dgm:chMax val="0"/>
          <dgm:chPref val="0"/>
        </dgm:presLayoutVars>
      </dgm:prSet>
      <dgm:spPr/>
    </dgm:pt>
    <dgm:pt modelId="{77879F69-70E9-48EA-A1E6-0E38333AD7D1}" type="pres">
      <dgm:prSet presAssocID="{7DB0F234-A77D-4054-85D8-AFDB4EBC3B8E}" presName="txSpace" presStyleCnt="0"/>
      <dgm:spPr/>
    </dgm:pt>
    <dgm:pt modelId="{0A1A795B-1B17-4D0A-9D63-63193FB42FF9}" type="pres">
      <dgm:prSet presAssocID="{7DB0F234-A77D-4054-85D8-AFDB4EBC3B8E}" presName="desTx" presStyleLbl="revTx" presStyleIdx="3" presStyleCnt="8">
        <dgm:presLayoutVars/>
      </dgm:prSet>
      <dgm:spPr/>
    </dgm:pt>
    <dgm:pt modelId="{7192A276-2AEE-4668-872E-06C374C9C64C}" type="pres">
      <dgm:prSet presAssocID="{A094FC63-8753-4C13-A792-A80C3DF287F5}" presName="sibTrans" presStyleCnt="0"/>
      <dgm:spPr/>
    </dgm:pt>
    <dgm:pt modelId="{C3A80F29-D591-46A9-A508-72CF5507D523}" type="pres">
      <dgm:prSet presAssocID="{F36ECE91-0CBC-447F-9486-54CC8FF125DC}" presName="compNode" presStyleCnt="0"/>
      <dgm:spPr/>
    </dgm:pt>
    <dgm:pt modelId="{794B8AD2-E31D-4DB9-AAA3-4FDB9EFDC277}" type="pres">
      <dgm:prSet presAssocID="{F36ECE91-0CBC-447F-9486-54CC8FF125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47E3A7B2-56DA-4F5F-958E-973AAEA973AF}" type="pres">
      <dgm:prSet presAssocID="{F36ECE91-0CBC-447F-9486-54CC8FF125DC}" presName="iconSpace" presStyleCnt="0"/>
      <dgm:spPr/>
    </dgm:pt>
    <dgm:pt modelId="{435B8FCA-9A48-481A-A0FD-C38DCFB93CF7}" type="pres">
      <dgm:prSet presAssocID="{F36ECE91-0CBC-447F-9486-54CC8FF125DC}" presName="parTx" presStyleLbl="revTx" presStyleIdx="4" presStyleCnt="8">
        <dgm:presLayoutVars>
          <dgm:chMax val="0"/>
          <dgm:chPref val="0"/>
        </dgm:presLayoutVars>
      </dgm:prSet>
      <dgm:spPr/>
    </dgm:pt>
    <dgm:pt modelId="{4F1A0AAF-0AD7-4A7D-9F7B-B9FB6C92FFA6}" type="pres">
      <dgm:prSet presAssocID="{F36ECE91-0CBC-447F-9486-54CC8FF125DC}" presName="txSpace" presStyleCnt="0"/>
      <dgm:spPr/>
    </dgm:pt>
    <dgm:pt modelId="{DC2042F2-6A0E-4BEA-95DD-11C1ADCA970D}" type="pres">
      <dgm:prSet presAssocID="{F36ECE91-0CBC-447F-9486-54CC8FF125DC}" presName="desTx" presStyleLbl="revTx" presStyleIdx="5" presStyleCnt="8">
        <dgm:presLayoutVars/>
      </dgm:prSet>
      <dgm:spPr/>
    </dgm:pt>
    <dgm:pt modelId="{C3DB8A3C-25E6-4697-9876-AAFF3776CE83}" type="pres">
      <dgm:prSet presAssocID="{3B9C51EA-8960-4240-9C2B-71264EE19D9C}" presName="sibTrans" presStyleCnt="0"/>
      <dgm:spPr/>
    </dgm:pt>
    <dgm:pt modelId="{DA7DE7C6-66E9-425B-B3C1-E34CEAA4E9E9}" type="pres">
      <dgm:prSet presAssocID="{915C195C-721B-4937-81B2-FDCF6C2F73CB}" presName="compNode" presStyleCnt="0"/>
      <dgm:spPr/>
    </dgm:pt>
    <dgm:pt modelId="{C203A389-D0AB-47A3-AA2A-A598C03F9373}" type="pres">
      <dgm:prSet presAssocID="{915C195C-721B-4937-81B2-FDCF6C2F73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033B1D6-C9AE-42D5-A48A-8ABCE5355DE3}" type="pres">
      <dgm:prSet presAssocID="{915C195C-721B-4937-81B2-FDCF6C2F73CB}" presName="iconSpace" presStyleCnt="0"/>
      <dgm:spPr/>
    </dgm:pt>
    <dgm:pt modelId="{F0CE33DF-F3CB-4C4C-96F1-E1BE37790938}" type="pres">
      <dgm:prSet presAssocID="{915C195C-721B-4937-81B2-FDCF6C2F73CB}" presName="parTx" presStyleLbl="revTx" presStyleIdx="6" presStyleCnt="8">
        <dgm:presLayoutVars>
          <dgm:chMax val="0"/>
          <dgm:chPref val="0"/>
        </dgm:presLayoutVars>
      </dgm:prSet>
      <dgm:spPr/>
    </dgm:pt>
    <dgm:pt modelId="{7B749409-F9B8-43A3-A5CF-794FF6F263E0}" type="pres">
      <dgm:prSet presAssocID="{915C195C-721B-4937-81B2-FDCF6C2F73CB}" presName="txSpace" presStyleCnt="0"/>
      <dgm:spPr/>
    </dgm:pt>
    <dgm:pt modelId="{CF167845-A758-4417-8CA7-D7A63B035AA5}" type="pres">
      <dgm:prSet presAssocID="{915C195C-721B-4937-81B2-FDCF6C2F73CB}" presName="desTx" presStyleLbl="revTx" presStyleIdx="7" presStyleCnt="8">
        <dgm:presLayoutVars/>
      </dgm:prSet>
      <dgm:spPr/>
    </dgm:pt>
  </dgm:ptLst>
  <dgm:cxnLst>
    <dgm:cxn modelId="{56E4BE02-13CA-47C1-B9AE-9A30B045894C}" srcId="{A99C14CB-BCE4-4E26-89A0-448A45FF98EB}" destId="{7DB0F234-A77D-4054-85D8-AFDB4EBC3B8E}" srcOrd="1" destOrd="0" parTransId="{8DA6D559-18FB-40B1-9E0E-C30FC9CC83D4}" sibTransId="{A094FC63-8753-4C13-A792-A80C3DF287F5}"/>
    <dgm:cxn modelId="{80214F0D-6F6F-46B5-93FB-6F0F46F48DAE}" srcId="{915C195C-721B-4937-81B2-FDCF6C2F73CB}" destId="{25246D2E-5C1E-4C9E-8BFF-EDC96A5B3A16}" srcOrd="2" destOrd="0" parTransId="{154C964C-BA04-430D-ACA4-CD8A3C3537D7}" sibTransId="{866E20E4-19E2-4692-8ABE-FEED39ABA14A}"/>
    <dgm:cxn modelId="{7D4B2619-2430-45DA-A6E8-E2B8CFDFEFBB}" type="presOf" srcId="{041E588A-BBCA-444A-8BD9-81E3431F5AD7}" destId="{DC2042F2-6A0E-4BEA-95DD-11C1ADCA970D}" srcOrd="0" destOrd="1" presId="urn:microsoft.com/office/officeart/2018/5/layout/CenteredIconLabelDescriptionList"/>
    <dgm:cxn modelId="{A2B08821-3F75-4A29-9522-CB67143B5432}" type="presOf" srcId="{25246D2E-5C1E-4C9E-8BFF-EDC96A5B3A16}" destId="{CF167845-A758-4417-8CA7-D7A63B035AA5}" srcOrd="0" destOrd="2" presId="urn:microsoft.com/office/officeart/2018/5/layout/CenteredIconLabelDescriptionList"/>
    <dgm:cxn modelId="{E66A5724-0D6D-46FC-A28F-23C06914ADE4}" srcId="{A99C14CB-BCE4-4E26-89A0-448A45FF98EB}" destId="{915C195C-721B-4937-81B2-FDCF6C2F73CB}" srcOrd="3" destOrd="0" parTransId="{B8FEB1F4-8EAA-457A-A1A2-E0046347DDED}" sibTransId="{EBD16692-55CB-469E-89F4-0766907DA1CF}"/>
    <dgm:cxn modelId="{83DB3B26-C912-449A-9200-B2856B393E1C}" srcId="{915C195C-721B-4937-81B2-FDCF6C2F73CB}" destId="{2E1546C3-63C2-4827-9837-A03B5DAEFF6B}" srcOrd="0" destOrd="0" parTransId="{7168F2E8-CF43-4F02-A356-6746DEB1F7EF}" sibTransId="{8681FEA0-B66C-4196-A93C-FDBA82293F1D}"/>
    <dgm:cxn modelId="{81798129-948C-4F24-9F42-46BA9A710BA9}" type="presOf" srcId="{A99C14CB-BCE4-4E26-89A0-448A45FF98EB}" destId="{E8035B8D-736C-465F-97D5-9C8F411B2E84}" srcOrd="0" destOrd="0" presId="urn:microsoft.com/office/officeart/2018/5/layout/CenteredIconLabelDescriptionList"/>
    <dgm:cxn modelId="{10325A30-C191-4434-9B94-55CB103AEC35}" srcId="{F36ECE91-0CBC-447F-9486-54CC8FF125DC}" destId="{21DC711E-5D55-4136-BED8-FD8A19054D12}" srcOrd="0" destOrd="0" parTransId="{5EE84982-FFD4-4494-A151-7041FC9EBE73}" sibTransId="{B9B42A8E-E83C-444C-97E2-3E8D897147CB}"/>
    <dgm:cxn modelId="{75A4593C-C5A9-41F2-B34C-EC04D93F2B3F}" srcId="{A99C14CB-BCE4-4E26-89A0-448A45FF98EB}" destId="{F36ECE91-0CBC-447F-9486-54CC8FF125DC}" srcOrd="2" destOrd="0" parTransId="{20657905-D8A0-4E79-B3D8-C01B9063EEAF}" sibTransId="{3B9C51EA-8960-4240-9C2B-71264EE19D9C}"/>
    <dgm:cxn modelId="{DBABA561-F0DA-43F0-A20A-8BEADD792D22}" type="presOf" srcId="{7DB0F234-A77D-4054-85D8-AFDB4EBC3B8E}" destId="{DC0B3DF4-8A81-4F88-9151-A6920F4FAF7B}" srcOrd="0" destOrd="0" presId="urn:microsoft.com/office/officeart/2018/5/layout/CenteredIconLabelDescriptionList"/>
    <dgm:cxn modelId="{0DE85B46-9855-4C84-98F7-AEFB8882F0EF}" srcId="{A99C14CB-BCE4-4E26-89A0-448A45FF98EB}" destId="{2C271401-70BD-46BB-A526-A8C7939E67A5}" srcOrd="0" destOrd="0" parTransId="{0E5D23FC-0FDA-4944-B86C-624291070406}" sibTransId="{15BAE9B0-0A09-4426-A54B-FEC209B88A0A}"/>
    <dgm:cxn modelId="{27E35E6B-9972-42C7-830C-DEC9384AAD6C}" srcId="{915C195C-721B-4937-81B2-FDCF6C2F73CB}" destId="{9CFD888F-FD0C-4140-A1EE-B1F583507A02}" srcOrd="1" destOrd="0" parTransId="{AA480CB9-0999-4325-861B-89A2CA16B620}" sibTransId="{A971AA04-5EE2-4E3E-A48D-E40B571516AD}"/>
    <dgm:cxn modelId="{B149857F-59BF-40BE-AE0B-0E79CD7DDE35}" type="presOf" srcId="{F36ECE91-0CBC-447F-9486-54CC8FF125DC}" destId="{435B8FCA-9A48-481A-A0FD-C38DCFB93CF7}" srcOrd="0" destOrd="0" presId="urn:microsoft.com/office/officeart/2018/5/layout/CenteredIconLabelDescriptionList"/>
    <dgm:cxn modelId="{DDA73883-56B4-4AF4-BD85-D7060CBBB8A3}" srcId="{2C271401-70BD-46BB-A526-A8C7939E67A5}" destId="{101C154E-DC29-4E80-B385-C2515EF42D3D}" srcOrd="1" destOrd="0" parTransId="{4FD9A4E6-998F-4AEF-A3F0-D855D65CD734}" sibTransId="{3094F527-6427-4627-A918-0DB068D3EE4A}"/>
    <dgm:cxn modelId="{46731991-3CC6-4898-BD5F-07400F1C5AAE}" type="presOf" srcId="{9CFD888F-FD0C-4140-A1EE-B1F583507A02}" destId="{CF167845-A758-4417-8CA7-D7A63B035AA5}" srcOrd="0" destOrd="1" presId="urn:microsoft.com/office/officeart/2018/5/layout/CenteredIconLabelDescriptionList"/>
    <dgm:cxn modelId="{95C60093-A921-4028-8208-95187A064B95}" srcId="{7DB0F234-A77D-4054-85D8-AFDB4EBC3B8E}" destId="{344597F1-C7E4-4C90-95AC-C12BCFE268BA}" srcOrd="0" destOrd="0" parTransId="{FDC7D635-0864-49E3-9113-5D21B2113D43}" sibTransId="{B6AE2E95-7F22-46D9-9EB2-538E42646CBC}"/>
    <dgm:cxn modelId="{38F04BA1-8437-4054-862A-7AC2EF0C245A}" type="presOf" srcId="{344597F1-C7E4-4C90-95AC-C12BCFE268BA}" destId="{0A1A795B-1B17-4D0A-9D63-63193FB42FF9}" srcOrd="0" destOrd="0" presId="urn:microsoft.com/office/officeart/2018/5/layout/CenteredIconLabelDescriptionList"/>
    <dgm:cxn modelId="{DA2CB7A3-68BC-416F-87A0-DD2EE12E6332}" srcId="{2C271401-70BD-46BB-A526-A8C7939E67A5}" destId="{4DFE55AD-BC0C-4576-B806-1453BD65E1E1}" srcOrd="0" destOrd="0" parTransId="{10F15FB2-FFDB-4B46-A3AA-83F968495D9E}" sibTransId="{599D38BE-DA1C-4C21-9E12-E1D16609362C}"/>
    <dgm:cxn modelId="{77A85BA7-D297-4D1F-99C1-56AFA8259C36}" type="presOf" srcId="{101C154E-DC29-4E80-B385-C2515EF42D3D}" destId="{32267767-26A8-48E8-8F8D-5FA26F458E9D}" srcOrd="0" destOrd="1" presId="urn:microsoft.com/office/officeart/2018/5/layout/CenteredIconLabelDescriptionList"/>
    <dgm:cxn modelId="{139024B1-3E65-486A-89E1-D362EE4B0CCE}" type="presOf" srcId="{2C271401-70BD-46BB-A526-A8C7939E67A5}" destId="{34AC5A2A-55EF-4C43-8CED-FD9535466613}" srcOrd="0" destOrd="0" presId="urn:microsoft.com/office/officeart/2018/5/layout/CenteredIconLabelDescriptionList"/>
    <dgm:cxn modelId="{689319DB-F0F4-4132-8A58-71EE1C7C0801}" type="presOf" srcId="{2E1546C3-63C2-4827-9837-A03B5DAEFF6B}" destId="{CF167845-A758-4417-8CA7-D7A63B035AA5}" srcOrd="0" destOrd="0" presId="urn:microsoft.com/office/officeart/2018/5/layout/CenteredIconLabelDescriptionList"/>
    <dgm:cxn modelId="{D5555CE4-C05C-4582-A0B0-3709F070AC14}" type="presOf" srcId="{21DC711E-5D55-4136-BED8-FD8A19054D12}" destId="{DC2042F2-6A0E-4BEA-95DD-11C1ADCA970D}" srcOrd="0" destOrd="0" presId="urn:microsoft.com/office/officeart/2018/5/layout/CenteredIconLabelDescriptionList"/>
    <dgm:cxn modelId="{0DC4A0EA-387E-4435-8CE6-6BEFC830CEE5}" type="presOf" srcId="{915C195C-721B-4937-81B2-FDCF6C2F73CB}" destId="{F0CE33DF-F3CB-4C4C-96F1-E1BE37790938}" srcOrd="0" destOrd="0" presId="urn:microsoft.com/office/officeart/2018/5/layout/CenteredIconLabelDescriptionList"/>
    <dgm:cxn modelId="{8AB27AEC-6D8A-4612-B3F9-BB36567A9934}" srcId="{F36ECE91-0CBC-447F-9486-54CC8FF125DC}" destId="{041E588A-BBCA-444A-8BD9-81E3431F5AD7}" srcOrd="1" destOrd="0" parTransId="{10AFB4AD-D7A9-4176-AC5E-173DB5E26E85}" sibTransId="{5536F4CF-A29C-4CD3-93D1-852CDCE078AF}"/>
    <dgm:cxn modelId="{B7CF60F2-EA4C-4380-92A5-3CAD88106AEA}" type="presOf" srcId="{4DFE55AD-BC0C-4576-B806-1453BD65E1E1}" destId="{32267767-26A8-48E8-8F8D-5FA26F458E9D}" srcOrd="0" destOrd="0" presId="urn:microsoft.com/office/officeart/2018/5/layout/CenteredIconLabelDescriptionList"/>
    <dgm:cxn modelId="{40A90DDD-63DA-4E76-A79E-F93DFA204590}" type="presParOf" srcId="{E8035B8D-736C-465F-97D5-9C8F411B2E84}" destId="{6DA2B087-1BF0-44A8-97F5-821EA299CAFB}" srcOrd="0" destOrd="0" presId="urn:microsoft.com/office/officeart/2018/5/layout/CenteredIconLabelDescriptionList"/>
    <dgm:cxn modelId="{E9C97E51-6E89-4605-B5E6-B22C38AF6D86}" type="presParOf" srcId="{6DA2B087-1BF0-44A8-97F5-821EA299CAFB}" destId="{FDFAEB6D-611F-484A-B30A-E1B0F7AFE4CF}" srcOrd="0" destOrd="0" presId="urn:microsoft.com/office/officeart/2018/5/layout/CenteredIconLabelDescriptionList"/>
    <dgm:cxn modelId="{8F3AD09D-89E8-4FF4-B954-072A77845C66}" type="presParOf" srcId="{6DA2B087-1BF0-44A8-97F5-821EA299CAFB}" destId="{61CD2767-6A00-44D4-A47B-75E9DA9B8237}" srcOrd="1" destOrd="0" presId="urn:microsoft.com/office/officeart/2018/5/layout/CenteredIconLabelDescriptionList"/>
    <dgm:cxn modelId="{24714219-DFFA-4D06-A73E-589F08ED29A6}" type="presParOf" srcId="{6DA2B087-1BF0-44A8-97F5-821EA299CAFB}" destId="{34AC5A2A-55EF-4C43-8CED-FD9535466613}" srcOrd="2" destOrd="0" presId="urn:microsoft.com/office/officeart/2018/5/layout/CenteredIconLabelDescriptionList"/>
    <dgm:cxn modelId="{E9FBAD48-7621-48F1-9235-02104551FE64}" type="presParOf" srcId="{6DA2B087-1BF0-44A8-97F5-821EA299CAFB}" destId="{B346E35F-F9E4-4765-A95B-0B348021D191}" srcOrd="3" destOrd="0" presId="urn:microsoft.com/office/officeart/2018/5/layout/CenteredIconLabelDescriptionList"/>
    <dgm:cxn modelId="{4CD4237C-8177-4145-BEC6-D32C56B7CDAF}" type="presParOf" srcId="{6DA2B087-1BF0-44A8-97F5-821EA299CAFB}" destId="{32267767-26A8-48E8-8F8D-5FA26F458E9D}" srcOrd="4" destOrd="0" presId="urn:microsoft.com/office/officeart/2018/5/layout/CenteredIconLabelDescriptionList"/>
    <dgm:cxn modelId="{6C3EF96A-B180-4E18-A706-8736C5B2160D}" type="presParOf" srcId="{E8035B8D-736C-465F-97D5-9C8F411B2E84}" destId="{906C7868-21F2-457A-B27C-3177B3FD63B0}" srcOrd="1" destOrd="0" presId="urn:microsoft.com/office/officeart/2018/5/layout/CenteredIconLabelDescriptionList"/>
    <dgm:cxn modelId="{2388DEE4-FE2F-46DB-836C-863D28BA1D71}" type="presParOf" srcId="{E8035B8D-736C-465F-97D5-9C8F411B2E84}" destId="{ACE49CBD-9521-4C2D-A044-83BBB65087BC}" srcOrd="2" destOrd="0" presId="urn:microsoft.com/office/officeart/2018/5/layout/CenteredIconLabelDescriptionList"/>
    <dgm:cxn modelId="{6939E33E-8863-4FCD-BEA6-E9465B0A5903}" type="presParOf" srcId="{ACE49CBD-9521-4C2D-A044-83BBB65087BC}" destId="{60B498FC-C596-4CEF-8C60-A0AFCA7BC266}" srcOrd="0" destOrd="0" presId="urn:microsoft.com/office/officeart/2018/5/layout/CenteredIconLabelDescriptionList"/>
    <dgm:cxn modelId="{1A8D54F1-E06A-4B7B-AB7D-198791D1B6EB}" type="presParOf" srcId="{ACE49CBD-9521-4C2D-A044-83BBB65087BC}" destId="{8194AE23-0330-4D3C-ACE7-0660FB19A66C}" srcOrd="1" destOrd="0" presId="urn:microsoft.com/office/officeart/2018/5/layout/CenteredIconLabelDescriptionList"/>
    <dgm:cxn modelId="{C6A3007A-8A9F-4935-89B2-39BF9C9F5598}" type="presParOf" srcId="{ACE49CBD-9521-4C2D-A044-83BBB65087BC}" destId="{DC0B3DF4-8A81-4F88-9151-A6920F4FAF7B}" srcOrd="2" destOrd="0" presId="urn:microsoft.com/office/officeart/2018/5/layout/CenteredIconLabelDescriptionList"/>
    <dgm:cxn modelId="{88DBD4D7-D4F8-4DF8-9F6A-EF09AFF7616D}" type="presParOf" srcId="{ACE49CBD-9521-4C2D-A044-83BBB65087BC}" destId="{77879F69-70E9-48EA-A1E6-0E38333AD7D1}" srcOrd="3" destOrd="0" presId="urn:microsoft.com/office/officeart/2018/5/layout/CenteredIconLabelDescriptionList"/>
    <dgm:cxn modelId="{022D4C5D-B4C6-46F3-BD3B-19B78A269CB7}" type="presParOf" srcId="{ACE49CBD-9521-4C2D-A044-83BBB65087BC}" destId="{0A1A795B-1B17-4D0A-9D63-63193FB42FF9}" srcOrd="4" destOrd="0" presId="urn:microsoft.com/office/officeart/2018/5/layout/CenteredIconLabelDescriptionList"/>
    <dgm:cxn modelId="{52607706-0CA8-4DC1-BD40-019C79E653BB}" type="presParOf" srcId="{E8035B8D-736C-465F-97D5-9C8F411B2E84}" destId="{7192A276-2AEE-4668-872E-06C374C9C64C}" srcOrd="3" destOrd="0" presId="urn:microsoft.com/office/officeart/2018/5/layout/CenteredIconLabelDescriptionList"/>
    <dgm:cxn modelId="{9D853879-EB3F-4C6B-9A8F-2042515A6657}" type="presParOf" srcId="{E8035B8D-736C-465F-97D5-9C8F411B2E84}" destId="{C3A80F29-D591-46A9-A508-72CF5507D523}" srcOrd="4" destOrd="0" presId="urn:microsoft.com/office/officeart/2018/5/layout/CenteredIconLabelDescriptionList"/>
    <dgm:cxn modelId="{36A448B6-C41C-45D8-9D60-D19C2F979ABD}" type="presParOf" srcId="{C3A80F29-D591-46A9-A508-72CF5507D523}" destId="{794B8AD2-E31D-4DB9-AAA3-4FDB9EFDC277}" srcOrd="0" destOrd="0" presId="urn:microsoft.com/office/officeart/2018/5/layout/CenteredIconLabelDescriptionList"/>
    <dgm:cxn modelId="{F0532364-EFF5-418D-81CE-254AA672965E}" type="presParOf" srcId="{C3A80F29-D591-46A9-A508-72CF5507D523}" destId="{47E3A7B2-56DA-4F5F-958E-973AAEA973AF}" srcOrd="1" destOrd="0" presId="urn:microsoft.com/office/officeart/2018/5/layout/CenteredIconLabelDescriptionList"/>
    <dgm:cxn modelId="{E503A53F-A37F-4FC3-94CC-05B758335D2C}" type="presParOf" srcId="{C3A80F29-D591-46A9-A508-72CF5507D523}" destId="{435B8FCA-9A48-481A-A0FD-C38DCFB93CF7}" srcOrd="2" destOrd="0" presId="urn:microsoft.com/office/officeart/2018/5/layout/CenteredIconLabelDescriptionList"/>
    <dgm:cxn modelId="{258BE654-FE31-4614-91B5-A172024B5AA0}" type="presParOf" srcId="{C3A80F29-D591-46A9-A508-72CF5507D523}" destId="{4F1A0AAF-0AD7-4A7D-9F7B-B9FB6C92FFA6}" srcOrd="3" destOrd="0" presId="urn:microsoft.com/office/officeart/2018/5/layout/CenteredIconLabelDescriptionList"/>
    <dgm:cxn modelId="{995C26AB-C637-448E-8CF8-B9723D59847A}" type="presParOf" srcId="{C3A80F29-D591-46A9-A508-72CF5507D523}" destId="{DC2042F2-6A0E-4BEA-95DD-11C1ADCA970D}" srcOrd="4" destOrd="0" presId="urn:microsoft.com/office/officeart/2018/5/layout/CenteredIconLabelDescriptionList"/>
    <dgm:cxn modelId="{141C54F2-EA39-4F50-B1B2-19FFC481E8B7}" type="presParOf" srcId="{E8035B8D-736C-465F-97D5-9C8F411B2E84}" destId="{C3DB8A3C-25E6-4697-9876-AAFF3776CE83}" srcOrd="5" destOrd="0" presId="urn:microsoft.com/office/officeart/2018/5/layout/CenteredIconLabelDescriptionList"/>
    <dgm:cxn modelId="{8AEB14A8-C9AB-4B69-BAE0-3EEE99C548B9}" type="presParOf" srcId="{E8035B8D-736C-465F-97D5-9C8F411B2E84}" destId="{DA7DE7C6-66E9-425B-B3C1-E34CEAA4E9E9}" srcOrd="6" destOrd="0" presId="urn:microsoft.com/office/officeart/2018/5/layout/CenteredIconLabelDescriptionList"/>
    <dgm:cxn modelId="{90E296B4-C13F-4892-AB89-38100C340DB9}" type="presParOf" srcId="{DA7DE7C6-66E9-425B-B3C1-E34CEAA4E9E9}" destId="{C203A389-D0AB-47A3-AA2A-A598C03F9373}" srcOrd="0" destOrd="0" presId="urn:microsoft.com/office/officeart/2018/5/layout/CenteredIconLabelDescriptionList"/>
    <dgm:cxn modelId="{8C96D5A3-8417-49F3-BE2B-1571E32C4AE3}" type="presParOf" srcId="{DA7DE7C6-66E9-425B-B3C1-E34CEAA4E9E9}" destId="{7033B1D6-C9AE-42D5-A48A-8ABCE5355DE3}" srcOrd="1" destOrd="0" presId="urn:microsoft.com/office/officeart/2018/5/layout/CenteredIconLabelDescriptionList"/>
    <dgm:cxn modelId="{B6C706EF-3CC1-42F5-A114-D0288A0FFB13}" type="presParOf" srcId="{DA7DE7C6-66E9-425B-B3C1-E34CEAA4E9E9}" destId="{F0CE33DF-F3CB-4C4C-96F1-E1BE37790938}" srcOrd="2" destOrd="0" presId="urn:microsoft.com/office/officeart/2018/5/layout/CenteredIconLabelDescriptionList"/>
    <dgm:cxn modelId="{35AE886A-C51D-47C8-8D47-990FB855F1BE}" type="presParOf" srcId="{DA7DE7C6-66E9-425B-B3C1-E34CEAA4E9E9}" destId="{7B749409-F9B8-43A3-A5CF-794FF6F263E0}" srcOrd="3" destOrd="0" presId="urn:microsoft.com/office/officeart/2018/5/layout/CenteredIconLabelDescriptionList"/>
    <dgm:cxn modelId="{11D1C7A3-3DB7-4BA5-9B9E-B91D50ED7D97}" type="presParOf" srcId="{DA7DE7C6-66E9-425B-B3C1-E34CEAA4E9E9}" destId="{CF167845-A758-4417-8CA7-D7A63B035AA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700793-7240-4E93-A72C-3D936408BB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BC01C7-10DA-4AE6-B2AF-B6DB85ADE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can be used to quickly and efficiently test any weighted deterministic finite automata using a range of predetermined heuristics or by custom made heuristics.</a:t>
          </a:r>
        </a:p>
      </dgm:t>
    </dgm:pt>
    <dgm:pt modelId="{6C5F925E-2DDB-47CC-8264-5040A11DD792}" type="parTrans" cxnId="{DBFD7444-4011-4635-A65F-A40505A51748}">
      <dgm:prSet/>
      <dgm:spPr/>
      <dgm:t>
        <a:bodyPr/>
        <a:lstStyle/>
        <a:p>
          <a:endParaRPr lang="en-US"/>
        </a:p>
      </dgm:t>
    </dgm:pt>
    <dgm:pt modelId="{01BA2455-C33F-49E9-9197-58064B152722}" type="sibTrans" cxnId="{DBFD7444-4011-4635-A65F-A40505A51748}">
      <dgm:prSet/>
      <dgm:spPr/>
      <dgm:t>
        <a:bodyPr/>
        <a:lstStyle/>
        <a:p>
          <a:endParaRPr lang="en-US"/>
        </a:p>
      </dgm:t>
    </dgm:pt>
    <dgm:pt modelId="{7C78BB00-8297-4B72-A60F-715424BEA6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automata tested by this project can be used for natural language processing and Markov models. Both of which are used extensively in Machine Learning.</a:t>
          </a:r>
        </a:p>
      </dgm:t>
    </dgm:pt>
    <dgm:pt modelId="{A42FFBF4-BF55-422F-BBB1-FFB056F37FEA}" type="parTrans" cxnId="{8160E51D-3B9F-4B24-95AA-777CF9332506}">
      <dgm:prSet/>
      <dgm:spPr/>
      <dgm:t>
        <a:bodyPr/>
        <a:lstStyle/>
        <a:p>
          <a:endParaRPr lang="en-US"/>
        </a:p>
      </dgm:t>
    </dgm:pt>
    <dgm:pt modelId="{9E533865-3568-46B3-9C22-297CA5A54257}" type="sibTrans" cxnId="{8160E51D-3B9F-4B24-95AA-777CF9332506}">
      <dgm:prSet/>
      <dgm:spPr/>
      <dgm:t>
        <a:bodyPr/>
        <a:lstStyle/>
        <a:p>
          <a:endParaRPr lang="en-US"/>
        </a:p>
      </dgm:t>
    </dgm:pt>
    <dgm:pt modelId="{2CA92D1A-B07A-4D72-8D77-EAD36035406F}" type="pres">
      <dgm:prSet presAssocID="{9A700793-7240-4E93-A72C-3D936408BBC4}" presName="root" presStyleCnt="0">
        <dgm:presLayoutVars>
          <dgm:dir/>
          <dgm:resizeHandles val="exact"/>
        </dgm:presLayoutVars>
      </dgm:prSet>
      <dgm:spPr/>
    </dgm:pt>
    <dgm:pt modelId="{A5AE277E-549D-4F10-8A2A-D199E9D3C6EE}" type="pres">
      <dgm:prSet presAssocID="{8BBC01C7-10DA-4AE6-B2AF-B6DB85ADE8A6}" presName="compNode" presStyleCnt="0"/>
      <dgm:spPr/>
    </dgm:pt>
    <dgm:pt modelId="{DD05674C-085E-423D-AB01-111BBBFA39DC}" type="pres">
      <dgm:prSet presAssocID="{8BBC01C7-10DA-4AE6-B2AF-B6DB85ADE8A6}" presName="bgRect" presStyleLbl="bgShp" presStyleIdx="0" presStyleCnt="2"/>
      <dgm:spPr/>
    </dgm:pt>
    <dgm:pt modelId="{4AD7A89E-B08E-417A-AF8E-CAE90F95CDA4}" type="pres">
      <dgm:prSet presAssocID="{8BBC01C7-10DA-4AE6-B2AF-B6DB85ADE8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75DB08-CA30-4BCA-BCEC-02CD53B8712E}" type="pres">
      <dgm:prSet presAssocID="{8BBC01C7-10DA-4AE6-B2AF-B6DB85ADE8A6}" presName="spaceRect" presStyleCnt="0"/>
      <dgm:spPr/>
    </dgm:pt>
    <dgm:pt modelId="{D0E4FBBF-C095-4D81-870F-465E7EFE0E88}" type="pres">
      <dgm:prSet presAssocID="{8BBC01C7-10DA-4AE6-B2AF-B6DB85ADE8A6}" presName="parTx" presStyleLbl="revTx" presStyleIdx="0" presStyleCnt="2">
        <dgm:presLayoutVars>
          <dgm:chMax val="0"/>
          <dgm:chPref val="0"/>
        </dgm:presLayoutVars>
      </dgm:prSet>
      <dgm:spPr/>
    </dgm:pt>
    <dgm:pt modelId="{02935619-0FBD-4312-BA98-90E7E3FACA09}" type="pres">
      <dgm:prSet presAssocID="{01BA2455-C33F-49E9-9197-58064B152722}" presName="sibTrans" presStyleCnt="0"/>
      <dgm:spPr/>
    </dgm:pt>
    <dgm:pt modelId="{1F153738-038E-4AF7-8BFD-3627A3BA55DF}" type="pres">
      <dgm:prSet presAssocID="{7C78BB00-8297-4B72-A60F-715424BEA631}" presName="compNode" presStyleCnt="0"/>
      <dgm:spPr/>
    </dgm:pt>
    <dgm:pt modelId="{97E44D8D-19C8-47FD-ADF9-D5B18ADF9C59}" type="pres">
      <dgm:prSet presAssocID="{7C78BB00-8297-4B72-A60F-715424BEA631}" presName="bgRect" presStyleLbl="bgShp" presStyleIdx="1" presStyleCnt="2"/>
      <dgm:spPr/>
    </dgm:pt>
    <dgm:pt modelId="{219765A9-25C3-492C-B24B-7A10D891FA3E}" type="pres">
      <dgm:prSet presAssocID="{7C78BB00-8297-4B72-A60F-715424BEA6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04696C-CA79-41B3-B3B5-4278263663FA}" type="pres">
      <dgm:prSet presAssocID="{7C78BB00-8297-4B72-A60F-715424BEA631}" presName="spaceRect" presStyleCnt="0"/>
      <dgm:spPr/>
    </dgm:pt>
    <dgm:pt modelId="{136D3282-5760-48B4-83E2-315CAA4F08E4}" type="pres">
      <dgm:prSet presAssocID="{7C78BB00-8297-4B72-A60F-715424BEA63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60E51D-3B9F-4B24-95AA-777CF9332506}" srcId="{9A700793-7240-4E93-A72C-3D936408BBC4}" destId="{7C78BB00-8297-4B72-A60F-715424BEA631}" srcOrd="1" destOrd="0" parTransId="{A42FFBF4-BF55-422F-BBB1-FFB056F37FEA}" sibTransId="{9E533865-3568-46B3-9C22-297CA5A54257}"/>
    <dgm:cxn modelId="{16A44B63-7ACF-4068-B78F-5014F29CA1E3}" type="presOf" srcId="{8BBC01C7-10DA-4AE6-B2AF-B6DB85ADE8A6}" destId="{D0E4FBBF-C095-4D81-870F-465E7EFE0E88}" srcOrd="0" destOrd="0" presId="urn:microsoft.com/office/officeart/2018/2/layout/IconVerticalSolidList"/>
    <dgm:cxn modelId="{DBFD7444-4011-4635-A65F-A40505A51748}" srcId="{9A700793-7240-4E93-A72C-3D936408BBC4}" destId="{8BBC01C7-10DA-4AE6-B2AF-B6DB85ADE8A6}" srcOrd="0" destOrd="0" parTransId="{6C5F925E-2DDB-47CC-8264-5040A11DD792}" sibTransId="{01BA2455-C33F-49E9-9197-58064B152722}"/>
    <dgm:cxn modelId="{189C22B9-65D1-4BC4-AC00-5E8F00B4FD70}" type="presOf" srcId="{7C78BB00-8297-4B72-A60F-715424BEA631}" destId="{136D3282-5760-48B4-83E2-315CAA4F08E4}" srcOrd="0" destOrd="0" presId="urn:microsoft.com/office/officeart/2018/2/layout/IconVerticalSolidList"/>
    <dgm:cxn modelId="{99D7B0DB-780C-47E1-9387-35B390371605}" type="presOf" srcId="{9A700793-7240-4E93-A72C-3D936408BBC4}" destId="{2CA92D1A-B07A-4D72-8D77-EAD36035406F}" srcOrd="0" destOrd="0" presId="urn:microsoft.com/office/officeart/2018/2/layout/IconVerticalSolidList"/>
    <dgm:cxn modelId="{238FA3AE-E947-4C07-8C6E-AA3181B5E38F}" type="presParOf" srcId="{2CA92D1A-B07A-4D72-8D77-EAD36035406F}" destId="{A5AE277E-549D-4F10-8A2A-D199E9D3C6EE}" srcOrd="0" destOrd="0" presId="urn:microsoft.com/office/officeart/2018/2/layout/IconVerticalSolidList"/>
    <dgm:cxn modelId="{0A636A25-7CF9-426C-9D17-6DFC1F2B5FE4}" type="presParOf" srcId="{A5AE277E-549D-4F10-8A2A-D199E9D3C6EE}" destId="{DD05674C-085E-423D-AB01-111BBBFA39DC}" srcOrd="0" destOrd="0" presId="urn:microsoft.com/office/officeart/2018/2/layout/IconVerticalSolidList"/>
    <dgm:cxn modelId="{81EB44D6-F4A6-4C93-BFC8-AD3389B3B9B4}" type="presParOf" srcId="{A5AE277E-549D-4F10-8A2A-D199E9D3C6EE}" destId="{4AD7A89E-B08E-417A-AF8E-CAE90F95CDA4}" srcOrd="1" destOrd="0" presId="urn:microsoft.com/office/officeart/2018/2/layout/IconVerticalSolidList"/>
    <dgm:cxn modelId="{07358071-ECF9-4DA0-9945-C7F3981E4687}" type="presParOf" srcId="{A5AE277E-549D-4F10-8A2A-D199E9D3C6EE}" destId="{9175DB08-CA30-4BCA-BCEC-02CD53B8712E}" srcOrd="2" destOrd="0" presId="urn:microsoft.com/office/officeart/2018/2/layout/IconVerticalSolidList"/>
    <dgm:cxn modelId="{E4E8B1FD-19DC-4292-BEB7-DB26A7400772}" type="presParOf" srcId="{A5AE277E-549D-4F10-8A2A-D199E9D3C6EE}" destId="{D0E4FBBF-C095-4D81-870F-465E7EFE0E88}" srcOrd="3" destOrd="0" presId="urn:microsoft.com/office/officeart/2018/2/layout/IconVerticalSolidList"/>
    <dgm:cxn modelId="{656D3151-C7E0-4C81-B943-75DAE255812F}" type="presParOf" srcId="{2CA92D1A-B07A-4D72-8D77-EAD36035406F}" destId="{02935619-0FBD-4312-BA98-90E7E3FACA09}" srcOrd="1" destOrd="0" presId="urn:microsoft.com/office/officeart/2018/2/layout/IconVerticalSolidList"/>
    <dgm:cxn modelId="{AFCAAF1A-BF18-4650-B043-A84878BE60A6}" type="presParOf" srcId="{2CA92D1A-B07A-4D72-8D77-EAD36035406F}" destId="{1F153738-038E-4AF7-8BFD-3627A3BA55DF}" srcOrd="2" destOrd="0" presId="urn:microsoft.com/office/officeart/2018/2/layout/IconVerticalSolidList"/>
    <dgm:cxn modelId="{137EC180-912E-45BF-AE2C-04016380EE6F}" type="presParOf" srcId="{1F153738-038E-4AF7-8BFD-3627A3BA55DF}" destId="{97E44D8D-19C8-47FD-ADF9-D5B18ADF9C59}" srcOrd="0" destOrd="0" presId="urn:microsoft.com/office/officeart/2018/2/layout/IconVerticalSolidList"/>
    <dgm:cxn modelId="{9C16F12C-2665-4B47-B792-A103CA90853C}" type="presParOf" srcId="{1F153738-038E-4AF7-8BFD-3627A3BA55DF}" destId="{219765A9-25C3-492C-B24B-7A10D891FA3E}" srcOrd="1" destOrd="0" presId="urn:microsoft.com/office/officeart/2018/2/layout/IconVerticalSolidList"/>
    <dgm:cxn modelId="{1DBEA9E6-FADD-4CFB-99B2-6912A3FFBC76}" type="presParOf" srcId="{1F153738-038E-4AF7-8BFD-3627A3BA55DF}" destId="{1E04696C-CA79-41B3-B3B5-4278263663FA}" srcOrd="2" destOrd="0" presId="urn:microsoft.com/office/officeart/2018/2/layout/IconVerticalSolidList"/>
    <dgm:cxn modelId="{5BA37BEA-F88D-42B4-8FF4-AFFB835F19B7}" type="presParOf" srcId="{1F153738-038E-4AF7-8BFD-3627A3BA55DF}" destId="{136D3282-5760-48B4-83E2-315CAA4F08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63C03-2E1D-4EA8-B028-6F0908C4E303}">
      <dsp:nvSpPr>
        <dsp:cNvPr id="0" name=""/>
        <dsp:cNvSpPr/>
      </dsp:nvSpPr>
      <dsp:spPr>
        <a:xfrm>
          <a:off x="0" y="378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81F19-C2E3-45B0-ABC9-E711F4FA900E}">
      <dsp:nvSpPr>
        <dsp:cNvPr id="0" name=""/>
        <dsp:cNvSpPr/>
      </dsp:nvSpPr>
      <dsp:spPr>
        <a:xfrm>
          <a:off x="268034" y="199743"/>
          <a:ext cx="487335" cy="487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5E428-E663-4970-8395-5BAC46C134C6}">
      <dsp:nvSpPr>
        <dsp:cNvPr id="0" name=""/>
        <dsp:cNvSpPr/>
      </dsp:nvSpPr>
      <dsp:spPr>
        <a:xfrm>
          <a:off x="1023404" y="378"/>
          <a:ext cx="3478377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Synchronizing words can return two values:</a:t>
          </a:r>
        </a:p>
      </dsp:txBody>
      <dsp:txXfrm>
        <a:off x="1023404" y="378"/>
        <a:ext cx="3478377" cy="886064"/>
      </dsp:txXfrm>
    </dsp:sp>
    <dsp:sp modelId="{5F640B51-CDA9-4EDC-81BD-281C56104167}">
      <dsp:nvSpPr>
        <dsp:cNvPr id="0" name=""/>
        <dsp:cNvSpPr/>
      </dsp:nvSpPr>
      <dsp:spPr>
        <a:xfrm>
          <a:off x="4501782" y="378"/>
          <a:ext cx="3227945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we reach the end state → True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we don’t reach the end state → False</a:t>
          </a:r>
        </a:p>
      </dsp:txBody>
      <dsp:txXfrm>
        <a:off x="4501782" y="378"/>
        <a:ext cx="3227945" cy="886064"/>
      </dsp:txXfrm>
    </dsp:sp>
    <dsp:sp modelId="{0B2B738C-E956-44DB-ABCC-9165A943F777}">
      <dsp:nvSpPr>
        <dsp:cNvPr id="0" name=""/>
        <dsp:cNvSpPr/>
      </dsp:nvSpPr>
      <dsp:spPr>
        <a:xfrm>
          <a:off x="0" y="110795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A0404-AE84-4773-A23B-36AF1D9C9641}">
      <dsp:nvSpPr>
        <dsp:cNvPr id="0" name=""/>
        <dsp:cNvSpPr/>
      </dsp:nvSpPr>
      <dsp:spPr>
        <a:xfrm>
          <a:off x="268034" y="1307323"/>
          <a:ext cx="487335" cy="487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F80DD-B59B-4C20-B34B-AF873E9E36C5}">
      <dsp:nvSpPr>
        <dsp:cNvPr id="0" name=""/>
        <dsp:cNvSpPr/>
      </dsp:nvSpPr>
      <dsp:spPr>
        <a:xfrm>
          <a:off x="1023404" y="1107959"/>
          <a:ext cx="3478377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series of symbols [word] that reaches an end state is considered synchronizing.</a:t>
          </a:r>
        </a:p>
      </dsp:txBody>
      <dsp:txXfrm>
        <a:off x="1023404" y="1107959"/>
        <a:ext cx="3478377" cy="886064"/>
      </dsp:txXfrm>
    </dsp:sp>
    <dsp:sp modelId="{EC8CE0F0-3AB2-4A68-8B6F-C244746767ED}">
      <dsp:nvSpPr>
        <dsp:cNvPr id="0" name=""/>
        <dsp:cNvSpPr/>
      </dsp:nvSpPr>
      <dsp:spPr>
        <a:xfrm>
          <a:off x="4501782" y="1107959"/>
          <a:ext cx="3227945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end state can be any state of an automata.</a:t>
          </a:r>
        </a:p>
      </dsp:txBody>
      <dsp:txXfrm>
        <a:off x="4501782" y="1107959"/>
        <a:ext cx="3227945" cy="886064"/>
      </dsp:txXfrm>
    </dsp:sp>
    <dsp:sp modelId="{BDD802E7-7588-40CC-ACB4-2FC40D979235}">
      <dsp:nvSpPr>
        <dsp:cNvPr id="0" name=""/>
        <dsp:cNvSpPr/>
      </dsp:nvSpPr>
      <dsp:spPr>
        <a:xfrm>
          <a:off x="0" y="2215539"/>
          <a:ext cx="7729728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9D639-B9EA-48C8-A090-6C5BB8713976}">
      <dsp:nvSpPr>
        <dsp:cNvPr id="0" name=""/>
        <dsp:cNvSpPr/>
      </dsp:nvSpPr>
      <dsp:spPr>
        <a:xfrm>
          <a:off x="268034" y="2414904"/>
          <a:ext cx="487335" cy="487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289A0-8611-4BC2-85F8-51EF506919A9}">
      <dsp:nvSpPr>
        <dsp:cNvPr id="0" name=""/>
        <dsp:cNvSpPr/>
      </dsp:nvSpPr>
      <dsp:spPr>
        <a:xfrm>
          <a:off x="1023404" y="2215539"/>
          <a:ext cx="6706323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Adding weights to symbols allows us to determine the weight of a given synchronizing word.</a:t>
          </a:r>
        </a:p>
      </dsp:txBody>
      <dsp:txXfrm>
        <a:off x="1023404" y="2215539"/>
        <a:ext cx="6706323" cy="886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4D9A-989F-4020-ABCB-9685A95D5674}">
      <dsp:nvSpPr>
        <dsp:cNvPr id="0" name=""/>
        <dsp:cNvSpPr/>
      </dsp:nvSpPr>
      <dsp:spPr>
        <a:xfrm>
          <a:off x="351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13A4-5439-49F0-B235-7B43E7D6A454}">
      <dsp:nvSpPr>
        <dsp:cNvPr id="0" name=""/>
        <dsp:cNvSpPr/>
      </dsp:nvSpPr>
      <dsp:spPr>
        <a:xfrm>
          <a:off x="58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A7377-CB2C-4FAE-9B4A-4A6B6B608426}">
      <dsp:nvSpPr>
        <dsp:cNvPr id="0" name=""/>
        <dsp:cNvSpPr/>
      </dsp:nvSpPr>
      <dsp:spPr>
        <a:xfrm>
          <a:off x="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Text processing</a:t>
          </a:r>
        </a:p>
      </dsp:txBody>
      <dsp:txXfrm>
        <a:off x="799" y="1913874"/>
        <a:ext cx="1800000" cy="720000"/>
      </dsp:txXfrm>
    </dsp:sp>
    <dsp:sp modelId="{51B7C12C-9041-414A-B7B0-AC9EC26305D3}">
      <dsp:nvSpPr>
        <dsp:cNvPr id="0" name=""/>
        <dsp:cNvSpPr/>
      </dsp:nvSpPr>
      <dsp:spPr>
        <a:xfrm>
          <a:off x="2466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756DF-C65E-4C49-84C2-6F594AA6D7DC}">
      <dsp:nvSpPr>
        <dsp:cNvPr id="0" name=""/>
        <dsp:cNvSpPr/>
      </dsp:nvSpPr>
      <dsp:spPr>
        <a:xfrm>
          <a:off x="2700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06BBF-B379-424C-A2BD-EDCB2E06D285}">
      <dsp:nvSpPr>
        <dsp:cNvPr id="0" name=""/>
        <dsp:cNvSpPr/>
      </dsp:nvSpPr>
      <dsp:spPr>
        <a:xfrm>
          <a:off x="211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Lexical analysis </a:t>
          </a:r>
        </a:p>
      </dsp:txBody>
      <dsp:txXfrm>
        <a:off x="2115799" y="1913874"/>
        <a:ext cx="1800000" cy="720000"/>
      </dsp:txXfrm>
    </dsp:sp>
    <dsp:sp modelId="{9A52C1D0-7873-4D5D-9B6C-22806A12E00B}">
      <dsp:nvSpPr>
        <dsp:cNvPr id="0" name=""/>
        <dsp:cNvSpPr/>
      </dsp:nvSpPr>
      <dsp:spPr>
        <a:xfrm>
          <a:off x="4581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0D8FE-D9E2-4869-84A0-B7E33EBC901D}">
      <dsp:nvSpPr>
        <dsp:cNvPr id="0" name=""/>
        <dsp:cNvSpPr/>
      </dsp:nvSpPr>
      <dsp:spPr>
        <a:xfrm>
          <a:off x="481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524D-61D3-4791-A436-08D9686BA38E}">
      <dsp:nvSpPr>
        <dsp:cNvPr id="0" name=""/>
        <dsp:cNvSpPr/>
      </dsp:nvSpPr>
      <dsp:spPr>
        <a:xfrm>
          <a:off x="4230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Compilers</a:t>
          </a:r>
        </a:p>
      </dsp:txBody>
      <dsp:txXfrm>
        <a:off x="4230799" y="1913874"/>
        <a:ext cx="1800000" cy="720000"/>
      </dsp:txXfrm>
    </dsp:sp>
    <dsp:sp modelId="{80ECC119-5CE1-4187-856C-3400D0348D47}">
      <dsp:nvSpPr>
        <dsp:cNvPr id="0" name=""/>
        <dsp:cNvSpPr/>
      </dsp:nvSpPr>
      <dsp:spPr>
        <a:xfrm>
          <a:off x="6696799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3272B-51B3-468B-9B5C-5B5FA2C09AFC}">
      <dsp:nvSpPr>
        <dsp:cNvPr id="0" name=""/>
        <dsp:cNvSpPr/>
      </dsp:nvSpPr>
      <dsp:spPr>
        <a:xfrm>
          <a:off x="6930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80889-041C-4A9F-A32E-E635E37B1258}">
      <dsp:nvSpPr>
        <dsp:cNvPr id="0" name=""/>
        <dsp:cNvSpPr/>
      </dsp:nvSpPr>
      <dsp:spPr>
        <a:xfrm>
          <a:off x="634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Hardware design</a:t>
          </a:r>
        </a:p>
      </dsp:txBody>
      <dsp:txXfrm>
        <a:off x="6345799" y="1913874"/>
        <a:ext cx="1800000" cy="720000"/>
      </dsp:txXfrm>
    </dsp:sp>
    <dsp:sp modelId="{B64ACF1F-F20C-46A9-9C53-3E20BA35347E}">
      <dsp:nvSpPr>
        <dsp:cNvPr id="0" name=""/>
        <dsp:cNvSpPr/>
      </dsp:nvSpPr>
      <dsp:spPr>
        <a:xfrm>
          <a:off x="8811800" y="47387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D0CC6-70B8-4D06-934C-B4E1797B7A85}">
      <dsp:nvSpPr>
        <dsp:cNvPr id="0" name=""/>
        <dsp:cNvSpPr/>
      </dsp:nvSpPr>
      <dsp:spPr>
        <a:xfrm>
          <a:off x="9045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A7271-C0FF-42FF-86C8-DE422E85AFBA}">
      <dsp:nvSpPr>
        <dsp:cNvPr id="0" name=""/>
        <dsp:cNvSpPr/>
      </dsp:nvSpPr>
      <dsp:spPr>
        <a:xfrm>
          <a:off x="8460800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Network protocols (TCP)</a:t>
          </a:r>
        </a:p>
      </dsp:txBody>
      <dsp:txXfrm>
        <a:off x="8460800" y="191387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70989-1D2D-4AF8-91EB-E60FEEA82AC6}">
      <dsp:nvSpPr>
        <dsp:cNvPr id="0" name=""/>
        <dsp:cNvSpPr/>
      </dsp:nvSpPr>
      <dsp:spPr>
        <a:xfrm>
          <a:off x="266613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A1881-C01D-40C1-B131-478D7DBBF0B8}">
      <dsp:nvSpPr>
        <dsp:cNvPr id="0" name=""/>
        <dsp:cNvSpPr/>
      </dsp:nvSpPr>
      <dsp:spPr>
        <a:xfrm>
          <a:off x="442798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CDCCD-CA0D-486F-82DE-29A3D15AAE1D}">
      <dsp:nvSpPr>
        <dsp:cNvPr id="0" name=""/>
        <dsp:cNvSpPr/>
      </dsp:nvSpPr>
      <dsp:spPr>
        <a:xfrm>
          <a:off x="2334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Computer Science</a:t>
          </a:r>
        </a:p>
      </dsp:txBody>
      <dsp:txXfrm>
        <a:off x="2334" y="1822046"/>
        <a:ext cx="1355273" cy="542109"/>
      </dsp:txXfrm>
    </dsp:sp>
    <dsp:sp modelId="{57F30C06-54EC-45EE-842F-9A8DBA8FC108}">
      <dsp:nvSpPr>
        <dsp:cNvPr id="0" name=""/>
        <dsp:cNvSpPr/>
      </dsp:nvSpPr>
      <dsp:spPr>
        <a:xfrm>
          <a:off x="1859059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20F22-8B42-4E41-8647-BB9B40E96C15}">
      <dsp:nvSpPr>
        <dsp:cNvPr id="0" name=""/>
        <dsp:cNvSpPr/>
      </dsp:nvSpPr>
      <dsp:spPr>
        <a:xfrm>
          <a:off x="2035244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8D18C-19E4-4031-9E22-0AE93BE3B68A}">
      <dsp:nvSpPr>
        <dsp:cNvPr id="0" name=""/>
        <dsp:cNvSpPr/>
      </dsp:nvSpPr>
      <dsp:spPr>
        <a:xfrm>
          <a:off x="1594780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Linguistics</a:t>
          </a:r>
        </a:p>
      </dsp:txBody>
      <dsp:txXfrm>
        <a:off x="1594780" y="1822046"/>
        <a:ext cx="1355273" cy="542109"/>
      </dsp:txXfrm>
    </dsp:sp>
    <dsp:sp modelId="{E0ECC4A9-3B88-474B-9EAE-31BF7A48C08B}">
      <dsp:nvSpPr>
        <dsp:cNvPr id="0" name=""/>
        <dsp:cNvSpPr/>
      </dsp:nvSpPr>
      <dsp:spPr>
        <a:xfrm>
          <a:off x="3451505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670A3-EF43-4E7C-BE0E-CA8978995E2A}">
      <dsp:nvSpPr>
        <dsp:cNvPr id="0" name=""/>
        <dsp:cNvSpPr/>
      </dsp:nvSpPr>
      <dsp:spPr>
        <a:xfrm>
          <a:off x="3627691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D3C28-5000-4E7E-8231-E20D4FAAF983}">
      <dsp:nvSpPr>
        <dsp:cNvPr id="0" name=""/>
        <dsp:cNvSpPr/>
      </dsp:nvSpPr>
      <dsp:spPr>
        <a:xfrm>
          <a:off x="3187227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Philosophy</a:t>
          </a:r>
        </a:p>
      </dsp:txBody>
      <dsp:txXfrm>
        <a:off x="3187227" y="1822046"/>
        <a:ext cx="1355273" cy="542109"/>
      </dsp:txXfrm>
    </dsp:sp>
    <dsp:sp modelId="{31A56F17-E4EF-42B8-8705-13A72C963EA4}">
      <dsp:nvSpPr>
        <dsp:cNvPr id="0" name=""/>
        <dsp:cNvSpPr/>
      </dsp:nvSpPr>
      <dsp:spPr>
        <a:xfrm>
          <a:off x="5043951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EE63A-62C4-4906-9073-9D195EF3C989}">
      <dsp:nvSpPr>
        <dsp:cNvPr id="0" name=""/>
        <dsp:cNvSpPr/>
      </dsp:nvSpPr>
      <dsp:spPr>
        <a:xfrm>
          <a:off x="5220137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2F8AB-BF68-443D-9D97-E05826CAF5F9}">
      <dsp:nvSpPr>
        <dsp:cNvPr id="0" name=""/>
        <dsp:cNvSpPr/>
      </dsp:nvSpPr>
      <dsp:spPr>
        <a:xfrm>
          <a:off x="4779673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Biology</a:t>
          </a:r>
        </a:p>
      </dsp:txBody>
      <dsp:txXfrm>
        <a:off x="4779673" y="1822046"/>
        <a:ext cx="1355273" cy="542109"/>
      </dsp:txXfrm>
    </dsp:sp>
    <dsp:sp modelId="{4DEE6058-E4EC-4E4E-B000-F15D3A5964C1}">
      <dsp:nvSpPr>
        <dsp:cNvPr id="0" name=""/>
        <dsp:cNvSpPr/>
      </dsp:nvSpPr>
      <dsp:spPr>
        <a:xfrm>
          <a:off x="6636398" y="737827"/>
          <a:ext cx="826716" cy="8267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6A715-D135-40ED-B27B-D60869446170}">
      <dsp:nvSpPr>
        <dsp:cNvPr id="0" name=""/>
        <dsp:cNvSpPr/>
      </dsp:nvSpPr>
      <dsp:spPr>
        <a:xfrm>
          <a:off x="6812583" y="914012"/>
          <a:ext cx="474345" cy="4743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4A40-7530-44DE-B736-566B177CC4F5}">
      <dsp:nvSpPr>
        <dsp:cNvPr id="0" name=""/>
        <dsp:cNvSpPr/>
      </dsp:nvSpPr>
      <dsp:spPr>
        <a:xfrm>
          <a:off x="6372119" y="1822046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Electrical Engineering</a:t>
          </a:r>
        </a:p>
      </dsp:txBody>
      <dsp:txXfrm>
        <a:off x="6372119" y="1822046"/>
        <a:ext cx="1355273" cy="542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AEB6D-611F-484A-B30A-E1B0F7AFE4CF}">
      <dsp:nvSpPr>
        <dsp:cNvPr id="0" name=""/>
        <dsp:cNvSpPr/>
      </dsp:nvSpPr>
      <dsp:spPr>
        <a:xfrm>
          <a:off x="561779" y="185821"/>
          <a:ext cx="596686" cy="59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5A2A-55EF-4C43-8CED-FD9535466613}">
      <dsp:nvSpPr>
        <dsp:cNvPr id="0" name=""/>
        <dsp:cNvSpPr/>
      </dsp:nvSpPr>
      <dsp:spPr>
        <a:xfrm>
          <a:off x="7713" y="899912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Automata testing</a:t>
          </a:r>
        </a:p>
      </dsp:txBody>
      <dsp:txXfrm>
        <a:off x="7713" y="899912"/>
        <a:ext cx="1704817" cy="415549"/>
      </dsp:txXfrm>
    </dsp:sp>
    <dsp:sp modelId="{32267767-26A8-48E8-8F8D-5FA26F458E9D}">
      <dsp:nvSpPr>
        <dsp:cNvPr id="0" name=""/>
        <dsp:cNvSpPr/>
      </dsp:nvSpPr>
      <dsp:spPr>
        <a:xfrm>
          <a:off x="7713" y="1370068"/>
          <a:ext cx="1704817" cy="154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Added functionality to test automata from a file or from standard input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Allowed for using custom heuristics in automata testing</a:t>
          </a:r>
        </a:p>
      </dsp:txBody>
      <dsp:txXfrm>
        <a:off x="7713" y="1370068"/>
        <a:ext cx="1704817" cy="1546092"/>
      </dsp:txXfrm>
    </dsp:sp>
    <dsp:sp modelId="{60B498FC-C596-4CEF-8C60-A0AFCA7BC266}">
      <dsp:nvSpPr>
        <dsp:cNvPr id="0" name=""/>
        <dsp:cNvSpPr/>
      </dsp:nvSpPr>
      <dsp:spPr>
        <a:xfrm>
          <a:off x="2564940" y="185821"/>
          <a:ext cx="596686" cy="59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B3DF4-8A81-4F88-9151-A6920F4FAF7B}">
      <dsp:nvSpPr>
        <dsp:cNvPr id="0" name=""/>
        <dsp:cNvSpPr/>
      </dsp:nvSpPr>
      <dsp:spPr>
        <a:xfrm>
          <a:off x="2010874" y="899912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Automata generation</a:t>
          </a:r>
        </a:p>
      </dsp:txBody>
      <dsp:txXfrm>
        <a:off x="2010874" y="899912"/>
        <a:ext cx="1704817" cy="415549"/>
      </dsp:txXfrm>
    </dsp:sp>
    <dsp:sp modelId="{0A1A795B-1B17-4D0A-9D63-63193FB42FF9}">
      <dsp:nvSpPr>
        <dsp:cNvPr id="0" name=""/>
        <dsp:cNvSpPr/>
      </dsp:nvSpPr>
      <dsp:spPr>
        <a:xfrm>
          <a:off x="2010874" y="1370068"/>
          <a:ext cx="1704817" cy="154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Added functionality to generate automata for testing</a:t>
          </a:r>
        </a:p>
      </dsp:txBody>
      <dsp:txXfrm>
        <a:off x="2010874" y="1370068"/>
        <a:ext cx="1704817" cy="1546092"/>
      </dsp:txXfrm>
    </dsp:sp>
    <dsp:sp modelId="{794B8AD2-E31D-4DB9-AAA3-4FDB9EFDC277}">
      <dsp:nvSpPr>
        <dsp:cNvPr id="0" name=""/>
        <dsp:cNvSpPr/>
      </dsp:nvSpPr>
      <dsp:spPr>
        <a:xfrm>
          <a:off x="4568101" y="185821"/>
          <a:ext cx="596686" cy="59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B8FCA-9A48-481A-A0FD-C38DCFB93CF7}">
      <dsp:nvSpPr>
        <dsp:cNvPr id="0" name=""/>
        <dsp:cNvSpPr/>
      </dsp:nvSpPr>
      <dsp:spPr>
        <a:xfrm>
          <a:off x="4014035" y="899912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Optimization</a:t>
          </a:r>
        </a:p>
      </dsp:txBody>
      <dsp:txXfrm>
        <a:off x="4014035" y="899912"/>
        <a:ext cx="1704817" cy="415549"/>
      </dsp:txXfrm>
    </dsp:sp>
    <dsp:sp modelId="{DC2042F2-6A0E-4BEA-95DD-11C1ADCA970D}">
      <dsp:nvSpPr>
        <dsp:cNvPr id="0" name=""/>
        <dsp:cNvSpPr/>
      </dsp:nvSpPr>
      <dsp:spPr>
        <a:xfrm>
          <a:off x="4014035" y="1370068"/>
          <a:ext cx="1704817" cy="154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Optimized the previous algorithm’s implementation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Refactored the previous algorithm’s implementation using an OOP approach</a:t>
          </a:r>
        </a:p>
      </dsp:txBody>
      <dsp:txXfrm>
        <a:off x="4014035" y="1370068"/>
        <a:ext cx="1704817" cy="1546092"/>
      </dsp:txXfrm>
    </dsp:sp>
    <dsp:sp modelId="{C203A389-D0AB-47A3-AA2A-A598C03F9373}">
      <dsp:nvSpPr>
        <dsp:cNvPr id="0" name=""/>
        <dsp:cNvSpPr/>
      </dsp:nvSpPr>
      <dsp:spPr>
        <a:xfrm>
          <a:off x="6571262" y="185821"/>
          <a:ext cx="596686" cy="59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E33DF-F3CB-4C4C-96F1-E1BE37790938}">
      <dsp:nvSpPr>
        <dsp:cNvPr id="0" name=""/>
        <dsp:cNvSpPr/>
      </dsp:nvSpPr>
      <dsp:spPr>
        <a:xfrm>
          <a:off x="6017196" y="899912"/>
          <a:ext cx="1704817" cy="415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Timing</a:t>
          </a:r>
        </a:p>
      </dsp:txBody>
      <dsp:txXfrm>
        <a:off x="6017196" y="899912"/>
        <a:ext cx="1704817" cy="415549"/>
      </dsp:txXfrm>
    </dsp:sp>
    <dsp:sp modelId="{CF167845-A758-4417-8CA7-D7A63B035AA5}">
      <dsp:nvSpPr>
        <dsp:cNvPr id="0" name=""/>
        <dsp:cNvSpPr/>
      </dsp:nvSpPr>
      <dsp:spPr>
        <a:xfrm>
          <a:off x="6017196" y="1370068"/>
          <a:ext cx="1704817" cy="154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Timed the computation time for each heuristic type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Timed the computation time for finding the shortest word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Timed total computation time</a:t>
          </a:r>
        </a:p>
      </dsp:txBody>
      <dsp:txXfrm>
        <a:off x="6017196" y="1370068"/>
        <a:ext cx="1704817" cy="1546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674C-085E-423D-AB01-111BBBFA39DC}">
      <dsp:nvSpPr>
        <dsp:cNvPr id="0" name=""/>
        <dsp:cNvSpPr/>
      </dsp:nvSpPr>
      <dsp:spPr>
        <a:xfrm>
          <a:off x="0" y="504072"/>
          <a:ext cx="7729728" cy="9305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7A89E-B08E-417A-AF8E-CAE90F95CDA4}">
      <dsp:nvSpPr>
        <dsp:cNvPr id="0" name=""/>
        <dsp:cNvSpPr/>
      </dsp:nvSpPr>
      <dsp:spPr>
        <a:xfrm>
          <a:off x="281504" y="713456"/>
          <a:ext cx="511827" cy="511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4FBBF-C095-4D81-870F-465E7EFE0E88}">
      <dsp:nvSpPr>
        <dsp:cNvPr id="0" name=""/>
        <dsp:cNvSpPr/>
      </dsp:nvSpPr>
      <dsp:spPr>
        <a:xfrm>
          <a:off x="1074837" y="504072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project can be used to quickly and efficiently test any weighted deterministic finite automata using a range of predetermined heuristics or by custom made heuristics.</a:t>
          </a:r>
        </a:p>
      </dsp:txBody>
      <dsp:txXfrm>
        <a:off x="1074837" y="504072"/>
        <a:ext cx="6654890" cy="930594"/>
      </dsp:txXfrm>
    </dsp:sp>
    <dsp:sp modelId="{97E44D8D-19C8-47FD-ADF9-D5B18ADF9C59}">
      <dsp:nvSpPr>
        <dsp:cNvPr id="0" name=""/>
        <dsp:cNvSpPr/>
      </dsp:nvSpPr>
      <dsp:spPr>
        <a:xfrm>
          <a:off x="0" y="1667315"/>
          <a:ext cx="7729728" cy="9305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765A9-25C3-492C-B24B-7A10D891FA3E}">
      <dsp:nvSpPr>
        <dsp:cNvPr id="0" name=""/>
        <dsp:cNvSpPr/>
      </dsp:nvSpPr>
      <dsp:spPr>
        <a:xfrm>
          <a:off x="281504" y="1876699"/>
          <a:ext cx="511827" cy="511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D3282-5760-48B4-83E2-315CAA4F08E4}">
      <dsp:nvSpPr>
        <dsp:cNvPr id="0" name=""/>
        <dsp:cNvSpPr/>
      </dsp:nvSpPr>
      <dsp:spPr>
        <a:xfrm>
          <a:off x="1074837" y="1667315"/>
          <a:ext cx="6654890" cy="9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88" tIns="98488" rIns="98488" bIns="9848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automata tested by this project can be used for natural language processing and Markov models. Both of which are used extensively in Machine Learning.</a:t>
          </a:r>
        </a:p>
      </dsp:txBody>
      <dsp:txXfrm>
        <a:off x="1074837" y="1667315"/>
        <a:ext cx="6654890" cy="93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648-11D3-4921-9AE2-C3D31063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Applications of finite automata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9CCFC39-7634-40EF-8BC1-886B594F7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0788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69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648-11D3-4921-9AE2-C3D3106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even uses automata?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FA864CA-D8BC-4611-845A-205D3AD31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388646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12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and implementations of the algorithms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Compute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Compute words takes a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 and maximum subsets </a:t>
            </a:r>
            <a:r>
              <a:rPr lang="en-US" sz="1100" i="1" dirty="0">
                <a:solidFill>
                  <a:schemeClr val="bg1"/>
                </a:solidFill>
              </a:rPr>
              <a:t>m</a:t>
            </a:r>
            <a:r>
              <a:rPr lang="en-US" sz="1100" dirty="0">
                <a:solidFill>
                  <a:schemeClr val="bg1"/>
                </a:solidFill>
              </a:rPr>
              <a:t> as input and returns </a:t>
            </a:r>
            <a:r>
              <a:rPr lang="en-US" sz="1100" i="1" dirty="0">
                <a:solidFill>
                  <a:schemeClr val="bg1"/>
                </a:solidFill>
              </a:rPr>
              <a:t>W.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Q</a:t>
            </a:r>
            <a:r>
              <a:rPr lang="en-US" sz="1100" dirty="0">
                <a:solidFill>
                  <a:schemeClr val="bg1"/>
                </a:solidFill>
              </a:rPr>
              <a:t> is a finite set of states.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Σ </a:t>
            </a:r>
            <a:r>
              <a:rPr lang="en-US" sz="1100" dirty="0">
                <a:solidFill>
                  <a:schemeClr val="bg1"/>
                </a:solidFill>
              </a:rPr>
              <a:t>is a finite alphabet.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δ </a:t>
            </a:r>
            <a:r>
              <a:rPr lang="en-US" sz="1100" dirty="0">
                <a:solidFill>
                  <a:schemeClr val="bg1"/>
                </a:solidFill>
              </a:rPr>
              <a:t>is the transition function: </a:t>
            </a:r>
            <a:r>
              <a:rPr lang="en-US" sz="1100" i="1" dirty="0">
                <a:solidFill>
                  <a:schemeClr val="bg1"/>
                </a:solidFill>
              </a:rPr>
              <a:t>Q</a:t>
            </a:r>
            <a:r>
              <a:rPr lang="en-US" sz="1100" dirty="0">
                <a:solidFill>
                  <a:schemeClr val="bg1"/>
                </a:solidFill>
              </a:rPr>
              <a:t> x </a:t>
            </a:r>
            <a:r>
              <a:rPr lang="en-US" sz="1100" i="1" dirty="0">
                <a:solidFill>
                  <a:schemeClr val="bg1"/>
                </a:solidFill>
              </a:rPr>
              <a:t>Σ</a:t>
            </a:r>
            <a:r>
              <a:rPr lang="en-US" sz="1100" dirty="0">
                <a:solidFill>
                  <a:schemeClr val="bg1"/>
                </a:solidFill>
              </a:rPr>
              <a:t> → </a:t>
            </a:r>
            <a:r>
              <a:rPr lang="en-US" sz="1100" i="1" dirty="0">
                <a:solidFill>
                  <a:schemeClr val="bg1"/>
                </a:solidFill>
              </a:rPr>
              <a:t>Q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γ </a:t>
            </a:r>
            <a:r>
              <a:rPr lang="en-US" sz="1100" dirty="0">
                <a:solidFill>
                  <a:schemeClr val="bg1"/>
                </a:solidFill>
              </a:rPr>
              <a:t>is the weight function: </a:t>
            </a:r>
            <a:r>
              <a:rPr lang="en-US" sz="1100" i="1" dirty="0">
                <a:solidFill>
                  <a:schemeClr val="bg1"/>
                </a:solidFill>
              </a:rPr>
              <a:t>Σ</a:t>
            </a:r>
            <a:r>
              <a:rPr lang="en-US" sz="1100" dirty="0">
                <a:solidFill>
                  <a:schemeClr val="bg1"/>
                </a:solidFill>
              </a:rPr>
              <a:t> → </a:t>
            </a:r>
            <a:r>
              <a:rPr lang="en-US" sz="1100" i="1" dirty="0">
                <a:solidFill>
                  <a:schemeClr val="bg1"/>
                </a:solidFill>
              </a:rPr>
              <a:t>N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i="1" dirty="0">
                <a:solidFill>
                  <a:schemeClr val="bg1"/>
                </a:solidFill>
              </a:rPr>
              <a:t>W </a:t>
            </a:r>
            <a:r>
              <a:rPr lang="en-US" sz="1100" dirty="0">
                <a:solidFill>
                  <a:schemeClr val="bg1"/>
                </a:solidFill>
              </a:rPr>
              <a:t>is a set containing the shortest synchronizing words for </a:t>
            </a:r>
            <a:r>
              <a:rPr lang="en-US" sz="1100" i="1" dirty="0">
                <a:solidFill>
                  <a:schemeClr val="bg1"/>
                </a:solidFill>
              </a:rPr>
              <a:t>Q’</a:t>
            </a:r>
            <a:r>
              <a:rPr lang="en-US" sz="1100" dirty="0">
                <a:solidFill>
                  <a:schemeClr val="bg1"/>
                </a:solidFill>
              </a:rPr>
              <a:t>, where </a:t>
            </a:r>
            <a:r>
              <a:rPr lang="en-US" sz="1100" i="1" dirty="0">
                <a:solidFill>
                  <a:schemeClr val="bg1"/>
                </a:solidFill>
              </a:rPr>
              <a:t>Q’</a:t>
            </a:r>
            <a:r>
              <a:rPr lang="en-US" sz="1100" dirty="0">
                <a:solidFill>
                  <a:schemeClr val="bg1"/>
                </a:solidFill>
              </a:rPr>
              <a:t> is up to </a:t>
            </a:r>
            <a:r>
              <a:rPr lang="en-US" sz="1100" i="1" dirty="0">
                <a:solidFill>
                  <a:schemeClr val="bg1"/>
                </a:solidFill>
              </a:rPr>
              <a:t>m </a:t>
            </a:r>
            <a:r>
              <a:rPr lang="en-US" sz="1100" dirty="0">
                <a:solidFill>
                  <a:schemeClr val="bg1"/>
                </a:solidFill>
              </a:rPr>
              <a:t>subsets of </a:t>
            </a:r>
            <a:r>
              <a:rPr lang="en-US" sz="1100" i="1" dirty="0">
                <a:solidFill>
                  <a:schemeClr val="bg1"/>
                </a:solidFill>
              </a:rPr>
              <a:t>Q.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is used to generate a set of weighted short synchronizing words for any power automaton of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   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03015"/>
            <a:ext cx="6250769" cy="38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Compute words 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468" y="1824942"/>
            <a:ext cx="6250769" cy="3047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Compute words takes a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 and a starting state </a:t>
            </a:r>
            <a:r>
              <a:rPr lang="en-US" sz="1100" i="1" dirty="0">
                <a:solidFill>
                  <a:schemeClr val="bg1"/>
                </a:solidFill>
              </a:rPr>
              <a:t>m</a:t>
            </a:r>
            <a:r>
              <a:rPr lang="en-US" sz="1100" dirty="0">
                <a:solidFill>
                  <a:schemeClr val="bg1"/>
                </a:solidFill>
              </a:rPr>
              <a:t> as input and returns </a:t>
            </a:r>
            <a:r>
              <a:rPr lang="en-US" sz="1100" i="1" dirty="0">
                <a:solidFill>
                  <a:schemeClr val="bg1"/>
                </a:solidFill>
              </a:rPr>
              <a:t>W.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Graph</a:t>
            </a:r>
            <a:r>
              <a:rPr lang="en-US" sz="1100" dirty="0">
                <a:solidFill>
                  <a:schemeClr val="bg1"/>
                </a:solidFill>
              </a:rPr>
              <a:t> is a set of all the paths from each state to every other state.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 err="1">
                <a:solidFill>
                  <a:schemeClr val="bg1"/>
                </a:solidFill>
              </a:rPr>
              <a:t>Pq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is a heap containing the current shortest synchronizing words in </a:t>
            </a:r>
            <a:r>
              <a:rPr lang="en-US" sz="1100" i="1" dirty="0">
                <a:solidFill>
                  <a:schemeClr val="bg1"/>
                </a:solidFill>
              </a:rPr>
              <a:t>Graph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Distances</a:t>
            </a:r>
            <a:r>
              <a:rPr lang="en-US" sz="1100" dirty="0">
                <a:solidFill>
                  <a:schemeClr val="bg1"/>
                </a:solidFill>
              </a:rPr>
              <a:t> is a set containing the shortest synchronizing words in </a:t>
            </a:r>
            <a:r>
              <a:rPr lang="en-US" sz="1100" i="1" dirty="0">
                <a:solidFill>
                  <a:schemeClr val="bg1"/>
                </a:solidFill>
              </a:rPr>
              <a:t>Graph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generates the set of the shortest synchronizing words from any starting state in automaton of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7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Approximate weight of 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300" dirty="0">
                <a:solidFill>
                  <a:schemeClr val="bg1"/>
                </a:solidFill>
              </a:rPr>
              <a:t>Approximate weight synch takes a WFA </a:t>
            </a:r>
            <a:r>
              <a:rPr lang="en-US" sz="1300" i="1" dirty="0">
                <a:solidFill>
                  <a:schemeClr val="bg1"/>
                </a:solidFill>
              </a:rPr>
              <a:t>A</a:t>
            </a:r>
            <a:r>
              <a:rPr lang="en-US" sz="1300" dirty="0">
                <a:solidFill>
                  <a:schemeClr val="bg1"/>
                </a:solidFill>
              </a:rPr>
              <a:t> and maximum subsets </a:t>
            </a:r>
            <a:r>
              <a:rPr lang="en-US" sz="1300" i="1" dirty="0">
                <a:solidFill>
                  <a:schemeClr val="bg1"/>
                </a:solidFill>
              </a:rPr>
              <a:t>m</a:t>
            </a:r>
            <a:r>
              <a:rPr lang="en-US" sz="1300" dirty="0">
                <a:solidFill>
                  <a:schemeClr val="bg1"/>
                </a:solidFill>
              </a:rPr>
              <a:t> as input and returns </a:t>
            </a:r>
            <a:r>
              <a:rPr lang="en-US" sz="1300" i="1" dirty="0">
                <a:solidFill>
                  <a:schemeClr val="bg1"/>
                </a:solidFill>
              </a:rPr>
              <a:t>u.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i="1" dirty="0">
              <a:solidFill>
                <a:schemeClr val="bg1"/>
              </a:solidFill>
            </a:endParaRPr>
          </a:p>
          <a:p>
            <a:pPr marL="5715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300" i="1" dirty="0">
                <a:solidFill>
                  <a:schemeClr val="bg1"/>
                </a:solidFill>
              </a:rPr>
              <a:t>u </a:t>
            </a:r>
            <a:r>
              <a:rPr lang="en-US" sz="1300" dirty="0">
                <a:solidFill>
                  <a:schemeClr val="bg1"/>
                </a:solidFill>
              </a:rPr>
              <a:t>is the approximate shortest and “lightest” synchronizing word or NULL if there is no synchronizing word.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300" dirty="0">
                <a:solidFill>
                  <a:schemeClr val="bg1"/>
                </a:solidFill>
              </a:rPr>
              <a:t>This algorithm uses the previous compute words algorithm to generate words, then evaluates each word with </a:t>
            </a:r>
            <a:r>
              <a:rPr lang="en-US" sz="1300" i="1" dirty="0">
                <a:solidFill>
                  <a:schemeClr val="bg1"/>
                </a:solidFill>
              </a:rPr>
              <a:t>t </a:t>
            </a:r>
            <a:r>
              <a:rPr lang="en-US" sz="1300" dirty="0">
                <a:solidFill>
                  <a:schemeClr val="bg1"/>
                </a:solidFill>
              </a:rPr>
              <a:t>and </a:t>
            </a:r>
            <a:r>
              <a:rPr lang="en-US" sz="1300" i="1" dirty="0">
                <a:solidFill>
                  <a:schemeClr val="bg1"/>
                </a:solidFill>
              </a:rPr>
              <a:t>h</a:t>
            </a:r>
            <a:r>
              <a:rPr lang="en-US" sz="1300" dirty="0">
                <a:solidFill>
                  <a:schemeClr val="bg1"/>
                </a:solidFill>
              </a:rPr>
              <a:t>, returning the word which satisfies </a:t>
            </a:r>
            <a:r>
              <a:rPr lang="en-US" sz="1300" i="1" dirty="0">
                <a:solidFill>
                  <a:schemeClr val="bg1"/>
                </a:solidFill>
              </a:rPr>
              <a:t>t </a:t>
            </a:r>
            <a:r>
              <a:rPr lang="en-US" sz="1300" dirty="0">
                <a:solidFill>
                  <a:schemeClr val="bg1"/>
                </a:solidFill>
              </a:rPr>
              <a:t>and minimizes </a:t>
            </a:r>
            <a:r>
              <a:rPr lang="en-US" sz="1300" i="1" dirty="0">
                <a:solidFill>
                  <a:schemeClr val="bg1"/>
                </a:solidFill>
              </a:rPr>
              <a:t>h </a:t>
            </a:r>
            <a:r>
              <a:rPr lang="en-US" sz="1300" dirty="0">
                <a:solidFill>
                  <a:schemeClr val="bg1"/>
                </a:solidFill>
              </a:rPr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79636"/>
            <a:ext cx="6250769" cy="29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Approximate weight of synchronizing words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72883" y="643467"/>
            <a:ext cx="5591938" cy="5410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Approximate weight synch takes a WFA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, maximum subsets </a:t>
            </a:r>
            <a:r>
              <a:rPr lang="en-US" sz="1100" i="1" dirty="0">
                <a:solidFill>
                  <a:schemeClr val="bg1"/>
                </a:solidFill>
              </a:rPr>
              <a:t>m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i="1" dirty="0">
                <a:solidFill>
                  <a:schemeClr val="bg1"/>
                </a:solidFill>
              </a:rPr>
              <a:t>t</a:t>
            </a:r>
            <a:r>
              <a:rPr lang="en-US" sz="1100" dirty="0">
                <a:solidFill>
                  <a:schemeClr val="bg1"/>
                </a:solidFill>
              </a:rPr>
              <a:t>, and heuristic </a:t>
            </a:r>
            <a:r>
              <a:rPr lang="en-US" sz="1100" i="1" dirty="0">
                <a:solidFill>
                  <a:schemeClr val="bg1"/>
                </a:solidFill>
              </a:rPr>
              <a:t>h</a:t>
            </a:r>
            <a:r>
              <a:rPr lang="en-US" sz="1100" dirty="0">
                <a:solidFill>
                  <a:schemeClr val="bg1"/>
                </a:solidFill>
              </a:rPr>
              <a:t> as input and returns </a:t>
            </a:r>
            <a:r>
              <a:rPr lang="en-US" sz="1100" i="1" dirty="0">
                <a:solidFill>
                  <a:schemeClr val="bg1"/>
                </a:solidFill>
              </a:rPr>
              <a:t>u.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u </a:t>
            </a:r>
            <a:r>
              <a:rPr lang="en-US" sz="1100" dirty="0">
                <a:solidFill>
                  <a:schemeClr val="bg1"/>
                </a:solidFill>
              </a:rPr>
              <a:t>is the approximate shortest and “lightest” synchronizing word or an empty string if there is no synchronizing word.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bg1"/>
                </a:solidFill>
              </a:rPr>
              <a:t>T</a:t>
            </a:r>
            <a:r>
              <a:rPr lang="en-US" sz="1100" dirty="0">
                <a:solidFill>
                  <a:schemeClr val="bg1"/>
                </a:solidFill>
              </a:rPr>
              <a:t> is the set of all the states in </a:t>
            </a:r>
            <a:r>
              <a:rPr lang="en-US" sz="1100" i="1" dirty="0">
                <a:solidFill>
                  <a:schemeClr val="bg1"/>
                </a:solidFill>
              </a:rPr>
              <a:t>A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100" dirty="0">
                <a:solidFill>
                  <a:schemeClr val="bg1"/>
                </a:solidFill>
              </a:rPr>
              <a:t>This algorithm uses the previous compute words algorithm to generate words, then evaluates each word with </a:t>
            </a:r>
            <a:r>
              <a:rPr lang="en-US" sz="1100" i="1" dirty="0">
                <a:solidFill>
                  <a:schemeClr val="bg1"/>
                </a:solidFill>
              </a:rPr>
              <a:t>t </a:t>
            </a:r>
            <a:r>
              <a:rPr lang="en-US" sz="1100" dirty="0">
                <a:solidFill>
                  <a:schemeClr val="bg1"/>
                </a:solidFill>
              </a:rPr>
              <a:t>and </a:t>
            </a:r>
            <a:r>
              <a:rPr lang="en-US" sz="1100" i="1" dirty="0">
                <a:solidFill>
                  <a:schemeClr val="bg1"/>
                </a:solidFill>
              </a:rPr>
              <a:t>h</a:t>
            </a:r>
            <a:r>
              <a:rPr lang="en-US" sz="1100" dirty="0">
                <a:solidFill>
                  <a:schemeClr val="bg1"/>
                </a:solidFill>
              </a:rPr>
              <a:t>, returning the word which satisfies </a:t>
            </a:r>
            <a:r>
              <a:rPr lang="en-US" sz="1100" i="1" dirty="0">
                <a:solidFill>
                  <a:schemeClr val="bg1"/>
                </a:solidFill>
              </a:rPr>
              <a:t>t </a:t>
            </a:r>
            <a:r>
              <a:rPr lang="en-US" sz="1100" dirty="0">
                <a:solidFill>
                  <a:schemeClr val="bg1"/>
                </a:solidFill>
              </a:rPr>
              <a:t>and minimizes </a:t>
            </a:r>
            <a:r>
              <a:rPr lang="en-US" sz="1100" i="1" dirty="0">
                <a:solidFill>
                  <a:schemeClr val="bg1"/>
                </a:solidFill>
              </a:rPr>
              <a:t>h </a:t>
            </a:r>
            <a:r>
              <a:rPr lang="en-US" sz="1100" dirty="0">
                <a:solidFill>
                  <a:schemeClr val="bg1"/>
                </a:solidFill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54700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229126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404040"/>
                    </a:solidFill>
                  </a:rPr>
                  <a:t>Heuristic 1:						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404040"/>
                    </a:solidFill>
                  </a:rPr>
                  <a:t>t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dirty="0">
                    <a:solidFill>
                      <a:srgbClr val="404040"/>
                    </a:solidFill>
                  </a:rPr>
                  <a:t>(</a:t>
                </a:r>
                <a:r>
                  <a:rPr lang="en-US" i="1" dirty="0">
                    <a:solidFill>
                      <a:srgbClr val="404040"/>
                    </a:solidFill>
                  </a:rPr>
                  <a:t>P</a:t>
                </a:r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  <a:r>
                  <a:rPr lang="en-US" i="1" dirty="0">
                    <a:solidFill>
                      <a:srgbClr val="404040"/>
                    </a:solidFill>
                  </a:rPr>
                  <a:t>T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  <a:r>
                  <a:rPr lang="en-US" i="1" dirty="0">
                    <a:solidFill>
                      <a:srgbClr val="404040"/>
                    </a:solidFill>
                  </a:rPr>
                  <a:t> </a:t>
                </a:r>
                <a:r>
                  <a:rPr lang="en-US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404040"/>
                    </a:solidFill>
                  </a:rPr>
                  <a:t>h</a:t>
                </a:r>
                <a:r>
                  <a:rPr lang="en-US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dirty="0">
                    <a:solidFill>
                      <a:srgbClr val="404040"/>
                    </a:solidFill>
                  </a:rPr>
                  <a:t>(</a:t>
                </a:r>
                <a:r>
                  <a:rPr lang="en-US" i="1" dirty="0" err="1">
                    <a:solidFill>
                      <a:srgbClr val="404040"/>
                    </a:solidFill>
                  </a:rPr>
                  <a:t>P</a:t>
                </a:r>
                <a:r>
                  <a:rPr lang="en-US" dirty="0" err="1">
                    <a:solidFill>
                      <a:srgbClr val="404040"/>
                    </a:solidFill>
                  </a:rPr>
                  <a:t>,</a:t>
                </a:r>
                <a:r>
                  <a:rPr lang="en-US" i="1" dirty="0" err="1">
                    <a:solidFill>
                      <a:srgbClr val="404040"/>
                    </a:solidFill>
                  </a:rPr>
                  <a:t>T</a:t>
                </a:r>
                <a:r>
                  <a:rPr lang="en-US" dirty="0" err="1">
                    <a:solidFill>
                      <a:srgbClr val="404040"/>
                    </a:solidFill>
                  </a:rPr>
                  <a:t>,</a:t>
                </a:r>
                <a:r>
                  <a:rPr lang="en-US" i="1" dirty="0" err="1">
                    <a:solidFill>
                      <a:srgbClr val="404040"/>
                    </a:solidFill>
                  </a:rPr>
                  <a:t>w</a:t>
                </a:r>
                <a:r>
                  <a:rPr lang="en-US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rgbClr val="40404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404040"/>
                    </a:solidFill>
                  </a:rPr>
                  <a:t>Examples- </a:t>
                </a:r>
                <a:r>
                  <a:rPr lang="en-US" i="1" dirty="0">
                    <a:solidFill>
                      <a:srgbClr val="404040"/>
                    </a:solidFill>
                  </a:rPr>
                  <a:t>P</a:t>
                </a:r>
                <a:r>
                  <a:rPr lang="en-US" dirty="0">
                    <a:solidFill>
                      <a:srgbClr val="404040"/>
                    </a:solidFill>
                  </a:rPr>
                  <a:t>: ((0, “”) , (1, ”</a:t>
                </a:r>
                <a:r>
                  <a:rPr lang="el-GR" dirty="0">
                    <a:solidFill>
                      <a:srgbClr val="404040"/>
                    </a:solidFill>
                  </a:rPr>
                  <a:t> β</a:t>
                </a:r>
                <a:r>
                  <a:rPr lang="en-US" dirty="0">
                    <a:solidFill>
                      <a:srgbClr val="404040"/>
                    </a:solidFill>
                  </a:rPr>
                  <a:t>”), (2, “</a:t>
                </a:r>
                <a:r>
                  <a:rPr lang="el-GR" dirty="0">
                    <a:solidFill>
                      <a:srgbClr val="404040"/>
                    </a:solidFill>
                  </a:rPr>
                  <a:t>βα</a:t>
                </a:r>
                <a:r>
                  <a:rPr lang="en-US" dirty="0">
                    <a:solidFill>
                      <a:srgbClr val="404040"/>
                    </a:solidFill>
                  </a:rPr>
                  <a:t>”))		</a:t>
                </a:r>
                <a:r>
                  <a:rPr lang="en-US" i="1" dirty="0">
                    <a:solidFill>
                      <a:srgbClr val="404040"/>
                    </a:solidFill>
                  </a:rPr>
                  <a:t>T</a:t>
                </a:r>
                <a:r>
                  <a:rPr lang="en-US" dirty="0">
                    <a:solidFill>
                      <a:srgbClr val="404040"/>
                    </a:solidFill>
                  </a:rPr>
                  <a:t>: (2,3)		</a:t>
                </a:r>
                <a:r>
                  <a:rPr lang="en-US" i="1" dirty="0">
                    <a:solidFill>
                      <a:srgbClr val="404040"/>
                    </a:solidFill>
                  </a:rPr>
                  <a:t>w</a:t>
                </a:r>
                <a:r>
                  <a:rPr lang="en-US" dirty="0">
                    <a:solidFill>
                      <a:srgbClr val="404040"/>
                    </a:solidFill>
                  </a:rPr>
                  <a:t>: (“</a:t>
                </a:r>
                <a:r>
                  <a:rPr lang="el-GR" dirty="0">
                    <a:solidFill>
                      <a:srgbClr val="404040"/>
                    </a:solidFill>
                  </a:rPr>
                  <a:t>βα</a:t>
                </a:r>
                <a:r>
                  <a:rPr lang="en-US" dirty="0">
                    <a:solidFill>
                      <a:srgbClr val="404040"/>
                    </a:solidFill>
                  </a:rPr>
                  <a:t>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2291262"/>
                <a:ext cx="8779512" cy="2879256"/>
              </a:xfrm>
              <a:blipFill>
                <a:blip r:embed="rId2"/>
                <a:stretch>
                  <a:fillRect l="-625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D264BC-FC18-470D-BAF3-5A071091CC9A}"/>
              </a:ext>
            </a:extLst>
          </p:cNvPr>
          <p:cNvSpPr txBox="1"/>
          <p:nvPr/>
        </p:nvSpPr>
        <p:spPr>
          <a:xfrm>
            <a:off x="7354671" y="2291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DA185-F2E9-4B1F-B265-3EC92AA4763C}"/>
              </a:ext>
            </a:extLst>
          </p:cNvPr>
          <p:cNvSpPr txBox="1"/>
          <p:nvPr/>
        </p:nvSpPr>
        <p:spPr>
          <a:xfrm>
            <a:off x="6686939" y="2475928"/>
            <a:ext cx="3636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04040"/>
                </a:solidFill>
              </a:rPr>
              <a:t>P</a:t>
            </a:r>
            <a:r>
              <a:rPr lang="en-US" dirty="0">
                <a:solidFill>
                  <a:srgbClr val="404040"/>
                </a:solidFill>
              </a:rPr>
              <a:t> is a path to another state in </a:t>
            </a:r>
            <a:r>
              <a:rPr lang="en-US" i="1" dirty="0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is the set of all remaining states.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04040"/>
                </a:solidFill>
              </a:rPr>
              <a:t>w</a:t>
            </a:r>
            <a:r>
              <a:rPr lang="en-US" dirty="0">
                <a:solidFill>
                  <a:srgbClr val="404040"/>
                </a:solidFill>
              </a:rPr>
              <a:t> is the current word.</a:t>
            </a:r>
          </a:p>
        </p:txBody>
      </p:sp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404040"/>
                    </a:solidFill>
                  </a:rPr>
                  <a:t>Heuristic 2: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w</a:t>
                </a:r>
                <a:r>
                  <a:rPr lang="en-US" sz="2000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  <a:blipFill>
                <a:blip r:embed="rId2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7F8FC-DEE4-4CA1-80C4-17979B205D9D}"/>
                  </a:ext>
                </a:extLst>
              </p:cNvPr>
              <p:cNvSpPr txBox="1"/>
              <p:nvPr/>
            </p:nvSpPr>
            <p:spPr>
              <a:xfrm>
                <a:off x="1706062" y="3682871"/>
                <a:ext cx="8779512" cy="18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dirty="0">
                    <a:solidFill>
                      <a:srgbClr val="404040"/>
                    </a:solidFill>
                  </a:rPr>
                  <a:t>This approach uses the same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1800" dirty="0">
                    <a:solidFill>
                      <a:srgbClr val="404040"/>
                    </a:solidFill>
                  </a:rPr>
                  <a:t> from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1800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sz="1800" dirty="0">
                    <a:solidFill>
                      <a:srgbClr val="404040"/>
                    </a:solidFill>
                  </a:rPr>
                  <a:t> but uses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1800" dirty="0">
                    <a:solidFill>
                      <a:srgbClr val="404040"/>
                    </a:solidFill>
                  </a:rPr>
                  <a:t> instead of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P</a:t>
                </a:r>
                <a:r>
                  <a:rPr lang="en-US" sz="1800" dirty="0">
                    <a:solidFill>
                      <a:srgbClr val="404040"/>
                    </a:solidFill>
                  </a:rPr>
                  <a:t> for </a:t>
                </a:r>
                <a:r>
                  <a:rPr lang="en-US" sz="18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1800" dirty="0">
                    <a:solidFill>
                      <a:srgbClr val="404040"/>
                    </a:solidFill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800" dirty="0">
                  <a:solidFill>
                    <a:srgbClr val="40404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1800" baseline="-25000" dirty="0">
                    <a:solidFill>
                      <a:srgbClr val="404040"/>
                    </a:solidFill>
                  </a:rPr>
                  <a:t>2 </a:t>
                </a:r>
                <a:r>
                  <a:rPr lang="en-US" sz="1800" dirty="0">
                    <a:solidFill>
                      <a:srgbClr val="404040"/>
                    </a:solidFill>
                  </a:rPr>
                  <a:t>prioritizes words that reduce the remaining states needed to be calculated over words with less weight.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800" dirty="0">
                  <a:solidFill>
                    <a:srgbClr val="40404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1800" dirty="0">
                    <a:solidFill>
                      <a:srgbClr val="404040"/>
                    </a:solidFill>
                  </a:rPr>
                  <a:t>This is because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7F8FC-DEE4-4CA1-80C4-17979B20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62" y="3682871"/>
                <a:ext cx="8779512" cy="1865126"/>
              </a:xfrm>
              <a:prstGeom prst="rect">
                <a:avLst/>
              </a:prstGeom>
              <a:blipFill>
                <a:blip r:embed="rId3"/>
                <a:stretch>
                  <a:fillRect l="-625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3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refresher on what automata are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404040"/>
                    </a:solidFill>
                  </a:rPr>
                  <a:t>Heuristic 3: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T,m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) </a:t>
                </a:r>
                <a:r>
                  <a:rPr lang="en-US" sz="2000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3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w</a:t>
                </a:r>
                <a:r>
                  <a:rPr lang="en-US" sz="2000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  <a:blipFill>
                <a:blip r:embed="rId2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B7F8FC-DEE4-4CA1-80C4-17979B205D9D}"/>
              </a:ext>
            </a:extLst>
          </p:cNvPr>
          <p:cNvSpPr txBox="1"/>
          <p:nvPr/>
        </p:nvSpPr>
        <p:spPr>
          <a:xfrm>
            <a:off x="1706062" y="3682871"/>
            <a:ext cx="8779512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This approach is modeled off </a:t>
            </a:r>
            <a:r>
              <a:rPr lang="en-US" sz="1800" dirty="0" err="1">
                <a:solidFill>
                  <a:srgbClr val="404040"/>
                </a:solidFill>
              </a:rPr>
              <a:t>Eppsiten’s</a:t>
            </a:r>
            <a:r>
              <a:rPr lang="en-US" sz="1800" dirty="0">
                <a:solidFill>
                  <a:srgbClr val="404040"/>
                </a:solidFill>
              </a:rPr>
              <a:t> breadth-first heuristic algorithm for DFAs which checks all paths up to depth </a:t>
            </a:r>
            <a:r>
              <a:rPr lang="en-US" sz="1800" i="1" dirty="0">
                <a:solidFill>
                  <a:srgbClr val="404040"/>
                </a:solidFill>
              </a:rPr>
              <a:t>m </a:t>
            </a:r>
            <a:r>
              <a:rPr lang="en-US" sz="1800" dirty="0">
                <a:solidFill>
                  <a:srgbClr val="404040"/>
                </a:solidFill>
              </a:rPr>
              <a:t>for each state.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t</a:t>
            </a:r>
            <a:r>
              <a:rPr lang="en-US" sz="1800" baseline="-25000" dirty="0">
                <a:solidFill>
                  <a:srgbClr val="404040"/>
                </a:solidFill>
              </a:rPr>
              <a:t>3 </a:t>
            </a:r>
            <a:r>
              <a:rPr lang="en-US" sz="1800" dirty="0">
                <a:solidFill>
                  <a:srgbClr val="404040"/>
                </a:solidFill>
              </a:rPr>
              <a:t>checks if </a:t>
            </a:r>
            <a:r>
              <a:rPr lang="en-US" sz="1800" i="1" dirty="0">
                <a:solidFill>
                  <a:srgbClr val="404040"/>
                </a:solidFill>
              </a:rPr>
              <a:t>P</a:t>
            </a:r>
            <a:r>
              <a:rPr lang="en-US" sz="1800" dirty="0">
                <a:solidFill>
                  <a:srgbClr val="404040"/>
                </a:solidFill>
              </a:rPr>
              <a:t> is a subset of </a:t>
            </a:r>
            <a:r>
              <a:rPr lang="en-US" sz="1800" i="1" dirty="0">
                <a:solidFill>
                  <a:srgbClr val="404040"/>
                </a:solidFill>
              </a:rPr>
              <a:t>T</a:t>
            </a:r>
            <a:r>
              <a:rPr lang="en-US" sz="1800" dirty="0">
                <a:solidFill>
                  <a:srgbClr val="404040"/>
                </a:solidFill>
              </a:rPr>
              <a:t> and if </a:t>
            </a:r>
            <a:r>
              <a:rPr lang="en-US" sz="1800" i="1" dirty="0">
                <a:solidFill>
                  <a:srgbClr val="404040"/>
                </a:solidFill>
              </a:rPr>
              <a:t>P </a:t>
            </a:r>
            <a:r>
              <a:rPr lang="en-US" sz="1800" dirty="0">
                <a:solidFill>
                  <a:srgbClr val="404040"/>
                </a:solidFill>
              </a:rPr>
              <a:t>is equal to </a:t>
            </a:r>
            <a:r>
              <a:rPr lang="en-US" sz="1800" i="1" dirty="0">
                <a:solidFill>
                  <a:srgbClr val="404040"/>
                </a:solidFill>
              </a:rPr>
              <a:t>m </a:t>
            </a:r>
            <a:r>
              <a:rPr lang="en-US" sz="1800" dirty="0">
                <a:solidFill>
                  <a:srgbClr val="404040"/>
                </a:solidFill>
              </a:rPr>
              <a:t>which is the number of “branches” we can path down.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3 </a:t>
            </a:r>
            <a:r>
              <a:rPr lang="en-US" sz="1800" dirty="0">
                <a:solidFill>
                  <a:srgbClr val="404040"/>
                </a:solidFill>
              </a:rPr>
              <a:t>simply returns the weight of the 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6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Heuristics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dirty="0">
                    <a:solidFill>
                      <a:srgbClr val="404040"/>
                    </a:solidFill>
                  </a:rPr>
                  <a:t>Heuristic 4: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4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  <a:r>
                  <a:rPr lang="en-US" sz="2000" i="1" dirty="0">
                    <a:solidFill>
                      <a:srgbClr val="404040"/>
                    </a:solidFill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</a:rPr>
                  <a:t>≡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40404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404040"/>
                    </a:solidFill>
                  </a:rPr>
                  <a:t>4</a:t>
                </a:r>
                <a:r>
                  <a:rPr lang="en-US" sz="200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P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T</a:t>
                </a:r>
                <a:r>
                  <a:rPr lang="en-US" sz="2000" dirty="0" err="1">
                    <a:solidFill>
                      <a:srgbClr val="404040"/>
                    </a:solidFill>
                  </a:rPr>
                  <a:t>,</a:t>
                </a:r>
                <a:r>
                  <a:rPr lang="en-US" sz="2000" i="1" dirty="0" err="1">
                    <a:solidFill>
                      <a:srgbClr val="404040"/>
                    </a:solidFill>
                  </a:rPr>
                  <a:t>w</a:t>
                </a:r>
                <a:r>
                  <a:rPr lang="en-US" sz="2000" dirty="0">
                    <a:solidFill>
                      <a:srgbClr val="404040"/>
                    </a:solidFill>
                  </a:rPr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062" y="1989372"/>
                <a:ext cx="8779512" cy="2879256"/>
              </a:xfrm>
              <a:blipFill>
                <a:blip r:embed="rId2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B7F8FC-DEE4-4CA1-80C4-17979B205D9D}"/>
              </a:ext>
            </a:extLst>
          </p:cNvPr>
          <p:cNvSpPr txBox="1"/>
          <p:nvPr/>
        </p:nvSpPr>
        <p:spPr>
          <a:xfrm>
            <a:off x="1706062" y="3682871"/>
            <a:ext cx="8779512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This approach uses the same </a:t>
            </a:r>
            <a:r>
              <a:rPr lang="en-US" sz="1800" i="1" dirty="0">
                <a:solidFill>
                  <a:srgbClr val="404040"/>
                </a:solidFill>
              </a:rPr>
              <a:t>t</a:t>
            </a:r>
            <a:r>
              <a:rPr lang="en-US" sz="1800" dirty="0">
                <a:solidFill>
                  <a:srgbClr val="404040"/>
                </a:solidFill>
              </a:rPr>
              <a:t> and </a:t>
            </a:r>
            <a:r>
              <a:rPr lang="en-US" sz="1800" i="1" dirty="0">
                <a:solidFill>
                  <a:srgbClr val="404040"/>
                </a:solidFill>
              </a:rPr>
              <a:t>h </a:t>
            </a:r>
            <a:r>
              <a:rPr lang="en-US" sz="1800" dirty="0">
                <a:solidFill>
                  <a:srgbClr val="404040"/>
                </a:solidFill>
              </a:rPr>
              <a:t>from </a:t>
            </a: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2</a:t>
            </a:r>
            <a:r>
              <a:rPr lang="en-US" sz="1800" dirty="0">
                <a:solidFill>
                  <a:srgbClr val="404040"/>
                </a:solidFill>
              </a:rPr>
              <a:t> but squares the denominator.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1-3</a:t>
            </a:r>
            <a:r>
              <a:rPr lang="en-US" sz="1800" dirty="0">
                <a:solidFill>
                  <a:srgbClr val="404040"/>
                </a:solidFill>
              </a:rPr>
              <a:t> might not choose paths which use heavier symbols in the first iteration which could lead to inefficient paths.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404040"/>
                </a:solidFill>
              </a:rPr>
              <a:t>h</a:t>
            </a:r>
            <a:r>
              <a:rPr lang="en-US" sz="1800" baseline="-25000" dirty="0">
                <a:solidFill>
                  <a:srgbClr val="404040"/>
                </a:solidFill>
              </a:rPr>
              <a:t>4 </a:t>
            </a:r>
            <a:r>
              <a:rPr lang="en-US" sz="1800" dirty="0">
                <a:solidFill>
                  <a:srgbClr val="404040"/>
                </a:solidFill>
              </a:rPr>
              <a:t>highly prioritizes words that reduce the remaining paths needed to be calculated over words with less weight.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https://github.com/Jacobsma/CS477-Project</a:t>
            </a:r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418ECE-78E4-44F2-B9B6-598C19CCB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354022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4D7F-7E97-45E8-A3B9-330B71FD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project can be used for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74B09A-C056-43FE-AAE8-75461B44A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204309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2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Deterministic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228600" lvl="1" indent="0">
              <a:buNone/>
            </a:pPr>
            <a:r>
              <a:rPr lang="en-US"/>
              <a:t>Deterministic finite automata are finite-state machines that preform a function by running through a state sequence uniquely determined by the input.</a:t>
            </a:r>
          </a:p>
          <a:p>
            <a:pPr marL="228600" lvl="1" indent="0">
              <a:buNone/>
            </a:pPr>
            <a:endParaRPr lang="en-US"/>
          </a:p>
          <a:p>
            <a:pPr marL="228600" lvl="1" indent="0">
              <a:buNone/>
            </a:pPr>
            <a:endParaRPr lang="en-US"/>
          </a:p>
          <a:p>
            <a:pPr marL="228600" lvl="1" indent="0">
              <a:buNone/>
            </a:pPr>
            <a:r>
              <a:rPr lang="en-US"/>
              <a:t>The input to a DFA is a regular language. Regular languages are defined by the Pumping theorem.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915295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b="1" dirty="0"/>
              <a:t>Pumping Theorem</a:t>
            </a:r>
            <a:r>
              <a:rPr lang="en-US" dirty="0"/>
              <a:t>: If </a:t>
            </a:r>
            <a:r>
              <a:rPr lang="en-US" i="1" dirty="0"/>
              <a:t>L</a:t>
            </a:r>
            <a:r>
              <a:rPr lang="en-US" dirty="0"/>
              <a:t> is a regular language, then:</a:t>
            </a:r>
          </a:p>
          <a:p>
            <a:pPr marL="228600" lvl="1" indent="0">
              <a:buNone/>
            </a:pP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i="1" dirty="0"/>
              <a:t>k</a:t>
            </a:r>
            <a:r>
              <a:rPr lang="en-US" dirty="0"/>
              <a:t> ≥ 1 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strings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, where |</a:t>
            </a:r>
            <a:r>
              <a:rPr lang="en-US" i="1" dirty="0"/>
              <a:t>w</a:t>
            </a:r>
            <a:r>
              <a:rPr lang="en-US" dirty="0"/>
              <a:t>| ≥ </a:t>
            </a:r>
            <a:r>
              <a:rPr lang="en-US" i="1" dirty="0"/>
              <a:t>k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(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i="1" dirty="0" err="1"/>
              <a:t>xyz</a:t>
            </a:r>
            <a:r>
              <a:rPr lang="en-US" dirty="0"/>
              <a:t>,</a:t>
            </a:r>
          </a:p>
          <a:p>
            <a:pPr marL="228600" lvl="1" indent="0">
              <a:buNone/>
            </a:pPr>
            <a:r>
              <a:rPr lang="en-US" dirty="0"/>
              <a:t>				|</a:t>
            </a:r>
            <a:r>
              <a:rPr lang="en-US" i="1" dirty="0" err="1"/>
              <a:t>xy</a:t>
            </a:r>
            <a:r>
              <a:rPr lang="en-US" dirty="0"/>
              <a:t>| ≤ </a:t>
            </a:r>
            <a:r>
              <a:rPr lang="en-US" i="1" dirty="0"/>
              <a:t>k</a:t>
            </a:r>
            <a:r>
              <a:rPr lang="en-US" dirty="0"/>
              <a:t>,</a:t>
            </a:r>
          </a:p>
          <a:p>
            <a:pPr marL="228600" lvl="1" indent="0">
              <a:buNone/>
            </a:pPr>
            <a:r>
              <a:rPr lang="en-US" dirty="0"/>
              <a:t>				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, and</a:t>
            </a:r>
          </a:p>
          <a:p>
            <a:pPr marL="228600" lvl="1" indent="0">
              <a:buNone/>
            </a:pPr>
            <a:r>
              <a:rPr lang="en-US" dirty="0"/>
              <a:t>				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/>
              <a:t>q</a:t>
            </a:r>
            <a:r>
              <a:rPr lang="en-US" dirty="0"/>
              <a:t> ≥ 0 (</a:t>
            </a:r>
            <a:r>
              <a:rPr lang="en-US" i="1" dirty="0" err="1"/>
              <a:t>xy</a:t>
            </a:r>
            <a:r>
              <a:rPr lang="en-US" i="1" baseline="30000" dirty="0" err="1"/>
              <a:t>q</a:t>
            </a:r>
            <a:r>
              <a:rPr lang="en-US" i="1" dirty="0" err="1"/>
              <a:t>z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)))).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092F2-E1DB-4B3C-A0F1-DA5325673D0E}"/>
              </a:ext>
            </a:extLst>
          </p:cNvPr>
          <p:cNvSpPr txBox="1"/>
          <p:nvPr/>
        </p:nvSpPr>
        <p:spPr>
          <a:xfrm>
            <a:off x="2231136" y="4670923"/>
            <a:ext cx="77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US" dirty="0"/>
              <a:t>Basically, a language is regular if you can “pump” a string in the middle and the output is unchanged.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2FE0A-1809-4F2A-8346-F34B304011A7}"/>
              </a:ext>
            </a:extLst>
          </p:cNvPr>
          <p:cNvSpPr txBox="1"/>
          <p:nvPr/>
        </p:nvSpPr>
        <p:spPr>
          <a:xfrm>
            <a:off x="2231136" y="5434839"/>
            <a:ext cx="772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US" dirty="0"/>
              <a:t>L is a regular language containing all the strings that start with a, followed by one to </a:t>
            </a:r>
            <a:r>
              <a:rPr lang="en-US" dirty="0" err="1"/>
              <a:t>inifinite</a:t>
            </a:r>
            <a:r>
              <a:rPr lang="en-US" dirty="0"/>
              <a:t> b’s, ending in an a.</a:t>
            </a:r>
          </a:p>
          <a:p>
            <a:pPr marL="228600" lvl="1" indent="0">
              <a:buNone/>
            </a:pPr>
            <a:r>
              <a:rPr lang="en-US" dirty="0"/>
              <a:t>aba </a:t>
            </a:r>
            <a:r>
              <a:rPr lang="en-US" dirty="0">
                <a:sym typeface="Symbol" panose="05050102010706020507" pitchFamily="18" charset="2"/>
              </a:rPr>
              <a:t> L and </a:t>
            </a:r>
            <a:r>
              <a:rPr lang="en-US" dirty="0" err="1">
                <a:sym typeface="Symbol" panose="05050102010706020507" pitchFamily="18" charset="2"/>
              </a:rPr>
              <a:t>abbbbba</a:t>
            </a:r>
            <a:r>
              <a:rPr lang="en-US" dirty="0">
                <a:sym typeface="Symbol" panose="05050102010706020507" pitchFamily="18" charset="2"/>
              </a:rPr>
              <a:t>  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28F-1A15-4AFE-883B-C87E4512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1"/>
                </a:solidFill>
              </a:rPr>
              <a:t>Nondeterministic finite automata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6CDF-77DA-4CA1-92BB-FB65FBBD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Nondeterministic finite automata are equivalent to deterministic finite automata, but they allow for </a:t>
            </a:r>
            <a:r>
              <a:rPr lang="el-GR">
                <a:solidFill>
                  <a:schemeClr val="bg1"/>
                </a:solidFill>
              </a:rPr>
              <a:t>ε</a:t>
            </a:r>
            <a:r>
              <a:rPr lang="en-US">
                <a:solidFill>
                  <a:schemeClr val="bg1"/>
                </a:solidFill>
              </a:rPr>
              <a:t> transitions.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l-GR">
                <a:solidFill>
                  <a:schemeClr val="bg1"/>
                </a:solidFill>
              </a:rPr>
              <a:t>ε</a:t>
            </a:r>
            <a:r>
              <a:rPr lang="en-US">
                <a:solidFill>
                  <a:schemeClr val="bg1"/>
                </a:solidFill>
              </a:rPr>
              <a:t> transitions are transitions from one state to another that don’t consume any of the input.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These transitions make the output of the automata nondeterministic, as you can not determine whether the automata will take the </a:t>
            </a:r>
            <a:r>
              <a:rPr lang="el-GR">
                <a:solidFill>
                  <a:schemeClr val="bg1"/>
                </a:solidFill>
              </a:rPr>
              <a:t>ε</a:t>
            </a:r>
            <a:r>
              <a:rPr lang="en-US">
                <a:solidFill>
                  <a:schemeClr val="bg1"/>
                </a:solidFill>
              </a:rPr>
              <a:t> transition.</a:t>
            </a:r>
          </a:p>
        </p:txBody>
      </p:sp>
    </p:spTree>
    <p:extLst>
      <p:ext uri="{BB962C8B-B14F-4D97-AF65-F5344CB8AC3E}">
        <p14:creationId xmlns:p14="http://schemas.microsoft.com/office/powerpoint/2010/main" val="336046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54F9-67B2-4186-A1C0-99F50CB9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1"/>
                </a:solidFill>
              </a:rPr>
              <a:t>Nondeterministic finite automata cont.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41E4-C969-49BD-9F5E-7F82A0C6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Every nondeterministic finite automata can be converted to a deterministic finite automata, but why does this matter?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Nondeterministic finite automata can be more easily conceptualized and constructed, allowing us to tackle more complex problems.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5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Weighted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Inputs to DFAs can be any regular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Finite Automaton assign weight to each symbol in the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Synchronizing words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47469B5-076B-4F98-A090-7000075F1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31885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81D-B6CB-40CA-A2B4-3FEA35D2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automata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14519-1598-4D5F-A251-3BAAB613C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86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763</TotalTime>
  <Words>1305</Words>
  <Application>Microsoft Office PowerPoint</Application>
  <PresentationFormat>Widescreen</PresentationFormat>
  <Paragraphs>155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Gill Sans MT</vt:lpstr>
      <vt:lpstr>Wingdings</vt:lpstr>
      <vt:lpstr>Parcel</vt:lpstr>
      <vt:lpstr>approximating the shortest synchronizing word in a WFA</vt:lpstr>
      <vt:lpstr>Refresher</vt:lpstr>
      <vt:lpstr>Deterministic finite automata</vt:lpstr>
      <vt:lpstr>Pumping theorem</vt:lpstr>
      <vt:lpstr>Nondeterministic finite automata</vt:lpstr>
      <vt:lpstr>Nondeterministic finite automata cont.</vt:lpstr>
      <vt:lpstr>Weighted finite automata</vt:lpstr>
      <vt:lpstr>Synchronizing words</vt:lpstr>
      <vt:lpstr>Why use automata</vt:lpstr>
      <vt:lpstr>Applications of finite automata</vt:lpstr>
      <vt:lpstr>Who even uses automata?</vt:lpstr>
      <vt:lpstr>Algorithms</vt:lpstr>
      <vt:lpstr>Compute words</vt:lpstr>
      <vt:lpstr>Compute words Implementation</vt:lpstr>
      <vt:lpstr>Approximate weight of synchronizing words</vt:lpstr>
      <vt:lpstr>Approximate weight of synchronizing words implementation</vt:lpstr>
      <vt:lpstr>Heuristics</vt:lpstr>
      <vt:lpstr>Heuristics</vt:lpstr>
      <vt:lpstr>Heuristics cont.</vt:lpstr>
      <vt:lpstr>Heuristics cont.</vt:lpstr>
      <vt:lpstr>Heuristics cont.</vt:lpstr>
      <vt:lpstr>My additions</vt:lpstr>
      <vt:lpstr>New Additions</vt:lpstr>
      <vt:lpstr>What this project can be used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82</cp:revision>
  <dcterms:created xsi:type="dcterms:W3CDTF">2021-04-11T17:36:40Z</dcterms:created>
  <dcterms:modified xsi:type="dcterms:W3CDTF">2021-05-03T18:38:56Z</dcterms:modified>
</cp:coreProperties>
</file>