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9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69E4-D09B-4DED-A173-D434B78F58E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680E-0C09-43B1-A29F-9C5B8191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en-US" dirty="0" smtClean="0"/>
              <a:t>State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0164"/>
            <a:ext cx="9144000" cy="1655762"/>
          </a:xfrm>
        </p:spPr>
        <p:txBody>
          <a:bodyPr/>
          <a:lstStyle/>
          <a:p>
            <a:r>
              <a:rPr lang="en-US" dirty="0" smtClean="0"/>
              <a:t>By: Keith Jacobson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State Diagrams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used to describe the behavior of systems.</a:t>
            </a:r>
          </a:p>
          <a:p>
            <a:r>
              <a:rPr lang="en-US" dirty="0" smtClean="0"/>
              <a:t>They also are sued to show the behavior of systems in response to external inputs.</a:t>
            </a:r>
          </a:p>
          <a:p>
            <a:r>
              <a:rPr lang="en-US" dirty="0" smtClean="0"/>
              <a:t>They are often confused with flowcharts, but the main difference is: a </a:t>
            </a:r>
            <a:r>
              <a:rPr lang="en-US" dirty="0"/>
              <a:t>state diagram shows the actual changes in state, not the processes or commands that created those changes</a:t>
            </a:r>
            <a:endParaRPr lang="en-US" dirty="0" smtClean="0"/>
          </a:p>
          <a:p>
            <a:r>
              <a:rPr lang="en-US" dirty="0" smtClean="0"/>
              <a:t>There are many different semantics to them, that differ slightly; such as a simple state vs. a state with internal </a:t>
            </a:r>
            <a:r>
              <a:rPr lang="en-US" dirty="0" err="1" smtClean="0"/>
              <a:t>activites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5673" y="5450774"/>
            <a:ext cx="2565070" cy="125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99512" y="5830784"/>
            <a:ext cx="79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98919" y="5450774"/>
            <a:ext cx="2669970" cy="125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Activites</a:t>
            </a:r>
            <a:r>
              <a:rPr lang="en-US" sz="2400" dirty="0" smtClean="0"/>
              <a:t>/Methods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98919" y="5830784"/>
            <a:ext cx="2669970" cy="1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8316" y="5392869"/>
            <a:ext cx="173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8672147" y="5461754"/>
            <a:ext cx="427512" cy="434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892" y="1119858"/>
            <a:ext cx="6985894" cy="46396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3" y="222621"/>
            <a:ext cx="10515600" cy="1325563"/>
          </a:xfrm>
        </p:spPr>
        <p:txBody>
          <a:bodyPr/>
          <a:lstStyle/>
          <a:p>
            <a:r>
              <a:rPr lang="en-US" dirty="0" smtClean="0"/>
              <a:t>Complete Semester Lifecycle: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88" y="1831073"/>
            <a:ext cx="1923802" cy="119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Proposed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1749" y="3630187"/>
            <a:ext cx="1919841" cy="1106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Scheduled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80612" y="1845066"/>
            <a:ext cx="1830781" cy="119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Open For Enrollment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80611" y="3584720"/>
            <a:ext cx="1830781" cy="1106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Full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20897" y="3584720"/>
            <a:ext cx="1830781" cy="1106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Closed For Enrollment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137259" y="3603346"/>
            <a:ext cx="1479467" cy="106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Being Taught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462536" y="3584719"/>
            <a:ext cx="1479467" cy="110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Final Exams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-11726" y="2285793"/>
            <a:ext cx="305555" cy="28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6"/>
            <a:endCxn id="4" idx="1"/>
          </p:cNvCxnSpPr>
          <p:nvPr/>
        </p:nvCxnSpPr>
        <p:spPr>
          <a:xfrm flipV="1">
            <a:off x="293829" y="2430778"/>
            <a:ext cx="3039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1559689" y="3030482"/>
            <a:ext cx="1981" cy="599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08549" y="3003641"/>
            <a:ext cx="1981" cy="599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27616" y="3044475"/>
            <a:ext cx="0" cy="540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711392" y="4037611"/>
            <a:ext cx="509505" cy="11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11" idx="1"/>
          </p:cNvCxnSpPr>
          <p:nvPr/>
        </p:nvCxnSpPr>
        <p:spPr>
          <a:xfrm flipV="1">
            <a:off x="7051678" y="4137736"/>
            <a:ext cx="108558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1"/>
          </p:cNvCxnSpPr>
          <p:nvPr/>
        </p:nvCxnSpPr>
        <p:spPr>
          <a:xfrm>
            <a:off x="9616726" y="4137735"/>
            <a:ext cx="84581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 flipH="1">
            <a:off x="8876992" y="4672125"/>
            <a:ext cx="1" cy="861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724214" y="5533901"/>
            <a:ext cx="305555" cy="28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endCxn id="46" idx="2"/>
          </p:cNvCxnSpPr>
          <p:nvPr/>
        </p:nvCxnSpPr>
        <p:spPr>
          <a:xfrm>
            <a:off x="7486786" y="5206515"/>
            <a:ext cx="1185361" cy="47237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2" idx="2"/>
          </p:cNvCxnSpPr>
          <p:nvPr/>
        </p:nvCxnSpPr>
        <p:spPr>
          <a:xfrm rot="5400000">
            <a:off x="9656899" y="4133514"/>
            <a:ext cx="988133" cy="21026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4711392" y="2285793"/>
            <a:ext cx="1677533" cy="1298926"/>
          </a:xfrm>
          <a:prstGeom prst="bentConnector3">
            <a:avLst>
              <a:gd name="adj1" fmla="val 10026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0800000">
            <a:off x="8079467" y="3286171"/>
            <a:ext cx="592681" cy="298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2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State Diagrams</vt:lpstr>
      <vt:lpstr>What are State Diagrams used for?</vt:lpstr>
      <vt:lpstr>Complete Semester Lifecycle: </vt:lpstr>
    </vt:vector>
  </TitlesOfParts>
  <Company>Everett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Diagrams</dc:title>
  <dc:creator>Jacobson, Keith</dc:creator>
  <cp:lastModifiedBy>Jacobson, Keith</cp:lastModifiedBy>
  <cp:revision>4</cp:revision>
  <dcterms:created xsi:type="dcterms:W3CDTF">2018-04-04T23:29:53Z</dcterms:created>
  <dcterms:modified xsi:type="dcterms:W3CDTF">2018-04-04T23:57:08Z</dcterms:modified>
</cp:coreProperties>
</file>