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4E4-5FCA-4EF3-858A-1052AA7E46E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7458-8AF1-402B-86A7-883E61E9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4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4E4-5FCA-4EF3-858A-1052AA7E46E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7458-8AF1-402B-86A7-883E61E9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7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4E4-5FCA-4EF3-858A-1052AA7E46E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7458-8AF1-402B-86A7-883E61E9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4E4-5FCA-4EF3-858A-1052AA7E46E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7458-8AF1-402B-86A7-883E61E9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4E4-5FCA-4EF3-858A-1052AA7E46E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7458-8AF1-402B-86A7-883E61E9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6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4E4-5FCA-4EF3-858A-1052AA7E46E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7458-8AF1-402B-86A7-883E61E9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2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4E4-5FCA-4EF3-858A-1052AA7E46E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7458-8AF1-402B-86A7-883E61E9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4E4-5FCA-4EF3-858A-1052AA7E46E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7458-8AF1-402B-86A7-883E61E9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8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4E4-5FCA-4EF3-858A-1052AA7E46E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7458-8AF1-402B-86A7-883E61E9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1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4E4-5FCA-4EF3-858A-1052AA7E46E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7458-8AF1-402B-86A7-883E61E9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4E4-5FCA-4EF3-858A-1052AA7E46E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7458-8AF1-402B-86A7-883E61E9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B4E4-5FCA-4EF3-858A-1052AA7E46E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7458-8AF1-402B-86A7-883E61E9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r>
              <a:rPr lang="en-US" dirty="0" smtClean="0"/>
              <a:t>Servlets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Keith Jacobson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4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Servlet?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object that receives a request and then generates a response based on what is received.</a:t>
            </a:r>
          </a:p>
          <a:p>
            <a:r>
              <a:rPr lang="en-US" dirty="0" smtClean="0"/>
              <a:t>They imbed HTML into Java code, it is used to create web application.</a:t>
            </a:r>
          </a:p>
          <a:p>
            <a:r>
              <a:rPr lang="en-US" dirty="0" smtClean="0"/>
              <a:t>Java Server Page </a:t>
            </a:r>
            <a:r>
              <a:rPr lang="en-US" dirty="0"/>
              <a:t>files help to deliver server side customized content on a webpage through </a:t>
            </a:r>
            <a:r>
              <a:rPr lang="en-US" dirty="0" smtClean="0"/>
              <a:t>servlets.</a:t>
            </a:r>
          </a:p>
          <a:p>
            <a:r>
              <a:rPr lang="en-US" dirty="0" smtClean="0"/>
              <a:t>A software developer may use a servlet to add </a:t>
            </a:r>
            <a:r>
              <a:rPr lang="en-US" u="sng" dirty="0" smtClean="0"/>
              <a:t>dynamic content to a web server</a:t>
            </a:r>
            <a:r>
              <a:rPr lang="en-US" dirty="0" smtClean="0"/>
              <a:t> using the Java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2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Servlet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3" y="1585098"/>
            <a:ext cx="4724400" cy="2409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887" y="1585098"/>
            <a:ext cx="6044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better performance: because it creates a thread for each request not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Portability: because it uses java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Robust: Servlets are managed by JVM so we don't need to worry about memory leak, garbage collection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Secure: because it uses java language..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01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96" y="716539"/>
            <a:ext cx="91249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6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Servlets</vt:lpstr>
      <vt:lpstr>What is Servlet?</vt:lpstr>
      <vt:lpstr>Advantage of Servlet</vt:lpstr>
      <vt:lpstr>PowerPoint Presentation</vt:lpstr>
    </vt:vector>
  </TitlesOfParts>
  <Company>Everett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Servlets</dc:title>
  <dc:creator>Jacobson, Keith</dc:creator>
  <cp:lastModifiedBy>Jacobson, Keith</cp:lastModifiedBy>
  <cp:revision>2</cp:revision>
  <dcterms:created xsi:type="dcterms:W3CDTF">2018-04-06T18:54:26Z</dcterms:created>
  <dcterms:modified xsi:type="dcterms:W3CDTF">2018-04-06T19:10:16Z</dcterms:modified>
</cp:coreProperties>
</file>