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120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08T00:29:13.653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Group>
    <inkml:annotationXML>
      <emma:emma xmlns:emma="http://www.w3.org/2003/04/emma" version="1.0">
        <emma:interpretation id="{2437A450-4644-4335-9792-947CD28480E6}" emma:medium="tactile" emma:mode="ink">
          <msink:context xmlns:msink="http://schemas.microsoft.com/ink/2010/main" type="writingRegion" rotatedBoundingBox="17682,4105 28856,3193 29866,15570 18693,16483"/>
        </emma:interpretation>
      </emma:emma>
    </inkml:annotationXML>
    <inkml:traceGroup>
      <inkml:annotationXML>
        <emma:emma xmlns:emma="http://www.w3.org/2003/04/emma" version="1.0">
          <emma:interpretation id="{1367DB15-C5D6-4EBC-8E63-6FD5F0E3E914}" emma:medium="tactile" emma:mode="ink">
            <msink:context xmlns:msink="http://schemas.microsoft.com/ink/2010/main" type="paragraph" rotatedBoundingBox="20090,3958 25918,3317 26087,4855 20259,54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F10788-8CB2-4691-8A7B-145E5A0D26AA}" emma:medium="tactile" emma:mode="ink">
              <msink:context xmlns:msink="http://schemas.microsoft.com/ink/2010/main" type="line" rotatedBoundingBox="20090,3958 25918,3317 26087,4855 20259,5496"/>
            </emma:interpretation>
          </emma:emma>
        </inkml:annotationXML>
        <inkml:traceGroup>
          <inkml:annotationXML>
            <emma:emma xmlns:emma="http://www.w3.org/2003/04/emma" version="1.0">
              <emma:interpretation id="{F4562F33-BA93-440E-B8F8-260EC05F025F}" emma:medium="tactile" emma:mode="ink">
                <msink:context xmlns:msink="http://schemas.microsoft.com/ink/2010/main" type="inkWord" rotatedBoundingBox="20090,3958 25918,3317 26087,4855 20259,5496"/>
              </emma:interpretation>
              <emma:one-of disjunction-type="recognition" id="oneOf0">
                <emma:interpretation id="interp0" emma:lang="en-US" emma:confidence="0">
                  <emma:literal>VIEWS</emma:literal>
                </emma:interpretation>
                <emma:interpretation id="interp1" emma:lang="en-US" emma:confidence="0">
                  <emma:literal>VIEW s</emma:literal>
                </emma:interpretation>
                <emma:interpretation id="interp2" emma:lang="en-US" emma:confidence="0">
                  <emma:literal>NIEW s</emma:literal>
                </emma:interpretation>
                <emma:interpretation id="interp3" emma:lang="en-US" emma:confidence="0">
                  <emma:literal>NEWS</emma:literal>
                </emma:interpretation>
                <emma:interpretation id="interp4" emma:lang="en-US" emma:confidence="0">
                  <emma:literal>WIEW s</emma:literal>
                </emma:interpretation>
              </emma:one-of>
            </emma:emma>
          </inkml:annotationXML>
          <inkml:trace contextRef="#ctx0" brushRef="#br0">9565 2472,'0'0,"0"0,0 0,0 0,0 0,0 0,0 0,0 0,0 0,0 0,0 0,0 0,0 0,0 0,19 19,14 18,9 14,5 10,-1 2,-2-2,-4-8,-5-4,-4-8,-5-3,-2-7,-5-6,-5-3,-3-5,-2-6,-3-5,-2-2,2-4,-1 0,4-4,7-10,16-25,22-33,18-27,10-15,8-8,4-6,0-1,-3 0,-6 5,-10 13,-10 14,-9 11,-9 14,-9 7,-4 7,-8 9,0 10,0 7,2 5,-4 8</inkml:trace>
          <inkml:trace contextRef="#ctx0" brushRef="#br0" timeOffset="636">11521 1910,'0'0,"0"0,0 0,0 0,0 0,0 0,0 0,0 0,0 0,0 0,-19 27,-6 20,1 14,0 15,1 14,5 11,4 3,2-1,2-5,4-13,2-17,1-16,6-17,3-14</inkml:trace>
          <inkml:trace contextRef="#ctx0" brushRef="#br0" timeOffset="1232">12150 1933,'0'0,"0"0,0 0,0 0,0 0,0 0,0 0,-19 27,-7 16,-2 9,0 3,4-1,7 3,6 3,4-1,8 0,11-2,8-2,8-4,10-6,7-7,7-7,6-4,0-7,3-3,-2-4,-3-1,-8-2,-7 0,-4 4,-8-2</inkml:trace>
          <inkml:trace contextRef="#ctx0" brushRef="#br0" timeOffset="1856">12015 2225,'0'0,"0"0,0 0,0 0,0 0,0 0,0 0,0 0,0 0,0 0,31 0,25 4,18 1,-3 0</inkml:trace>
          <inkml:trace contextRef="#ctx0" brushRef="#br0" timeOffset="1628">12060 1820,'0'0,"0"0,0 0,0 0,0 0,0 0,0 0,31-12,25-10,22-7,13-1,3 0,1 2,-9 5,-7 3,-9 5,-10 5,-14 4</inkml:trace>
          <inkml:trace contextRef="#ctx0" brushRef="#br0" timeOffset="2727">13094 1595,'0'0,"0"0,0 0,0 0,0 0,0 0,0 0,-8 38,-2 36,0 28,2 20,3 15,5 5,3-8,5-15,5-15,0-23,2-20,2-21,-2-18,4-20,7-21,6-23,7-20,2-18,-1-11,-3-6,-5-1,-3 8,-4 16,-5 17,-2 14,-5 14,0 16,1 14,2 11,6 14,7 11,7 11,4 8,2 6,4 1,0-4,-4-7,-4-9,-6-11,-4-8,-3-8,-2-7,-1-4,-1-8,-3-2,-2-9,-2-10,-5-15,-4-29,-5-24,-8-17,-6-9,0 1,-2 4,2 19,2 16,5 23,3 20,2 15,1 13</inkml:trace>
          <inkml:trace contextRef="#ctx0" brushRef="#br0" timeOffset="3382">15342 1371,'0'0,"0"0,0 0,0 0,0 0,0 0,0 0,0 0,0 0,-31 19,-25 18,-19 14,-11 14,-2 6,5 0,9-5,14-9,18-12,14-12,17-9,14-8,14 1,20 1,21 5,22 7,15 5,3 5,-7-1,-15-3,-17-4,-15-3,-15-7,-16-3,-13 2,-20 2,-20 5,-24 4,-15 2,-6-2,0-2,3-7,12-3,13 0,17-2,15-2</inkml:trace>
        </inkml:traceGroup>
      </inkml:traceGroup>
    </inkml:traceGroup>
    <inkml:traceGroup>
      <inkml:annotationXML>
        <emma:emma xmlns:emma="http://www.w3.org/2003/04/emma" version="1.0">
          <emma:interpretation id="{62540792-9E70-43F7-BFCF-73C6160C1FDC}" emma:medium="tactile" emma:mode="ink">
            <msink:context xmlns:msink="http://schemas.microsoft.com/ink/2010/main" type="paragraph" rotatedBoundingBox="18166,5874 29178,5561 29257,8338 18245,8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9D0E71-37B6-4E3D-AB56-48071A0E8355}" emma:medium="tactile" emma:mode="ink">
              <msink:context xmlns:msink="http://schemas.microsoft.com/ink/2010/main" type="line" rotatedBoundingBox="18166,5874 29178,5561 29257,8338 18245,8651">
                <msink:destinationLink direction="with" ref="{C86983A9-EE6D-4F28-9878-59AE965472A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39C2E9F-583B-45D0-90F8-B8F3E72D0C12}" emma:medium="tactile" emma:mode="ink">
                <msink:context xmlns:msink="http://schemas.microsoft.com/ink/2010/main" type="inkWord" rotatedBoundingBox="18164,5885 29176,5560 29258,8336 18246,8661"/>
              </emma:interpretation>
              <emma:one-of disjunction-type="recognition" id="oneOf1">
                <emma:interpretation id="interp5" emma:lang="en-US" emma:confidence="0">
                  <emma:literal>00000234...</emma:literal>
                </emma:interpretation>
                <emma:interpretation id="interp6" emma:lang="en-US" emma:confidence="0">
                  <emma:literal>En-80s-CQ</emma:literal>
                </emma:interpretation>
                <emma:interpretation id="interp7" emma:lang="en-US" emma:confidence="0">
                  <emma:literal>En-80s-TQ</emma:literal>
                </emma:interpretation>
                <emma:interpretation id="interp8" emma:lang="en-US" emma:confidence="0">
                  <emma:literal>80000234...</emma:literal>
                </emma:interpretation>
                <emma:interpretation id="interp9" emma:lang="en-US" emma:confidence="0">
                  <emma:literal>En-80s-QQ</emma:literal>
                </emma:interpretation>
              </emma:one-of>
            </emma:emma>
          </inkml:annotationXML>
          <inkml:trace contextRef="#ctx0" brushRef="#br0" timeOffset="-81541">7699 4136,'0'0,"0"0,0 0,0 0,0 0,0 0,0 0,0 0,0 0,-4 23,-5 19,-1 21,2 23,-3 20,2 19,-3 7,2 4,2 5,2 2,3-3,2-8,0-14,1-16,4-14,2-10,-1-11,3-9,0-11,-1-9,2-12,-1-5,2-8,4-5,2-4,8-2,6-3,9 0,14 0,13 0,11 0,11 0,6 5,10 0,11 1,7 3,4 0,-2-1,2-3,-2-4,1-4,-2-4,-5-4,-10-1,-10-2,-10-1,-17 0,-13 1,-12-2,-10 3,-7-2,-10 0,-6-6,-7-10,-4-20,-6-26,-6-24,-2-21,-2-20,-2-13,0-2,0 9,3 21,7 14,5 17,2 16,1 11,1 10,-1 8,0 0,-2 6,-3 2,-2 2,1 4,-4 1,-4 3,-4-1,-6 2,-8 7,-6 3,-8 3,-12 0,-16 4,-15 5,-15 0,-17 1,-12 4,-6-2,1 1,2 1,6 6,8 3,11 4,14 6,15 3,21 0,17 1,15-3</inkml:trace>
          <inkml:trace contextRef="#ctx0" brushRef="#br0" timeOffset="-54554">8329 5348,'0'0,"0"0,0 0,0 0,0 0,0 0,0 0,0 0,31 0,29 0,23 0,17-4,14 0,14-1,-14 1</inkml:trace>
          <inkml:trace contextRef="#ctx0" brushRef="#br0" timeOffset="-54962">8351 4742,'0'0,"0"0,0 0,0 0,0 0,0 0,0 0,0 0,0 0,0 0,0 0,0 0,0 0,19-23,10-15,8-9,1 0,3 0,-3 5,0 1,-2 4,-4 5,0 3,-1 4,-2 1,-2 6,-6 4,-7 6,-1 4,-3 3,-4 2,-2-1,-2 2,-2-2,0 1,0 0,-1-1,-15 42,-9 34,1 18,-1 8,1 3,5-5,1-5,4-6,0-8,3-5,3-5,3-2,-1-7,0-4,0-10,3-12,1-9,1-8,1-9</inkml:trace>
          <inkml:trace contextRef="#ctx0" brushRef="#br0" timeOffset="-56330">8734 4697,'0'0,"0"0,0 0,0 0</inkml:trace>
          <inkml:trace contextRef="#ctx0" brushRef="#br0" timeOffset="-67620">10374 5124,'0'0,"0"0,0 0,0 0,0 0,0 0,0 0,0 0,0 0,31-11,24-8,24-5,-4 3</inkml:trace>
          <inkml:trace contextRef="#ctx0" brushRef="#br0" timeOffset="-79665">10464 4069,'0'0,"0"0,0 0,0 0,0 0,0 0,0 0,0 0,8 26,9 26,7 24,3 28,0 27,-1 17,0 14,-1 14,-5 4,-6-10,-1-18,-3-20,0-20,0-19,0-17,4-13,-2-15,2-10,-2-10,1-8,2-7,-1-3,0-3,2-7,6-2,2-2,6 0,9-2,5-2,7-2,10 0,6-2,7 2,6-3,5 2,7-1,2 2,2-2,0 1,-2 2,-6 4,-5-2,-10 1,-5 0,-8 2,-9-2,-6 0,-7-3,-6 0,-8-3,-8-2,-4-3,-4-10,-6-19,-4-26,-5-30,-2-33,-3-24,0-11,3 0,3 11,2 11,5 18,3 14,2 12,-2 12,-1 14,-1 13,-1 10,0 10,-4 9,-3 7,-2 1,-6 4,-2 4,-8 0,-6 1,-10 3,-6 4,-6 1,-10 1,-10 4,-8 2,-8 2,-10-4,-7 5,-8 2,-8 1,-7-1,0 4,10 1,14 0,16-2,17 0,15-3,18 4,15 0,12 0</inkml:trace>
          <inkml:trace contextRef="#ctx0" brushRef="#br0" timeOffset="-110222">11026 3529</inkml:trace>
          <inkml:trace contextRef="#ctx0" brushRef="#br0" timeOffset="-72917">11094 4720,'0'0,"0"0,0 0,0 0,0 0,15-23,13-19,14-10,14-8,8 0,11 1,2 3,1 12,-6 9,-8 14,-10 11,-11 11,-13 9,-7 7,-8 4,-7-1,-4-5,-18 34,-14 28,-11 19,-10 6,-3 0,2-6,2-11,6-16,10-13,6-12,8-12,7-10,5-7,8-6,6-2,8-2,7-1,11-1,12-2,10-1,6-4,12-1,-7 0</inkml:trace>
          <inkml:trace contextRef="#ctx0" brushRef="#br0" timeOffset="-68400">12780 5035,'0'0,"0"0,0 0,0 0,0 0,0 0,0 0,27-7,16-7,13-5,-4 1</inkml:trace>
          <inkml:trace contextRef="#ctx0" brushRef="#br0" timeOffset="-111354">16736 5484</inkml:trace>
          <inkml:trace contextRef="#ctx0" brushRef="#br0" timeOffset="-77777">13319 3866,'0'0,"0"0,0 0,0 0,0 0,0 0,0 0,0 0,0 0,0 0,0 0,0 0,0 26,0 29,0 20,0 15,4 18,1 14,4 12,0 1,-1-4,1-3,0-6,1-4,0-3,-2-9,2-12,-2-10,-2-12,-1-10,-2-12,2-8,0-2,0 0,2-4,1-4,-2-4,2-2,0-6,3-2,-2-5,7-4,3-4,11-2,11-3,14-4,17-2,15-3,16-1,14 2,9-2,6 1,4 2,2-2,-4 1,-9 2,-11 1,-13-1,-12-1,-14-2,-12 0,-12 2,-13 2,-7 1,-10-2,-7 1,-4 0,-3 1,-2-2,-3-12,-4-18,-4-26,-6-21,-3-24,-2-20,-2-15,2-7,5 3,-1 8,3 7,3 8,6 1,3 7,2 6,0 12,-5 13,-1 15,-2 10,1 13,0 5,-2 6,-1 6,1 3,1 3,1 1,-3 0,1 1,-5 4,-2 0,-4 4,-8-1,-6 4,-10 2,-13 3,-17 6,-19 3,-18 4,-14 6,-12 2,-7 1,1 0,1-3,6 0,13 2,16 2,17-3,16 1,16 1,17 1,15-2</inkml:trace>
          <inkml:trace contextRef="#ctx0" brushRef="#br0" timeOffset="-75909">16353 3574,'0'0,"0"0,0 0,0 0,0 0,0 0,0 0,0 0,-4 23,0 23,-2 18,3 22,4 16,2 4,1 5,-1 5,1 11,-3 6,4-1,1-2,3-6,0 0,-2-2,2-4,4-1,2-11,0-10,1-15,-3-13,1-11,1-11,-1-6,0-5,-2-6,-3-3,1-6,-2-4,-1-3,1 0,-1-3,3-4,4 3,6-2,4-1,9-2,11-2,9 0,15-2,15 0,12 0,10-4,5-2,4-3,1 0,0-3,-4-2,-2-4,-3-1,-6-2,-7-2,-13 4,-8 1,-8 0,-8 2,-6 2,-4-2,-5-2,-6 2,-10 0,-4 0,-7-3,-4 0,-6-3,-2-7,-5-12,-7-9,-5-12,-7-14,-5-17,-1-20,1-14,1-3,4 4,7 12,5 11,5 3,3 3,2 4,0 2,2 4,-5 6,-1 2,0 3,-3 2,-1-1,-2 1,0 1,-2 5,1 8,2 8,0 11,-4 8,2 6,-2 3,-3 7,-6 1,-10 0,-20 3,-23 4,-30 6,-31 5,-23 5,-16 9,-8 6,5 8,12 0,15 1,23-2,22 2,16 0,24-6</inkml:trace>
          <inkml:trace contextRef="#ctx0" brushRef="#br0" timeOffset="-71729">13858 4675,'0'0,"0"0,0 0,0 0,0 0,0 0,19-24,14-14,13-5,6-2,9-2,11 3,3 6,5 5,-4 5,-7 7,-11 6,-13 7,-9 4,-10 7,-11 3,-8 0,-4-1,-3-1,-2-1,-38 41,-21 24,-7 4,1-6,11-10,12-15,12-15,13-7,9-7,6-6,8-4,11-2,14-1,13 3,16 6,9 8,0 6,-3 3,-8 4,-11 6,-12 0,-12-1,-18 0,-16 6,-22 8,-15 7,-12 2,-6-5,-4-7,4-9,8-12,17-12</inkml:trace>
          <inkml:trace contextRef="#ctx0" brushRef="#br0" timeOffset="-70685">16848 4293,'0'0,"0"0,0 0,0 0,0 0,0 0,7 23,7 15,5 13,-1 5,0 0,-3-5,-3-7,-2-8,0-5,0-5,0-7,0-6,8-6,8-4,6-6,11-3,12-3,13-6,13-6,5-4,3-2,-7 4,-8 2,-14 5,-10 5,-12 3</inkml:trace>
          <inkml:trace contextRef="#ctx0" brushRef="#br0" timeOffset="-70361">17432 4068,'0'0,"0"0,0 0,0 0,0 0,0 0,0 27,0 24,0 26,4 27,5 22,4 10,1-4,2-9,-3-10,1-13,2-11,1-10,-1-19</inkml:trace>
          <inkml:trace contextRef="#ctx0" brushRef="#br0" timeOffset="-69313">15746 4945,'0'0,"0"0,0 0,0 0,0 0,0 0,0 0,0 0,0 0,0 0,0 0,27-15,23-9,16-4,3-2,-9 5</inkml:trace>
        </inkml:traceGroup>
      </inkml:traceGroup>
    </inkml:traceGroup>
    <inkml:traceGroup>
      <inkml:annotationXML>
        <emma:emma xmlns:emma="http://www.w3.org/2003/04/emma" version="1.0">
          <emma:interpretation id="{26D546B5-3C94-4B6B-9247-4F735A29AA5B}" emma:medium="tactile" emma:mode="ink">
            <msink:context xmlns:msink="http://schemas.microsoft.com/ink/2010/main" type="paragraph" rotatedBoundingBox="18186,10190 29301,9356 29768,15585 18653,16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9E6649-C17B-4DBE-B709-2D967249110B}" emma:medium="tactile" emma:mode="ink">
              <msink:context xmlns:msink="http://schemas.microsoft.com/ink/2010/main" type="inkBullet" rotatedBoundingBox="18180,10199 20776,9987 21025,13036 18428,13248"/>
            </emma:interpretation>
            <emma:one-of disjunction-type="recognition" id="oneOf2">
              <emma:interpretation id="interp10" emma:lang="en-US" emma:confidence="0">
                <emma:literal>0</emma:literal>
              </emma:interpretation>
              <emma:interpretation id="interp11" emma:lang="en-US" emma:confidence="0">
                <emma:literal>Q</emma:literal>
              </emma:interpretation>
              <emma:interpretation id="interp12" emma:lang="en-US" emma:confidence="0">
                <emma:literal>☺</emma:literal>
              </emma:interpretation>
              <emma:interpretation id="interp13" emma:lang="en-US" emma:confidence="0">
                <emma:literal>y</emma:literal>
              </emma:interpretation>
              <emma:interpretation id="interp14" emma:lang="en-US" emma:confidence="0">
                <emma:literal>O</emma:literal>
              </emma:interpretation>
            </emma:one-of>
          </emma:emma>
        </inkml:annotationXML>
        <inkml:trace contextRef="#ctx0" brushRef="#br0" timeOffset="-51242">7632 8024,'0'0,"0"0,0 0,0 0,0 0,0 0,0 0,0 0,0 0,-4 24,-1 22,0 18,1 18,5 14,3 22,4 24,0 16,4 3,2 5,4 9,-2 1,0-6,2-9,1-9,2-8,-4-9,0-12,5-11,-2-18,-1-21,1-15,1-13,-3-11,-2-12,-2-4,-1-7,-2-4,1 0,2-1,2-2,7-1,6 3,7 0,8-2,8-4,15-2,14-2,13 1,10 0,9 1,6-2,5-2,0 1,2 1,0-3,-4 1,-7-4,-4-3,-5-3,-6-3,-8-6,-8-3,-11-3,-11-5,-7-8,-10-7,-12-7,-8-9,-9-19,-10-30,-6-26,-8-16,-5-6,-2 0,-1 6,-2 6,3 14,2 12,5 7,0 6,0 2,3 1,1 8,2 14,1 10,1 11,0 9,0 7,-3 4,-2 2,-3 3,-9-1,-8 4,-12 4,-15 4,-13 9,-20 6,-13 4,-14 2,-10 4,-12 3,-8 6,-9 1,-4 5,1 5,3 3,6-1,3 4,11 4,13 0,15 0,13-3,22-6</inkml:trace>
        <inkml:trace contextRef="#ctx0" brushRef="#br0" timeOffset="-50318">8216 8833,'0'0,"0"0,0 0,0 0,0 0,0 0,0 0,27-11,23-9,16 1,12-2,6 4,6 8,-1 6,-5 7,-8 11,-14 9,-14 14,-18 18,-22 20,-20 18,-20 18,-12 5,-6-3,-2-9,4-15,10-19,8-17,12-14,10-15,14-10,13-5,15-4,21-6,20-4,24-1,-5 0</inkml:trace>
      </inkml:traceGroup>
      <inkml:traceGroup>
        <inkml:annotationXML>
          <emma:emma xmlns:emma="http://www.w3.org/2003/04/emma" version="1.0">
            <emma:interpretation id="{7C3CFE48-8A4D-48F1-BFB2-773BC6DD3AE5}" emma:medium="tactile" emma:mode="ink">
              <msink:context xmlns:msink="http://schemas.microsoft.com/ink/2010/main" type="line" rotatedBoundingBox="20774,10139 29312,9499 29768,15585 21231,16225">
                <msink:destinationLink direction="with" ref="{C86983A9-EE6D-4F28-9878-59AE965472A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8860948-B32E-4D12-B6E8-3822264713D5}" emma:medium="tactile" emma:mode="ink">
                <msink:context xmlns:msink="http://schemas.microsoft.com/ink/2010/main" type="inkWord" rotatedBoundingBox="23956,9901 29312,9499 29768,15585 24412,15987"/>
              </emma:interpretation>
              <emma:one-of disjunction-type="recognition" id="oneOf3">
                <emma:interpretation id="interp15" emma:lang="en-US" emma:confidence="0">
                  <emma:literal>.040f.03</emma:literal>
                </emma:interpretation>
                <emma:interpretation id="interp16" emma:lang="en-US" emma:confidence="0">
                  <emma:literal>.040f03</emma:literal>
                </emma:interpretation>
                <emma:interpretation id="interp17" emma:lang="en-US" emma:confidence="0">
                  <emma:literal>.0x0f.03</emma:literal>
                </emma:interpretation>
                <emma:interpretation id="interp18" emma:lang="en-US" emma:confidence="0">
                  <emma:literal>.04of.03</emma:literal>
                </emma:interpretation>
                <emma:interpretation id="interp19" emma:lang="en-US" emma:confidence="0">
                  <emma:literal>-QDQO:</emma:literal>
                </emma:interpretation>
              </emma:one-of>
            </emma:emma>
          </inkml:annotationXML>
          <inkml:trace contextRef="#ctx0" brushRef="#br0" timeOffset="-45723">13409 7911,'0'0,"0"0,0 0,0 0,0 0,0 0,0 0,0 0,0 38,0 32,0 27,4 19,1 14,0 12,-1 3,3 1,-1-5,4-9,3-6,0-6,1 0,2-6,2-7,-1-10,-1-13,-2-14,-5-16,2-11,-2-11,-3-7,-2-3,-2-5,3-6,0-5,4 0,7 0,9-2,11-1,16-2,14-3,18-4,17 2,20 0,12 0,1-2,-2 0,-4 1,-6 1,-4-3,-10 1,-13 0,-10 2,-13 2,-10 0,-13-2,-5-2,-9 2,-4-4,-5-3,-3-16,-1-21,-5-24,-5-16,-4-14,-8-20,-4-15,0-8,-5-3,0-5,1-8,3-1,1 10,2 19,1 20,-3 22,0 18,-1 15,2 13,0 10,-2 8,-5 4,-4 2,-4 2,-6-1,-6 3,-11 1,-9-1,-11 3,-19 4,-22 3,-24 3,-25 6,-15 7,-4 1,3 3,7 3,11 3,18 2,17 1,18-3,16-5,20-4,11-9,14-4</inkml:trace>
          <inkml:trace contextRef="#ctx0" brushRef="#br0" timeOffset="-43734">13791 8789,'0'0,"0"0,0 0,0 0,0 0,0 0,23-20,15-12,9-11,4-8,1-3,-1 0,-5 1,-7 6,-5 7,-10 11,-4 6,-6 7,-6 6,-3 5,1 7,-1 3,3 5,4 8,-1 9,2 7,3 9,3 6,1 5,-3 5,0 5,-3 2,-4 5,-3 3,-4-1,-1-4,-2-3,0-6,-5-4,-1-8,1-8,0-8,2-6,1-6</inkml:trace>
          <inkml:trace contextRef="#ctx0" brushRef="#br0" timeOffset="-43423">13926 9845,'0'0,"0"0,0 0,0 0,0 0,31-23,28-19,24-14,13-9,10 4,2 3,-3 8,-3 6,-20 9</inkml:trace>
          <inkml:trace contextRef="#ctx0" brushRef="#br0" timeOffset="-42086">14398 9081,'0'0,"0"0,0 0,0 0,0 0,0 0,0 0,0 0,0 0,0 0,0 0,-4 23,-1 11,0 8,5 4,2-1,1-2,4-7,1-11</inkml:trace>
          <inkml:trace contextRef="#ctx0" brushRef="#br0" timeOffset="-39987">16242 7799,'0'0,"0"0,0 0,0 0,0 0,0 31,3 36,2 35,4 25,0 19,-1 15,1 6,0-1,-2-11,2-12,-1-11,2-10,-1-6,2-6,4-13,-2-9,1-18,-1-15,0-14,-2-10,-2-6,-4-9,2-5,0-2,-2-1,-1-4,-2 3,3-1,0-1,8 3,8 0,9 2,15-1,14-2,17-1,18-6,20-8,18-4,12-6,9-3,5-5,3-3,-4 1,-8 0,-20 2,-19 1,-16 1,-14 1,-13 1,-6 3,-5 2,-9-1,-5 0,-5 2,-9 1,-6-2,-3-1,-4-2,-1-1,-3 0,0-2,-1 1,-2-1,-4 0,-1 1,-2-5,-1-4,0-13,0-18,-4-18,-2-6,-3-4,-4-2,-4-4,-2-6,-3-7,0-5,2 2,2 4,0 2,3 4,4-5,-1 2,3 3,-1 7,1 9,1 14,4 13,-3 12,0 10,2 12,1 6,-2 2,0 5,-3 0,-1 2,-1 2,-7 0,-8 0,-15 3,-19-3,-23 1,-20 4,-15 4,-16 1,-10 0,-4 5,-4 0,1-1,4 2,3 0,4-1,6 2,7-1,6 2,4 0,11-3,12 2,10 0,16 1,12 0,15-3</inkml:trace>
          <inkml:trace contextRef="#ctx0" brushRef="#br0" timeOffset="-38887">16893 8339,'0'0,"0"0,0 0,0 0,0 0,0 0,0 0,0 0,15-30,17-23,18-12,12-11,15-5,5 5,0 7,-2 12,-7 11,-8 14,-12 13,-11 8,-8 11,-10 9,-10 7,-6 0,-6-2,-2-3,-2-4,-26 35,-18 14,-7 2,1-6,9-7,13-12,11-11,8-9,14-4,14 1,17 7,16 7,16 12,7 7,0 4,-6 1,-9 1,-12-5,-13-1,-16-1,-19 4,-20 13,-26 20,-27 11,-20 6,-18-2,-3-9,-2-16,3-19,23-18</inkml:trace>
          <inkml:trace contextRef="#ctx0" brushRef="#br0" timeOffset="-109557">18174 13306,'6'0,"2"0</inkml:trace>
          <inkml:trace contextRef="#ctx0" brushRef="#br0" timeOffset="-48506">10846 7935,'0'0,"0"0,0 0,0 0,0 0,0 0,0 0,-4 23,3 30,1 26,5 25,5 19,1 19,2 11,-4 8,-4-2,-4-8,3-7,1-13,-1-9,2-14,2-14,1-16,4-13,4-10,-1-10,0-10,1-6,2-8,6-5,1 0,5-3,0 0,3-3,8 2,3-2,10 1,15 0,14 0,12 4,9 1,2 0,1 0,-1-3,-5-4,-3-2,-12-3,-9-3,-10-1,-13 0,-7 0,-10-1,-6-4,-4 0,-5-4,-1-4,3-8,1-15,0-20,-5-24,-6-18,-1-18,-3-21,-4-14,1-7,0 4,-3 8,2 8,1 6,-2 12,-2 10,-2 8,0 16,-2 8,0 12,0 9,-4 6,-1 8,-4 4,-1 5,-1 4,-4 3,-2 7,-3 2,-5 5,-10 1,-14 5,-19 5,-19 6,-23 7,-15 4,-9 1,-6-3,0-4,3-3,6-3,11-5,10-3,8 0,14-4,14 1,16 1,14-3,15 2</inkml:trace>
          <inkml:trace contextRef="#ctx0" brushRef="#br0" timeOffset="-47834">11430 8519,'0'0,"0"0,0 0,0 0,0 0,0 0,0 0,-7 23,-4 11,2 8,1 4,2 2,3 1,5-1,6-5,5-1,9-5,8-5,10-6,14-10,13-2,6-5,3-2,-1-4,-1-2,-6-1,-10 0,-8-1,-8 0,-12 1</inkml:trace>
          <inkml:trace contextRef="#ctx0" brushRef="#br0" timeOffset="-47526">11835 8451,'0'0,"0"0,0 0,0 0,0 0,0 0,0 0,-7 31,-4 29,-6 30,-1 24,-1 12,-1 6,-1-3,-1-5,4-11,4-19,5-24</inkml:trace>
          <inkml:trace contextRef="#ctx0" brushRef="#br0" timeOffset="-34559">10262 9215,'0'4,"7"1,7 0,5-1,6-2,4 0,0-1,-1-1,2 0,0 0,-1 0,-2 0,-2-1,3 1,0 0,4 0,-1 0,-2 0,-1 0,-2 0,-1 0,-2 0,-4-4,-6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08T00:29:23.16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Group>
    <inkml:annotationXML>
      <emma:emma xmlns:emma="http://www.w3.org/2003/04/emma" version="1.0">
        <emma:interpretation id="{C86983A9-EE6D-4F28-9878-59AE965472A8}" emma:medium="tactile" emma:mode="ink">
          <msink:context xmlns:msink="http://schemas.microsoft.com/ink/2010/main" type="inkDrawing" rotatedBoundingBox="29344,14243 29464,4582 31857,4612 31736,14272" semanticType="verticalRange" shapeName="Other">
            <msink:sourceLink direction="with" ref="{7B9D0E71-37B6-4E3D-AB56-48071A0E8355}"/>
            <msink:sourceLink direction="with" ref="{7C3CFE48-8A4D-48F1-BFB2-773BC6DD3AE5}"/>
          </msink:context>
        </emma:interpretation>
      </emma:emma>
    </inkml:annotationXML>
    <inkml:trace contextRef="#ctx0" brushRef="#br0">15202 2889,'0'0,"0"0,0 0,0 0,0 0,27 11,27 16,25 14,25 20,17 14,12 15,10 9,-1 1,-4-2,-8 1,-10 7,-10 6,-17 1,-16 1,-13 1,-14 3,-16 4,-16 5,-17 0,-15 1,-17 6,-14 6,-16 3,-11 0,-10-6,-6-10,-4-8,4-5,0-6,4-7,5-9,8-12,9-9,6-8,10-8,5-5,9-3,7-7,3-1,2-5,4-3,5-4,4-6,3-3,4-5,4 1,5-4,6 0,7 0,8 1,10-1,10 1,12 4,10-2,5 1,0 2,-5-2,-6 1,-12-2,-11 0,-8 2,-7-2,-9 1,-6 2,-7 2,-10 5,-14 7,-11 10,-12 9,-9 4,-6 5,0 4,-2-2,1-2,7-4,7-4,9-6,8-7,6-6,6-4,5-3,8-2,5-1,5 0,8 4,10 6,15 4,19 9,15 11,18 13,12 12,10 14,8 12,8 11,-2 17,-6 16,-13 5,-14 4,-20 8,-19 3,-19-4,-17 0,-16 2,-16 3,-14 4,-14-7,-14-3,-7-4,-3-6,-1-7,-7-13,-1-10,-5-4,-4-7,-9-7,-3-7,-6-10,-4-7,-2-7,-1-9,-2-8,1-6,5-5,3-3,3-5,7-1,6-5,6-3,4-4,8-5,2-4,4-5,8 0,6-3,2 2,4 4,9 17,9 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4/3/2018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Application Controller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Keith Jacobson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 Controller?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centralized point for handling screen navigation and the flow of an application.</a:t>
            </a:r>
          </a:p>
          <a:p>
            <a:r>
              <a:rPr lang="en-US" dirty="0"/>
              <a:t>How does it differ from a Model View Controller?</a:t>
            </a:r>
          </a:p>
          <a:p>
            <a:r>
              <a:rPr lang="en-US" dirty="0"/>
              <a:t>MVC can do many of the functions of an application controller, however when the application becomes too complex you can avoid duplicate code and issues by separating the two.</a:t>
            </a:r>
          </a:p>
          <a:p>
            <a:r>
              <a:rPr lang="en-US" dirty="0"/>
              <a:t>The MVC will contact the application controller for the flow model and get the correct view depending on the context.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019" y="325828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Sequence Diagram of how a Application Controller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DD75C-9D9E-4DBE-A8ED-39C7C6956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01" y="1817643"/>
            <a:ext cx="8143598" cy="3636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4CF20-CD81-4379-80F3-E9D821354A0E}"/>
              </a:ext>
            </a:extLst>
          </p:cNvPr>
          <p:cNvSpPr txBox="1"/>
          <p:nvPr/>
        </p:nvSpPr>
        <p:spPr>
          <a:xfrm>
            <a:off x="793019" y="5625693"/>
            <a:ext cx="562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https://goo.gl/S78zj2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86854"/>
            <a:ext cx="9601200" cy="1142385"/>
          </a:xfrm>
        </p:spPr>
        <p:txBody>
          <a:bodyPr/>
          <a:lstStyle/>
          <a:p>
            <a:r>
              <a:rPr lang="en-US" dirty="0"/>
              <a:t>Wrap-up Application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application controller is a centralized point for handling screen navigation and the flow of an application.</a:t>
            </a:r>
          </a:p>
          <a:p>
            <a:r>
              <a:rPr lang="en-US" dirty="0"/>
              <a:t>Control UI transition logic in a central place.</a:t>
            </a:r>
          </a:p>
          <a:p>
            <a:r>
              <a:rPr lang="en-US" dirty="0"/>
              <a:t>Centralize the flow of application and screen navigation, have all the source code in one location. (Easy to make changes.)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AACFF5-EC70-4549-AC35-0A487D86B8E6}"/>
                  </a:ext>
                </a:extLst>
              </p14:cNvPr>
              <p14:cNvContentPartPr/>
              <p14:nvPr/>
            </p14:nvContentPartPr>
            <p14:xfrm>
              <a:off x="6561623" y="1335122"/>
              <a:ext cx="4048080" cy="4296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AACFF5-EC70-4549-AC35-0A487D86B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5503" y="1329002"/>
                <a:ext cx="4059600" cy="43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D8139E-C353-4E8E-9EA3-348C8C887967}"/>
                  </a:ext>
                </a:extLst>
              </p14:cNvPr>
              <p14:cNvContentPartPr/>
              <p14:nvPr/>
            </p14:nvContentPartPr>
            <p14:xfrm>
              <a:off x="10563863" y="1650722"/>
              <a:ext cx="874080" cy="347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D8139E-C353-4E8E-9EA3-348C8C8879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7743" y="1644602"/>
                <a:ext cx="885600" cy="3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ControllerPattern.gif">
            <a:extLst>
              <a:ext uri="{FF2B5EF4-FFF2-40B4-BE49-F238E27FC236}">
                <a16:creationId xmlns:a16="http://schemas.microsoft.com/office/drawing/2014/main" id="{F54EC80C-01F2-4CC9-B41D-E3C87905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414589"/>
            <a:ext cx="121253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5D502-39F3-4550-B29C-24A8F1E0AD14}"/>
              </a:ext>
            </a:extLst>
          </p:cNvPr>
          <p:cNvSpPr txBox="1"/>
          <p:nvPr/>
        </p:nvSpPr>
        <p:spPr>
          <a:xfrm>
            <a:off x="846823" y="840260"/>
            <a:ext cx="10565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15A3E">
                    <a:lumMod val="75000"/>
                  </a:srgbClr>
                </a:solidFill>
                <a:ea typeface="+mj-ea"/>
                <a:cs typeface="+mj-cs"/>
              </a:rPr>
              <a:t>A better example of application controller pattern, then my hand drawn one in slide four…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921</TotalTime>
  <Words>178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Application Controller Pattern</vt:lpstr>
      <vt:lpstr>What is an Application Controller?</vt:lpstr>
      <vt:lpstr>Sequence Diagram of how a Application Controller Works</vt:lpstr>
      <vt:lpstr>Wrap-up Application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Controller Pattern</dc:title>
  <dc:creator>Jacobson, Keith</dc:creator>
  <cp:lastModifiedBy>Jacobson, Keith</cp:lastModifiedBy>
  <cp:revision>6</cp:revision>
  <dcterms:created xsi:type="dcterms:W3CDTF">2018-02-08T00:10:27Z</dcterms:created>
  <dcterms:modified xsi:type="dcterms:W3CDTF">2018-04-04T02:36:52Z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