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A953E3-5BDE-4252-B676-CD1E30E6A6D2}"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4A3AB-B0F6-4370-BC94-5E4D5601F85D}" type="slidenum">
              <a:rPr lang="en-US" smtClean="0"/>
              <a:t>‹#›</a:t>
            </a:fld>
            <a:endParaRPr lang="en-US"/>
          </a:p>
        </p:txBody>
      </p:sp>
    </p:spTree>
    <p:extLst>
      <p:ext uri="{BB962C8B-B14F-4D97-AF65-F5344CB8AC3E}">
        <p14:creationId xmlns:p14="http://schemas.microsoft.com/office/powerpoint/2010/main" val="251281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953E3-5BDE-4252-B676-CD1E30E6A6D2}"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4A3AB-B0F6-4370-BC94-5E4D5601F85D}" type="slidenum">
              <a:rPr lang="en-US" smtClean="0"/>
              <a:t>‹#›</a:t>
            </a:fld>
            <a:endParaRPr lang="en-US"/>
          </a:p>
        </p:txBody>
      </p:sp>
    </p:spTree>
    <p:extLst>
      <p:ext uri="{BB962C8B-B14F-4D97-AF65-F5344CB8AC3E}">
        <p14:creationId xmlns:p14="http://schemas.microsoft.com/office/powerpoint/2010/main" val="111207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953E3-5BDE-4252-B676-CD1E30E6A6D2}"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4A3AB-B0F6-4370-BC94-5E4D5601F85D}" type="slidenum">
              <a:rPr lang="en-US" smtClean="0"/>
              <a:t>‹#›</a:t>
            </a:fld>
            <a:endParaRPr lang="en-US"/>
          </a:p>
        </p:txBody>
      </p:sp>
    </p:spTree>
    <p:extLst>
      <p:ext uri="{BB962C8B-B14F-4D97-AF65-F5344CB8AC3E}">
        <p14:creationId xmlns:p14="http://schemas.microsoft.com/office/powerpoint/2010/main" val="96331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953E3-5BDE-4252-B676-CD1E30E6A6D2}"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4A3AB-B0F6-4370-BC94-5E4D5601F85D}" type="slidenum">
              <a:rPr lang="en-US" smtClean="0"/>
              <a:t>‹#›</a:t>
            </a:fld>
            <a:endParaRPr lang="en-US"/>
          </a:p>
        </p:txBody>
      </p:sp>
    </p:spTree>
    <p:extLst>
      <p:ext uri="{BB962C8B-B14F-4D97-AF65-F5344CB8AC3E}">
        <p14:creationId xmlns:p14="http://schemas.microsoft.com/office/powerpoint/2010/main" val="47746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953E3-5BDE-4252-B676-CD1E30E6A6D2}"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74A3AB-B0F6-4370-BC94-5E4D5601F85D}" type="slidenum">
              <a:rPr lang="en-US" smtClean="0"/>
              <a:t>‹#›</a:t>
            </a:fld>
            <a:endParaRPr lang="en-US"/>
          </a:p>
        </p:txBody>
      </p:sp>
    </p:spTree>
    <p:extLst>
      <p:ext uri="{BB962C8B-B14F-4D97-AF65-F5344CB8AC3E}">
        <p14:creationId xmlns:p14="http://schemas.microsoft.com/office/powerpoint/2010/main" val="1208657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A953E3-5BDE-4252-B676-CD1E30E6A6D2}"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4A3AB-B0F6-4370-BC94-5E4D5601F85D}" type="slidenum">
              <a:rPr lang="en-US" smtClean="0"/>
              <a:t>‹#›</a:t>
            </a:fld>
            <a:endParaRPr lang="en-US"/>
          </a:p>
        </p:txBody>
      </p:sp>
    </p:spTree>
    <p:extLst>
      <p:ext uri="{BB962C8B-B14F-4D97-AF65-F5344CB8AC3E}">
        <p14:creationId xmlns:p14="http://schemas.microsoft.com/office/powerpoint/2010/main" val="30973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A953E3-5BDE-4252-B676-CD1E30E6A6D2}"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74A3AB-B0F6-4370-BC94-5E4D5601F85D}" type="slidenum">
              <a:rPr lang="en-US" smtClean="0"/>
              <a:t>‹#›</a:t>
            </a:fld>
            <a:endParaRPr lang="en-US"/>
          </a:p>
        </p:txBody>
      </p:sp>
    </p:spTree>
    <p:extLst>
      <p:ext uri="{BB962C8B-B14F-4D97-AF65-F5344CB8AC3E}">
        <p14:creationId xmlns:p14="http://schemas.microsoft.com/office/powerpoint/2010/main" val="386193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A953E3-5BDE-4252-B676-CD1E30E6A6D2}" type="datetimeFigureOut">
              <a:rPr lang="en-US" smtClean="0"/>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74A3AB-B0F6-4370-BC94-5E4D5601F85D}" type="slidenum">
              <a:rPr lang="en-US" smtClean="0"/>
              <a:t>‹#›</a:t>
            </a:fld>
            <a:endParaRPr lang="en-US"/>
          </a:p>
        </p:txBody>
      </p:sp>
    </p:spTree>
    <p:extLst>
      <p:ext uri="{BB962C8B-B14F-4D97-AF65-F5344CB8AC3E}">
        <p14:creationId xmlns:p14="http://schemas.microsoft.com/office/powerpoint/2010/main" val="296457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953E3-5BDE-4252-B676-CD1E30E6A6D2}" type="datetimeFigureOut">
              <a:rPr lang="en-US" smtClean="0"/>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74A3AB-B0F6-4370-BC94-5E4D5601F85D}" type="slidenum">
              <a:rPr lang="en-US" smtClean="0"/>
              <a:t>‹#›</a:t>
            </a:fld>
            <a:endParaRPr lang="en-US"/>
          </a:p>
        </p:txBody>
      </p:sp>
    </p:spTree>
    <p:extLst>
      <p:ext uri="{BB962C8B-B14F-4D97-AF65-F5344CB8AC3E}">
        <p14:creationId xmlns:p14="http://schemas.microsoft.com/office/powerpoint/2010/main" val="165829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A953E3-5BDE-4252-B676-CD1E30E6A6D2}"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4A3AB-B0F6-4370-BC94-5E4D5601F85D}" type="slidenum">
              <a:rPr lang="en-US" smtClean="0"/>
              <a:t>‹#›</a:t>
            </a:fld>
            <a:endParaRPr lang="en-US"/>
          </a:p>
        </p:txBody>
      </p:sp>
    </p:spTree>
    <p:extLst>
      <p:ext uri="{BB962C8B-B14F-4D97-AF65-F5344CB8AC3E}">
        <p14:creationId xmlns:p14="http://schemas.microsoft.com/office/powerpoint/2010/main" val="170819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A953E3-5BDE-4252-B676-CD1E30E6A6D2}"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74A3AB-B0F6-4370-BC94-5E4D5601F85D}" type="slidenum">
              <a:rPr lang="en-US" smtClean="0"/>
              <a:t>‹#›</a:t>
            </a:fld>
            <a:endParaRPr lang="en-US"/>
          </a:p>
        </p:txBody>
      </p:sp>
    </p:spTree>
    <p:extLst>
      <p:ext uri="{BB962C8B-B14F-4D97-AF65-F5344CB8AC3E}">
        <p14:creationId xmlns:p14="http://schemas.microsoft.com/office/powerpoint/2010/main" val="70065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953E3-5BDE-4252-B676-CD1E30E6A6D2}" type="datetimeFigureOut">
              <a:rPr lang="en-US" smtClean="0"/>
              <a:t>4/6/2018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4A3AB-B0F6-4370-BC94-5E4D5601F85D}" type="slidenum">
              <a:rPr lang="en-US" smtClean="0"/>
              <a:t>‹#›</a:t>
            </a:fld>
            <a:endParaRPr lang="en-US"/>
          </a:p>
        </p:txBody>
      </p:sp>
    </p:spTree>
    <p:extLst>
      <p:ext uri="{BB962C8B-B14F-4D97-AF65-F5344CB8AC3E}">
        <p14:creationId xmlns:p14="http://schemas.microsoft.com/office/powerpoint/2010/main" val="124746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2387600"/>
          </a:xfrm>
        </p:spPr>
        <p:txBody>
          <a:bodyPr/>
          <a:lstStyle/>
          <a:p>
            <a:r>
              <a:rPr lang="en-US" dirty="0" smtClean="0"/>
              <a:t>MVC</a:t>
            </a:r>
            <a:endParaRPr lang="en-US" dirty="0"/>
          </a:p>
        </p:txBody>
      </p:sp>
      <p:sp>
        <p:nvSpPr>
          <p:cNvPr id="3" name="Subtitle 2"/>
          <p:cNvSpPr>
            <a:spLocks noGrp="1"/>
          </p:cNvSpPr>
          <p:nvPr>
            <p:ph type="subTitle" idx="1"/>
          </p:nvPr>
        </p:nvSpPr>
        <p:spPr/>
        <p:txBody>
          <a:bodyPr/>
          <a:lstStyle/>
          <a:p>
            <a:r>
              <a:rPr lang="en-US" dirty="0" smtClean="0"/>
              <a:t>By: Keith Jacobson</a:t>
            </a:r>
            <a:endParaRPr lang="en-US" dirty="0"/>
          </a:p>
        </p:txBody>
      </p:sp>
    </p:spTree>
    <p:extLst>
      <p:ext uri="{BB962C8B-B14F-4D97-AF65-F5344CB8AC3E}">
        <p14:creationId xmlns:p14="http://schemas.microsoft.com/office/powerpoint/2010/main" val="124798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MVC?</a:t>
            </a:r>
            <a:endParaRPr lang="en-US" dirty="0"/>
          </a:p>
        </p:txBody>
      </p:sp>
      <p:sp>
        <p:nvSpPr>
          <p:cNvPr id="3" name="Content Placeholder 2"/>
          <p:cNvSpPr>
            <a:spLocks noGrp="1"/>
          </p:cNvSpPr>
          <p:nvPr>
            <p:ph idx="1"/>
          </p:nvPr>
        </p:nvSpPr>
        <p:spPr>
          <a:xfrm>
            <a:off x="838200" y="1520042"/>
            <a:ext cx="10515600" cy="4656921"/>
          </a:xfrm>
        </p:spPr>
        <p:txBody>
          <a:bodyPr>
            <a:normAutofit/>
          </a:bodyPr>
          <a:lstStyle/>
          <a:p>
            <a:r>
              <a:rPr lang="en-US" dirty="0"/>
              <a:t>MVC Pattern stands for Model-View-Controller Pattern. This pattern is used to separate application's concerns. </a:t>
            </a:r>
            <a:endParaRPr lang="en-US" dirty="0" smtClean="0"/>
          </a:p>
          <a:p>
            <a:r>
              <a:rPr lang="en-US" dirty="0" smtClean="0"/>
              <a:t>Also </a:t>
            </a:r>
            <a:r>
              <a:rPr lang="en-US" dirty="0" err="1"/>
              <a:t>refered</a:t>
            </a:r>
            <a:r>
              <a:rPr lang="en-US" dirty="0"/>
              <a:t> as Data Interface Coordinator</a:t>
            </a:r>
            <a:r>
              <a:rPr lang="en-US" dirty="0" smtClean="0"/>
              <a:t>.</a:t>
            </a:r>
          </a:p>
          <a:p>
            <a:r>
              <a:rPr lang="en-US" dirty="0"/>
              <a:t>Model - Model represents an object or JAVA POJO carrying data. It can also have logic to update controller if its data changes.</a:t>
            </a:r>
          </a:p>
          <a:p>
            <a:r>
              <a:rPr lang="en-US" dirty="0"/>
              <a:t>View - View represents the visualization of the data that model contains.</a:t>
            </a:r>
          </a:p>
          <a:p>
            <a:r>
              <a:rPr lang="en-US" dirty="0"/>
              <a:t>Controller - Controller acts on both model and view. It controls the data flow into model object and updates the view whenever data changes. It keeps view and model separate.</a:t>
            </a:r>
          </a:p>
          <a:p>
            <a:endParaRPr lang="en-US" dirty="0"/>
          </a:p>
        </p:txBody>
      </p:sp>
    </p:spTree>
    <p:extLst>
      <p:ext uri="{BB962C8B-B14F-4D97-AF65-F5344CB8AC3E}">
        <p14:creationId xmlns:p14="http://schemas.microsoft.com/office/powerpoint/2010/main" val="179816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do?</a:t>
            </a:r>
            <a:endParaRPr lang="en-US" dirty="0"/>
          </a:p>
        </p:txBody>
      </p:sp>
      <p:sp>
        <p:nvSpPr>
          <p:cNvPr id="3" name="Content Placeholder 2"/>
          <p:cNvSpPr>
            <a:spLocks noGrp="1"/>
          </p:cNvSpPr>
          <p:nvPr>
            <p:ph idx="1"/>
          </p:nvPr>
        </p:nvSpPr>
        <p:spPr>
          <a:xfrm>
            <a:off x="458190" y="1946130"/>
            <a:ext cx="7474528" cy="4490295"/>
          </a:xfrm>
        </p:spPr>
        <p:txBody>
          <a:bodyPr>
            <a:normAutofit/>
          </a:bodyPr>
          <a:lstStyle/>
          <a:p>
            <a:r>
              <a:rPr lang="en-US" dirty="0" smtClean="0"/>
              <a:t>Separates the data and calculations into the Model class, it separates the interface into the view class and the controller class coordinates the interaction between the model and the view class.</a:t>
            </a:r>
          </a:p>
        </p:txBody>
      </p:sp>
      <p:pic>
        <p:nvPicPr>
          <p:cNvPr id="1026"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2718" y="1690688"/>
            <a:ext cx="3953288" cy="4348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8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838200" y="1825625"/>
            <a:ext cx="10515600" cy="4836432"/>
          </a:xfrm>
        </p:spPr>
        <p:txBody>
          <a:bodyPr>
            <a:normAutofit/>
          </a:bodyPr>
          <a:lstStyle/>
          <a:p>
            <a:r>
              <a:rPr lang="en-US" dirty="0"/>
              <a:t>Simultaneous </a:t>
            </a:r>
            <a:r>
              <a:rPr lang="en-US" dirty="0" smtClean="0"/>
              <a:t>Development : Multiple </a:t>
            </a:r>
            <a:r>
              <a:rPr lang="en-US" dirty="0"/>
              <a:t>developers can work simultaneously on the model, controller and views.</a:t>
            </a:r>
          </a:p>
          <a:p>
            <a:r>
              <a:rPr lang="en-US" dirty="0" smtClean="0"/>
              <a:t>High Cohesion</a:t>
            </a:r>
            <a:r>
              <a:rPr lang="en-US" dirty="0"/>
              <a:t> </a:t>
            </a:r>
            <a:r>
              <a:rPr lang="en-US" dirty="0" smtClean="0"/>
              <a:t>: MVC </a:t>
            </a:r>
            <a:r>
              <a:rPr lang="en-US" dirty="0"/>
              <a:t>enables logical grouping of related actions on a controller together. The views for a specific model are also grouped together.</a:t>
            </a:r>
          </a:p>
          <a:p>
            <a:r>
              <a:rPr lang="en-US" dirty="0" smtClean="0"/>
              <a:t>Low Coupling</a:t>
            </a:r>
            <a:r>
              <a:rPr lang="en-US" dirty="0"/>
              <a:t> </a:t>
            </a:r>
            <a:r>
              <a:rPr lang="en-US" dirty="0" smtClean="0"/>
              <a:t>: The </a:t>
            </a:r>
            <a:r>
              <a:rPr lang="en-US" dirty="0"/>
              <a:t>very nature of the MVC framework is such that there is low coupling among models, views or controllers</a:t>
            </a:r>
          </a:p>
          <a:p>
            <a:r>
              <a:rPr lang="en-US" dirty="0"/>
              <a:t>Ease of </a:t>
            </a:r>
            <a:r>
              <a:rPr lang="en-US" dirty="0" smtClean="0"/>
              <a:t>Modification</a:t>
            </a:r>
            <a:r>
              <a:rPr lang="en-US" dirty="0"/>
              <a:t> </a:t>
            </a:r>
            <a:r>
              <a:rPr lang="en-US" dirty="0" smtClean="0"/>
              <a:t>: </a:t>
            </a:r>
            <a:r>
              <a:rPr lang="en-US" dirty="0"/>
              <a:t>Because of the separation of responsibilities, future development or modification is easier</a:t>
            </a:r>
          </a:p>
          <a:p>
            <a:r>
              <a:rPr lang="en-US" dirty="0"/>
              <a:t>Multiple </a:t>
            </a:r>
            <a:r>
              <a:rPr lang="en-US" dirty="0" smtClean="0"/>
              <a:t>Views </a:t>
            </a:r>
            <a:r>
              <a:rPr lang="en-US" dirty="0"/>
              <a:t>for a </a:t>
            </a:r>
            <a:r>
              <a:rPr lang="en-US" dirty="0" smtClean="0"/>
              <a:t>Model</a:t>
            </a:r>
            <a:r>
              <a:rPr lang="en-US" dirty="0"/>
              <a:t> </a:t>
            </a:r>
            <a:r>
              <a:rPr lang="en-US" dirty="0" smtClean="0"/>
              <a:t>: </a:t>
            </a:r>
            <a:r>
              <a:rPr lang="en-US" dirty="0"/>
              <a:t>Models can have multiple </a:t>
            </a:r>
            <a:r>
              <a:rPr lang="en-US" dirty="0" smtClean="0"/>
              <a:t>views.</a:t>
            </a:r>
            <a:endParaRPr lang="en-US" dirty="0"/>
          </a:p>
          <a:p>
            <a:endParaRPr lang="en-US" dirty="0"/>
          </a:p>
        </p:txBody>
      </p:sp>
    </p:spTree>
    <p:extLst>
      <p:ext uri="{BB962C8B-B14F-4D97-AF65-F5344CB8AC3E}">
        <p14:creationId xmlns:p14="http://schemas.microsoft.com/office/powerpoint/2010/main" val="8730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161</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MVC</vt:lpstr>
      <vt:lpstr>What is MVC?</vt:lpstr>
      <vt:lpstr>What does it do?</vt:lpstr>
      <vt:lpstr>Advantages?</vt:lpstr>
    </vt:vector>
  </TitlesOfParts>
  <Company>Everett Public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dc:title>
  <dc:creator>Jacobson, Keith</dc:creator>
  <cp:lastModifiedBy>Jacobson, Keith</cp:lastModifiedBy>
  <cp:revision>3</cp:revision>
  <dcterms:created xsi:type="dcterms:W3CDTF">2018-04-06T22:39:13Z</dcterms:created>
  <dcterms:modified xsi:type="dcterms:W3CDTF">2018-04-06T22:57:53Z</dcterms:modified>
</cp:coreProperties>
</file>