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0808-7A90-4095-B6F9-857588DDB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D9E9F-21DF-402E-A645-56E420551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189AA-8F9C-4AC5-84C1-22946766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F102-8B28-4D0D-AC86-F484D1BF9DD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689F1-AC68-41F5-B03A-059195C0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C5C15-8BC1-4D7E-AA0F-DC5C7F99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42DC-4A6C-4401-8856-3F25D1D7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9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B6F0-D8EA-4379-9CB5-3E3197EB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6E1CD-B12F-468C-AEDE-9DEFB7AC8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0A2A4-35C6-4134-A0E4-45CCDFC3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F102-8B28-4D0D-AC86-F484D1BF9DD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E0EE9-D1AF-4742-A28D-4CDAC7BA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CEF6-5BA1-4F01-9C72-1B7B16C2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42DC-4A6C-4401-8856-3F25D1D7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3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93412B-62EB-4BC1-8CFA-03759BE35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CA2DE-63CB-4A44-B9E1-A8091109B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45029-0C6F-4A82-88D1-1E8F4508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F102-8B28-4D0D-AC86-F484D1BF9DD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69722-07A5-4D6E-B418-1338B4A6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B061E-D0D4-4A0A-839A-8EC0174B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42DC-4A6C-4401-8856-3F25D1D7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2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ED44-F501-4479-8DE9-BC938D80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E6C8-B6B4-4475-A442-D110334BB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C2A2D-9879-45C8-B0C3-1E2A831E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F102-8B28-4D0D-AC86-F484D1BF9DD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C34F-7176-4A70-8658-9B708499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D927E-502B-4D04-A0DD-7A20DCAD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42DC-4A6C-4401-8856-3F25D1D7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9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C69A-1859-4039-AEDA-3B89429F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4763A-FC95-4E6A-884E-3A997598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4C2BC-11D5-4703-A5B3-78B296FF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F102-8B28-4D0D-AC86-F484D1BF9DD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ED428-9577-4198-B9B7-ADCB78D9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B5DBE-A7EB-4F1C-A07A-E0E180FC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42DC-4A6C-4401-8856-3F25D1D7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1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8326-DB5C-4134-8B50-0285EA87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CC1A-D604-4892-9172-E143FAF6F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8E5C5-F60F-40B4-9163-2D43AFC9B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97B32-4719-4162-B3DC-20576FA8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F102-8B28-4D0D-AC86-F484D1BF9DD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A08D5-2652-4970-ADC5-5DA76482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99D94-0802-4C2A-8251-2CC556EF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42DC-4A6C-4401-8856-3F25D1D7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0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8D29-728C-40EA-BE3F-306CAD80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1AF1E-57FA-4CB0-9968-94B718338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581F9-243D-4EA3-B1DD-039A344D0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81FFF-6C72-4653-889C-D2D102578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CC68F-4B7A-42AF-8D00-B83626127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F043F-33FD-4040-BC7A-ED6E24C3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F102-8B28-4D0D-AC86-F484D1BF9DD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6E24F-CC4B-43F6-BA34-6DC5F96B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6C910-E621-4129-812B-3E6F2082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42DC-4A6C-4401-8856-3F25D1D7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0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FA4C-83DF-43A4-9D49-A39E7244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9E489-0294-453F-B060-1369DD37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F102-8B28-4D0D-AC86-F484D1BF9DD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2FE78-72B8-435C-BB29-8869BD78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E25AB-E6CC-4DA2-974F-68570EA0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42DC-4A6C-4401-8856-3F25D1D7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4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E69EE-79BE-4F5D-976C-3E71C383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F102-8B28-4D0D-AC86-F484D1BF9DD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6E849-1A3A-4E6D-8F93-733828FD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4E0FB-4F33-420C-AE5F-4014AEBE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42DC-4A6C-4401-8856-3F25D1D7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8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2CC3-E4C7-41DA-A760-E3FD7C90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F2308-D11E-4EDE-A418-2AF92043E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25B7C-18F7-4B3D-9F9D-E7069725D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A723F-CEE3-488E-B610-F67D651F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F102-8B28-4D0D-AC86-F484D1BF9DD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E3626-7955-4994-BE32-E664C9EE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0C475-14B8-4132-8B28-96BE2B8F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42DC-4A6C-4401-8856-3F25D1D7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1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A974-1A59-483A-BFC6-A66A4E7F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4DB03-776E-4004-AAEE-34F4378C1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E654-B796-4E57-B931-BC2BAC6AF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A407E-B64A-400C-8EB4-4999F515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F102-8B28-4D0D-AC86-F484D1BF9DD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50D23-3CC2-492D-B22F-F3CCFB8F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924B0-11BB-49AD-AD1F-3E130E0D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42DC-4A6C-4401-8856-3F25D1D7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0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0DB2B-7B99-4320-8AF0-C455E3E4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713C2-532E-45FD-8578-B26B82DF9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3719E-1320-4578-A10B-8BA583D26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4F102-8B28-4D0D-AC86-F484D1BF9DD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AB9BE-3C98-4B13-A6D9-F87A262B9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7F559-08C7-470D-AE5F-E90000515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942DC-4A6C-4401-8856-3F25D1D7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9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D6F5-D6B8-4105-A17B-58E6594E5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</p:spPr>
        <p:txBody>
          <a:bodyPr/>
          <a:lstStyle/>
          <a:p>
            <a:r>
              <a:rPr lang="en-US" dirty="0"/>
              <a:t>QCJSON &amp; 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1A633-5D16-40FF-A78F-50AD99614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Keith Jacobson</a:t>
            </a:r>
          </a:p>
        </p:txBody>
      </p:sp>
    </p:spTree>
    <p:extLst>
      <p:ext uri="{BB962C8B-B14F-4D97-AF65-F5344CB8AC3E}">
        <p14:creationId xmlns:p14="http://schemas.microsoft.com/office/powerpoint/2010/main" val="137251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4E21-3B21-4CED-B907-BEA6F724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14D46-884F-4977-BD7A-0BD578598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stands for JavaScript Object Notation and it is an alternative to XML.</a:t>
            </a:r>
          </a:p>
          <a:p>
            <a:r>
              <a:rPr lang="en-US" dirty="0"/>
              <a:t>It is intended to pass data from Java to API’s for use elsewhere.</a:t>
            </a:r>
          </a:p>
          <a:p>
            <a:r>
              <a:rPr lang="en-US" dirty="0"/>
              <a:t>In can be used with a variety of programming languages and it is human readable. Which is great.</a:t>
            </a:r>
          </a:p>
          <a:p>
            <a:r>
              <a:rPr lang="en-US" dirty="0"/>
              <a:t>It similar to Hibernate in that it works with external programs, but hibernate is more toward relational databases (</a:t>
            </a:r>
            <a:r>
              <a:rPr lang="en-US" dirty="0" err="1"/>
              <a:t>Oracel</a:t>
            </a:r>
            <a:r>
              <a:rPr lang="en-US" dirty="0"/>
              <a:t>, MySQL, etc.)</a:t>
            </a:r>
          </a:p>
          <a:p>
            <a:r>
              <a:rPr lang="en-US" dirty="0"/>
              <a:t>To work with Hibernate it must be converted to Java first and then put into databases. </a:t>
            </a:r>
          </a:p>
        </p:txBody>
      </p:sp>
    </p:spTree>
    <p:extLst>
      <p:ext uri="{BB962C8B-B14F-4D97-AF65-F5344CB8AC3E}">
        <p14:creationId xmlns:p14="http://schemas.microsoft.com/office/powerpoint/2010/main" val="73024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6CAB7F-6B75-45E8-AE1D-86D2689C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828" y="1653901"/>
            <a:ext cx="76200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8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QCJSON &amp; JSON</vt:lpstr>
      <vt:lpstr>What is JSON?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QCJSON &amp; JSON</dc:title>
  <dc:creator>Jacobson, Keith</dc:creator>
  <cp:lastModifiedBy>Jacobson, Keith</cp:lastModifiedBy>
  <cp:revision>1</cp:revision>
  <dcterms:created xsi:type="dcterms:W3CDTF">2018-04-07T07:13:50Z</dcterms:created>
  <dcterms:modified xsi:type="dcterms:W3CDTF">2018-04-07T07:20:41Z</dcterms:modified>
</cp:coreProperties>
</file>