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8D7E-D3FA-4206-BCFF-B3C0C1A4F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F2C17-747C-41A7-A0C4-AAF21B23F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450CB-1A7A-4646-B2B6-ACCD155C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7FFA-6EDE-4543-8AB3-637C7ED4DB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07539-1C8D-4069-814B-9879BF2D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A8F28-5A0F-4827-8023-712793E5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4C64-80B5-4E61-85B6-741A886A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6FA9-9C6C-451F-AD64-CB791140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5E01D-104F-4E8B-8690-FEA0D4E2E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5FCC6-A029-4D77-B66D-10E7E0D3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7FFA-6EDE-4543-8AB3-637C7ED4DB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DCDA0-1BE2-4137-9A3D-B0913832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8D2C3-075A-4EFD-BC82-560A78EE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4C64-80B5-4E61-85B6-741A886A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2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F06A0-41F2-443C-A1CC-9FE73CD18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7E76C-83E4-4E41-BCF2-122D3B79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A3733-7CC2-44F4-A08A-7DC764BD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7FFA-6EDE-4543-8AB3-637C7ED4DB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D0CE4-F307-4B6E-925F-A6B57AD6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94C3D-B844-4768-B451-9BD49C8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4C64-80B5-4E61-85B6-741A886A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5700-8156-4B25-B8EB-61FD7736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030AC-AFAB-47D9-B41F-A6F5D09C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FB87D-2736-44AB-B35E-73C3062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7FFA-6EDE-4543-8AB3-637C7ED4DB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BD008-91BF-4438-BC19-FFC54A50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9DB43-359F-44FA-9DC5-9F77E819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4C64-80B5-4E61-85B6-741A886A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5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4A59-0A8C-4EC7-B61D-31C1F432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6A9F5-7679-4CC6-A3F3-88E35F63A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F733A-D991-4733-B128-DD67C882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7FFA-6EDE-4543-8AB3-637C7ED4DB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C7DEE-434B-4795-ABC3-D9DF702A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5C864-FB3A-4AFA-B7C2-6A14B9CE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4C64-80B5-4E61-85B6-741A886A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FE78-A3CC-485C-AAEF-7A47562E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BFE6C-D451-479E-BCE2-67B460293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2F18F-FF6C-45C5-8ED4-788C182E6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88639-B02F-4ED7-BE4B-AD49E0F1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7FFA-6EDE-4543-8AB3-637C7ED4DB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25204-CCF0-465F-81B8-60B9B3DB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3AB27-9C7A-4E30-839F-59B168E6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4C64-80B5-4E61-85B6-741A886A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3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191D-3549-4843-B317-9DACFF3B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23984-F7D1-4ED1-A824-769D74A5E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94E5E-1A63-4DED-B4CD-B7BF5208B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FD380-0FB4-4235-850D-3F350DFFF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6CC70-AFF0-41AB-BDFE-E28F93996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14B22-51A1-49C6-B0E3-B3A7E76A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7FFA-6EDE-4543-8AB3-637C7ED4DB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CD9CF-E00E-473A-853A-FD90985D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B8A86-798D-45A0-B4BA-332603EC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4C64-80B5-4E61-85B6-741A886A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4660-68C0-4203-BC06-95215697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5CE18-FE61-448C-927F-2D2F14E1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7FFA-6EDE-4543-8AB3-637C7ED4DB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3FE00-E21F-4527-B9EC-2A04CF16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4BAAB-4596-4E97-A4CB-4B1BB8B4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4C64-80B5-4E61-85B6-741A886A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BA8F8-4EDE-4FC7-B0C8-A3667560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7FFA-6EDE-4543-8AB3-637C7ED4DB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A239E-6CE2-4731-9271-F25B55CF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1FA0A-9FB6-4918-9223-2F8B9806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4C64-80B5-4E61-85B6-741A886A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37F7-C690-4F22-A6F0-875891AD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B4825-4057-494A-9BDB-7D23FCBF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DE51F-A032-458B-ACDF-1C39FC55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2F747-0121-4AFE-A7C0-11918A2F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7FFA-6EDE-4543-8AB3-637C7ED4DB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B9EDD-67E6-42A0-8C89-CC4F56AF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24092-6D63-4069-BC4D-5B0360F6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4C64-80B5-4E61-85B6-741A886A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8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70FA-3592-44E6-8C2F-20F4B59C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7E9DB-CF2E-4A5D-A60C-BDB1E3F4D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D1FC3-F6F8-4206-A094-93F455C67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1D7B2-7B37-4001-9A77-1C50B3D8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7FFA-6EDE-4543-8AB3-637C7ED4DB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6E19E-360A-48F3-B5DC-4E5D03DF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200A-9DD3-46C5-A734-A9D90400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4C64-80B5-4E61-85B6-741A886A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5E14A-4DF0-40CE-BC38-FA406FA7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1E55A-E42A-4A22-9054-51E7133F3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9B496-735D-48DE-BC59-4E387AD8A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F7FFA-6EDE-4543-8AB3-637C7ED4DB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4A89-735D-4928-83B2-896343C2E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01698-3512-4EB3-A071-6E6169B9C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04C64-80B5-4E61-85B6-741A886A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96FD-2284-4729-B3C6-D4B4F6674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/>
          <a:lstStyle/>
          <a:p>
            <a:r>
              <a:rPr lang="en-US" dirty="0" err="1"/>
              <a:t>HTTPURLConnection</a:t>
            </a:r>
            <a:r>
              <a:rPr lang="en-US" dirty="0"/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2C1E2-0616-4703-B3EF-779BA2156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Keith Jacobson</a:t>
            </a:r>
          </a:p>
        </p:txBody>
      </p:sp>
    </p:spTree>
    <p:extLst>
      <p:ext uri="{BB962C8B-B14F-4D97-AF65-F5344CB8AC3E}">
        <p14:creationId xmlns:p14="http://schemas.microsoft.com/office/powerpoint/2010/main" val="337739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B6A5-5D35-42DC-8418-79219E54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AF56-8289-48F0-AF72-1B33460F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HTTP-centric class, and many of its methods are useful only when you are working with HTTP URLs.</a:t>
            </a:r>
          </a:p>
          <a:p>
            <a:r>
              <a:rPr lang="en-US" dirty="0"/>
              <a:t>You use it to communicate with an URL.</a:t>
            </a:r>
          </a:p>
          <a:p>
            <a:r>
              <a:rPr lang="en-US" dirty="0"/>
              <a:t>You can use </a:t>
            </a:r>
            <a:r>
              <a:rPr lang="en-US" dirty="0" err="1"/>
              <a:t>getOutputStream</a:t>
            </a:r>
            <a:r>
              <a:rPr lang="en-US" dirty="0"/>
              <a:t> or </a:t>
            </a:r>
            <a:r>
              <a:rPr lang="en-US" dirty="0" err="1"/>
              <a:t>getInputStream</a:t>
            </a:r>
            <a:r>
              <a:rPr lang="en-US" dirty="0"/>
              <a:t>, so essentially you are connecting with a HTTP URL.</a:t>
            </a:r>
          </a:p>
          <a:p>
            <a:r>
              <a:rPr lang="en-US" dirty="0" err="1"/>
              <a:t>Transparient</a:t>
            </a:r>
            <a:r>
              <a:rPr lang="en-US" dirty="0"/>
              <a:t> Response compression (</a:t>
            </a:r>
            <a:r>
              <a:rPr lang="en-US" dirty="0" err="1"/>
              <a:t>gzip</a:t>
            </a:r>
            <a:r>
              <a:rPr lang="en-US" dirty="0"/>
              <a:t>)</a:t>
            </a:r>
          </a:p>
          <a:p>
            <a:r>
              <a:rPr lang="en-US" dirty="0"/>
              <a:t>Response cache </a:t>
            </a:r>
          </a:p>
        </p:txBody>
      </p:sp>
    </p:spTree>
    <p:extLst>
      <p:ext uri="{BB962C8B-B14F-4D97-AF65-F5344CB8AC3E}">
        <p14:creationId xmlns:p14="http://schemas.microsoft.com/office/powerpoint/2010/main" val="108494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1EDD-96A2-41E9-B970-E0A1BD24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Info Through </a:t>
            </a:r>
            <a:r>
              <a:rPr lang="en-US" dirty="0"/>
              <a:t>Diagrams: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57CA5-8E63-4B83-8E7D-37E8969301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5181600" cy="38862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56DDE7-C728-4A22-B0CF-B9DE1CDF64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1028" y="2472252"/>
            <a:ext cx="5798202" cy="30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8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HTTPURLConnection </vt:lpstr>
      <vt:lpstr>What is it?</vt:lpstr>
      <vt:lpstr>More Info Through Diagrams: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HTTPURLConnection </dc:title>
  <dc:creator>Jacobson, Keith</dc:creator>
  <cp:lastModifiedBy>Jacobson, Keith</cp:lastModifiedBy>
  <cp:revision>2</cp:revision>
  <dcterms:created xsi:type="dcterms:W3CDTF">2018-04-07T07:35:04Z</dcterms:created>
  <dcterms:modified xsi:type="dcterms:W3CDTF">2018-04-07T07:45:36Z</dcterms:modified>
</cp:coreProperties>
</file>