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0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88294-C5E4-4CF6-91B7-98AC9F67EB53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F0CA4-B892-453D-B736-C5803483F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3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482E-5662-4E85-BC77-E70ABC6B6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A30DF-AC4C-4F3C-8E16-FF8E423C6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C83FD-7015-47E1-95EF-18B019C7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1CB2-13B8-4FAF-AE6F-9BC2662071F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6B15A-02A6-420D-A602-530189E9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D9214-E8C2-46AF-B8BF-3CEC12434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0E2D-3ACC-43DE-A3C3-22A60504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43B5-CE3A-4E70-815C-99B4153E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AA4A7-EB4C-486F-90E1-BA98F40A8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229DA-9F86-4890-8127-325DE2EA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1CB2-13B8-4FAF-AE6F-9BC2662071F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C10DC-E120-4555-AC16-7F3C8B49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507B7-2344-4769-AE55-D7138EDD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0E2D-3ACC-43DE-A3C3-22A60504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7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ED03CC-291F-41B7-A9C9-A3321F54B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E7CE1-4824-49A0-B168-7A6157022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98AD6-3760-44C7-893E-6C40D1019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1CB2-13B8-4FAF-AE6F-9BC2662071F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41B6F-4A01-421F-AF9B-9C47580C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DFE6F-2D78-403F-8F46-1AEB7085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0E2D-3ACC-43DE-A3C3-22A60504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7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30950-64F0-4BDD-A63A-E393800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C46B1-4A1D-4E5F-929D-47E1FB1F1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FE558-7DA5-41A7-8F11-EFA533AEA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1CB2-13B8-4FAF-AE6F-9BC2662071F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8FAF-7AA4-488B-8F2B-A137AC3E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2C7BB-1E2B-41F0-BEEC-0EFCCE31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0E2D-3ACC-43DE-A3C3-22A60504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9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D5FDB-6328-4100-873C-A34553DD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9F6A0-02C5-4CA7-B018-E28AE279B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62E89-80B2-4CD2-ADED-DAF5F2B9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1CB2-13B8-4FAF-AE6F-9BC2662071F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ED501-DA3F-4DD9-B558-787BB8391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96FDE-665C-4B6B-991F-EB641EA0A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0E2D-3ACC-43DE-A3C3-22A60504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7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360A-FF59-4D6F-9DF8-8D057708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6090C-D6B2-46B0-88E5-21503EA22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D909D-4E1E-482D-AB32-C1DF5AEAA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827E7-2B50-4182-B32C-6B3A2FE0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1CB2-13B8-4FAF-AE6F-9BC2662071F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633B0-4DE6-49A9-9686-83A8CAE1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551B9-0A6E-4A69-BDF0-8D048AF3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0E2D-3ACC-43DE-A3C3-22A60504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9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B6D26-22C5-43A7-8342-66E60953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0A24E-DDAC-4933-B288-20A620507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88341-CFA7-46EC-A9E9-457BD3AB8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144A51-0A76-4B6E-8699-2401E80C6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7CC52E-D81E-482E-8146-57C35CCA4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91DE4-CFC7-462A-B3E4-5BB15EBF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1CB2-13B8-4FAF-AE6F-9BC2662071F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47FDA2-7AC5-4403-8F8A-EFB477EE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40C439-EAE4-41F7-A342-A3FA3243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0E2D-3ACC-43DE-A3C3-22A60504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1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695B-6CC3-4CDE-A8F6-9742DB3C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FD781-E85C-4F1E-8634-748326CA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1CB2-13B8-4FAF-AE6F-9BC2662071F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F2992-7AE5-479E-B301-34532C16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7369A-9AFE-4F80-9BDD-E7EADD12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0E2D-3ACC-43DE-A3C3-22A60504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3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901C14-824E-4947-B250-4D57D150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1CB2-13B8-4FAF-AE6F-9BC2662071F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0786E-6DE1-4E21-8B8F-BEC5ACC2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88E3D-CD02-4480-B370-E5C3C397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0E2D-3ACC-43DE-A3C3-22A60504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9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1E07-40C0-4BA1-83E6-457814E9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CA944-970C-41EA-8E61-7E04996E6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6A754-3AA9-4ECE-96F8-0767B16EF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7C154-C1D3-4273-9759-7CF1720E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1CB2-13B8-4FAF-AE6F-9BC2662071F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280BD-A181-4C6D-AD9D-1A46E696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2D5C1-6A8D-4DE1-98AE-587411C4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0E2D-3ACC-43DE-A3C3-22A60504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5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B2E1-CFDC-4CCC-AC1E-85D20DD13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BACBAB-9F26-49FB-B88E-D5F6559CF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C545B-C3D5-492B-B6DB-94861910C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CFD16-A98D-46F4-81A1-9820023C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1CB2-13B8-4FAF-AE6F-9BC2662071F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C5BA0-3162-4C28-84E6-2799BA8D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21BB4-F0D2-4EC2-9550-F87AF532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0E2D-3ACC-43DE-A3C3-22A60504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3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47949-D484-4C41-8735-8C9847507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74E68-54AE-4382-924E-81BBB0A09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C53A9-E407-4D82-BEF4-D72E04F55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A1CB2-13B8-4FAF-AE6F-9BC2662071F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5605C-656C-4C12-8934-1A42C0565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DE18C-A33C-484A-9915-FAC488EBA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50E2D-3ACC-43DE-A3C3-22A60504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0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Man">
            <a:extLst>
              <a:ext uri="{FF2B5EF4-FFF2-40B4-BE49-F238E27FC236}">
                <a16:creationId xmlns:a16="http://schemas.microsoft.com/office/drawing/2014/main" id="{2EB45F85-1E39-4311-8063-C05941E80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9944" y="1339654"/>
            <a:ext cx="914400" cy="914400"/>
          </a:xfrm>
          <a:prstGeom prst="rect">
            <a:avLst/>
          </a:prstGeom>
        </p:spPr>
      </p:pic>
      <p:pic>
        <p:nvPicPr>
          <p:cNvPr id="13" name="Graphic 12" descr="Children">
            <a:extLst>
              <a:ext uri="{FF2B5EF4-FFF2-40B4-BE49-F238E27FC236}">
                <a16:creationId xmlns:a16="http://schemas.microsoft.com/office/drawing/2014/main" id="{C50FCBF9-5689-4F1B-AA99-7838DAEEDC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84197" y="3318925"/>
            <a:ext cx="914400" cy="914400"/>
          </a:xfrm>
          <a:prstGeom prst="rect">
            <a:avLst/>
          </a:prstGeom>
        </p:spPr>
      </p:pic>
      <p:pic>
        <p:nvPicPr>
          <p:cNvPr id="15" name="Graphic 14" descr="Woman">
            <a:extLst>
              <a:ext uri="{FF2B5EF4-FFF2-40B4-BE49-F238E27FC236}">
                <a16:creationId xmlns:a16="http://schemas.microsoft.com/office/drawing/2014/main" id="{A664E06B-9ADC-4188-8C10-89E9EACFC3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19006" y="4788172"/>
            <a:ext cx="914400" cy="914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139117E-D703-46F9-A3F7-FEE9664D42F1}"/>
              </a:ext>
            </a:extLst>
          </p:cNvPr>
          <p:cNvSpPr/>
          <p:nvPr/>
        </p:nvSpPr>
        <p:spPr>
          <a:xfrm>
            <a:off x="3320070" y="115748"/>
            <a:ext cx="5062953" cy="6638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389EA9-38C9-475F-9666-943C9FB9666A}"/>
              </a:ext>
            </a:extLst>
          </p:cNvPr>
          <p:cNvSpPr txBox="1"/>
          <p:nvPr/>
        </p:nvSpPr>
        <p:spPr>
          <a:xfrm>
            <a:off x="9400280" y="3935393"/>
            <a:ext cx="108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4CA7BB-5033-4E41-8219-3EDD1B3358A8}"/>
              </a:ext>
            </a:extLst>
          </p:cNvPr>
          <p:cNvSpPr txBox="1"/>
          <p:nvPr/>
        </p:nvSpPr>
        <p:spPr>
          <a:xfrm>
            <a:off x="1296365" y="2254054"/>
            <a:ext cx="148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Administrator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FE90D8-2717-48E4-9D25-68E77C258B77}"/>
              </a:ext>
            </a:extLst>
          </p:cNvPr>
          <p:cNvSpPr txBox="1"/>
          <p:nvPr/>
        </p:nvSpPr>
        <p:spPr>
          <a:xfrm>
            <a:off x="1723354" y="5702572"/>
            <a:ext cx="115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C4B779-4C06-4886-A765-37DAE0C89174}"/>
              </a:ext>
            </a:extLst>
          </p:cNvPr>
          <p:cNvSpPr txBox="1"/>
          <p:nvPr/>
        </p:nvSpPr>
        <p:spPr>
          <a:xfrm>
            <a:off x="157878" y="208655"/>
            <a:ext cx="313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Administration System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5F1F280-6E92-4BD4-9D33-8FAE9CE29B70}"/>
              </a:ext>
            </a:extLst>
          </p:cNvPr>
          <p:cNvSpPr/>
          <p:nvPr/>
        </p:nvSpPr>
        <p:spPr>
          <a:xfrm>
            <a:off x="6337140" y="208655"/>
            <a:ext cx="1898248" cy="85652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</a:t>
            </a:r>
          </a:p>
          <a:p>
            <a:pPr algn="ctr"/>
            <a:r>
              <a:rPr lang="en-US" dirty="0"/>
              <a:t>Individual Results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3F7419-20B6-45BB-8BB3-5AEF0785E219}"/>
              </a:ext>
            </a:extLst>
          </p:cNvPr>
          <p:cNvSpPr/>
          <p:nvPr/>
        </p:nvSpPr>
        <p:spPr>
          <a:xfrm>
            <a:off x="5006050" y="1397528"/>
            <a:ext cx="1898248" cy="85652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</a:t>
            </a:r>
          </a:p>
          <a:p>
            <a:pPr algn="ctr"/>
            <a:r>
              <a:rPr lang="en-US" dirty="0"/>
              <a:t>Exam Results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117542-C66E-4B47-844F-62B3A8F3FB47}"/>
              </a:ext>
            </a:extLst>
          </p:cNvPr>
          <p:cNvSpPr/>
          <p:nvPr/>
        </p:nvSpPr>
        <p:spPr>
          <a:xfrm>
            <a:off x="3468547" y="208655"/>
            <a:ext cx="1898248" cy="85652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</a:t>
            </a:r>
          </a:p>
          <a:p>
            <a:pPr algn="ctr"/>
            <a:r>
              <a:rPr lang="en-US" dirty="0"/>
              <a:t>Course Results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B36C53-8143-40CA-B832-2DB1482C6C05}"/>
              </a:ext>
            </a:extLst>
          </p:cNvPr>
          <p:cNvSpPr/>
          <p:nvPr/>
        </p:nvSpPr>
        <p:spPr>
          <a:xfrm>
            <a:off x="5006050" y="2499163"/>
            <a:ext cx="1898248" cy="85652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</a:t>
            </a:r>
          </a:p>
          <a:p>
            <a:pPr algn="ctr"/>
            <a:r>
              <a:rPr lang="en-US" dirty="0"/>
              <a:t>Exam Results 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B1E85F4-8426-49C6-82A6-46C9A33D6832}"/>
              </a:ext>
            </a:extLst>
          </p:cNvPr>
          <p:cNvSpPr/>
          <p:nvPr/>
        </p:nvSpPr>
        <p:spPr>
          <a:xfrm>
            <a:off x="3611301" y="3534192"/>
            <a:ext cx="1898248" cy="85652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</a:t>
            </a:r>
          </a:p>
          <a:p>
            <a:pPr algn="ctr"/>
            <a:r>
              <a:rPr lang="en-US" dirty="0"/>
              <a:t>Enrollments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548DCEA-30D3-4FC6-9214-B42906F2348A}"/>
              </a:ext>
            </a:extLst>
          </p:cNvPr>
          <p:cNvSpPr/>
          <p:nvPr/>
        </p:nvSpPr>
        <p:spPr>
          <a:xfrm>
            <a:off x="6209818" y="3648804"/>
            <a:ext cx="1898248" cy="85652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Enroll</a:t>
            </a:r>
          </a:p>
          <a:p>
            <a:pPr algn="ctr"/>
            <a:r>
              <a:rPr lang="en-US" dirty="0"/>
              <a:t>In</a:t>
            </a:r>
          </a:p>
          <a:p>
            <a:pPr algn="ctr"/>
            <a:r>
              <a:rPr lang="en-US" dirty="0"/>
              <a:t>Course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55419A7-2E9E-41B7-8AAB-01A0DF5F43F4}"/>
              </a:ext>
            </a:extLst>
          </p:cNvPr>
          <p:cNvSpPr/>
          <p:nvPr/>
        </p:nvSpPr>
        <p:spPr>
          <a:xfrm>
            <a:off x="3611301" y="4817109"/>
            <a:ext cx="1898248" cy="85652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  <a:p>
            <a:pPr algn="ctr"/>
            <a:r>
              <a:rPr lang="en-US" dirty="0"/>
              <a:t>Course</a:t>
            </a:r>
          </a:p>
          <a:p>
            <a:pPr algn="ctr"/>
            <a:r>
              <a:rPr lang="en-US" dirty="0"/>
              <a:t>Info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FDD76F5-4E50-438C-8F20-883BBD5C4AD7}"/>
              </a:ext>
            </a:extLst>
          </p:cNvPr>
          <p:cNvSpPr/>
          <p:nvPr/>
        </p:nvSpPr>
        <p:spPr>
          <a:xfrm>
            <a:off x="6209818" y="4750439"/>
            <a:ext cx="1898248" cy="85652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Inspect</a:t>
            </a:r>
          </a:p>
          <a:p>
            <a:pPr algn="ctr"/>
            <a:r>
              <a:rPr lang="en-US" dirty="0"/>
              <a:t>Course</a:t>
            </a:r>
          </a:p>
          <a:p>
            <a:pPr algn="ctr"/>
            <a:r>
              <a:rPr lang="en-US" dirty="0"/>
              <a:t>Info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BBA05F-88EF-48BC-9904-FE93BD73052A}"/>
              </a:ext>
            </a:extLst>
          </p:cNvPr>
          <p:cNvSpPr/>
          <p:nvPr/>
        </p:nvSpPr>
        <p:spPr>
          <a:xfrm>
            <a:off x="5006050" y="5785468"/>
            <a:ext cx="1898248" cy="85652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  <a:p>
            <a:pPr algn="ctr"/>
            <a:r>
              <a:rPr lang="en-US" dirty="0"/>
              <a:t>Student</a:t>
            </a:r>
          </a:p>
          <a:p>
            <a:pPr algn="ctr"/>
            <a:r>
              <a:rPr lang="en-US" dirty="0"/>
              <a:t>Data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12C03D-A8BA-4F9A-97DE-52205EA0F00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861367" y="1037743"/>
            <a:ext cx="422675" cy="48522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9550D5A-7746-4969-8E3F-AF50AC42FBDE}"/>
              </a:ext>
            </a:extLst>
          </p:cNvPr>
          <p:cNvCxnSpPr>
            <a:cxnSpLocks/>
            <a:endCxn id="22" idx="7"/>
          </p:cNvCxnSpPr>
          <p:nvPr/>
        </p:nvCxnSpPr>
        <p:spPr>
          <a:xfrm flipH="1">
            <a:off x="6626306" y="1048980"/>
            <a:ext cx="532636" cy="47398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1974B0D-7C06-4483-A780-E4686DBE1098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438672" y="1737047"/>
            <a:ext cx="2567378" cy="119037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D0F7E1C-CF7C-4C8A-A5DC-C52F741BA5B8}"/>
              </a:ext>
            </a:extLst>
          </p:cNvPr>
          <p:cNvCxnSpPr>
            <a:cxnSpLocks/>
          </p:cNvCxnSpPr>
          <p:nvPr/>
        </p:nvCxnSpPr>
        <p:spPr>
          <a:xfrm flipV="1">
            <a:off x="2311350" y="1825791"/>
            <a:ext cx="2677592" cy="345116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BE5F45C-BB75-47B7-A532-1B3B50B227DE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2341705" y="3962455"/>
            <a:ext cx="1269596" cy="1303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C03CDAD-1719-4070-8972-4E06FBCA4D61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2316275" y="5245372"/>
            <a:ext cx="1295026" cy="128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333B5D-2091-4925-AFE4-46FE9F72FD14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2426634" y="1703419"/>
            <a:ext cx="1184667" cy="22590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5FC2DA6-028A-4FAC-9083-879757201D1D}"/>
              </a:ext>
            </a:extLst>
          </p:cNvPr>
          <p:cNvCxnSpPr>
            <a:cxnSpLocks/>
            <a:endCxn id="29" idx="0"/>
          </p:cNvCxnSpPr>
          <p:nvPr/>
        </p:nvCxnSpPr>
        <p:spPr>
          <a:xfrm rot="16200000" flipH="1">
            <a:off x="2164169" y="1994463"/>
            <a:ext cx="4082048" cy="3499961"/>
          </a:xfrm>
          <a:prstGeom prst="bentConnector3">
            <a:avLst>
              <a:gd name="adj1" fmla="val 44738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0B36F75-591B-494C-B08A-865E1F4E6905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2438672" y="1742881"/>
            <a:ext cx="2567378" cy="829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A9A4787-E77A-4DC7-9527-8AD1A96E58C4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8108066" y="3895291"/>
            <a:ext cx="1334173" cy="1817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E3BB959-3FE0-4B9A-B281-E6F02A982716}"/>
              </a:ext>
            </a:extLst>
          </p:cNvPr>
          <p:cNvCxnSpPr>
            <a:cxnSpLocks/>
            <a:stCxn id="28" idx="6"/>
          </p:cNvCxnSpPr>
          <p:nvPr/>
        </p:nvCxnSpPr>
        <p:spPr>
          <a:xfrm flipV="1">
            <a:off x="8108066" y="3895292"/>
            <a:ext cx="1332891" cy="12834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AA93C1B-F7FF-48AA-9676-B549AD509C9E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8235388" y="636918"/>
            <a:ext cx="1220231" cy="325703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59CCD4F-A84F-4184-B16B-E8652DAD27BC}"/>
              </a:ext>
            </a:extLst>
          </p:cNvPr>
          <p:cNvCxnSpPr>
            <a:cxnSpLocks/>
          </p:cNvCxnSpPr>
          <p:nvPr/>
        </p:nvCxnSpPr>
        <p:spPr>
          <a:xfrm flipV="1">
            <a:off x="8774511" y="3891564"/>
            <a:ext cx="683554" cy="22760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AF3C3AE-1D36-4697-8A69-0B74DE5427BC}"/>
              </a:ext>
            </a:extLst>
          </p:cNvPr>
          <p:cNvCxnSpPr>
            <a:cxnSpLocks/>
            <a:stCxn id="29" idx="6"/>
          </p:cNvCxnSpPr>
          <p:nvPr/>
        </p:nvCxnSpPr>
        <p:spPr>
          <a:xfrm flipV="1">
            <a:off x="6904298" y="6170821"/>
            <a:ext cx="1870213" cy="429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725D917F-A680-42F2-9089-97A77A082A88}"/>
              </a:ext>
            </a:extLst>
          </p:cNvPr>
          <p:cNvSpPr/>
          <p:nvPr/>
        </p:nvSpPr>
        <p:spPr>
          <a:xfrm>
            <a:off x="2370946" y="1679611"/>
            <a:ext cx="175417" cy="183309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244B9764-B344-4077-819E-7CC29ABD6498}"/>
              </a:ext>
            </a:extLst>
          </p:cNvPr>
          <p:cNvSpPr/>
          <p:nvPr/>
        </p:nvSpPr>
        <p:spPr>
          <a:xfrm>
            <a:off x="2283238" y="5176096"/>
            <a:ext cx="175417" cy="183309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3AEF7B72-937B-4337-B744-72C3C794F9FC}"/>
              </a:ext>
            </a:extLst>
          </p:cNvPr>
          <p:cNvSpPr/>
          <p:nvPr/>
        </p:nvSpPr>
        <p:spPr>
          <a:xfrm>
            <a:off x="9322160" y="3821824"/>
            <a:ext cx="175417" cy="183309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05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32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Jacobson, Keith</dc:creator>
  <cp:lastModifiedBy>Jacobson, Keith</cp:lastModifiedBy>
  <cp:revision>3</cp:revision>
  <dcterms:created xsi:type="dcterms:W3CDTF">2018-03-29T22:20:33Z</dcterms:created>
  <dcterms:modified xsi:type="dcterms:W3CDTF">2018-03-29T22:42:45Z</dcterms:modified>
</cp:coreProperties>
</file>