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1520-AE5D-4E06-AED7-CCE3FE0A72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D3B6-5AA0-42FB-820B-2EB5B5DC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4218"/>
            <a:ext cx="9144000" cy="2387600"/>
          </a:xfrm>
        </p:spPr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Keith Jacobson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sits between your Java objects and a database server and takes care of mapping Java classes to database tables, data querying, and retrieval too.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049114"/>
            <a:ext cx="4381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require an application server to work.</a:t>
            </a:r>
          </a:p>
          <a:p>
            <a:r>
              <a:rPr lang="en-US" dirty="0" smtClean="0"/>
              <a:t>IF there is a change in the database or any of its tables, then you only need to change the XML file properties.</a:t>
            </a:r>
          </a:p>
          <a:p>
            <a:r>
              <a:rPr lang="en-US" dirty="0" smtClean="0"/>
              <a:t>Minimized Database access.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68" y="4001294"/>
            <a:ext cx="6914463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Hibernate</vt:lpstr>
      <vt:lpstr>What is Hibernate?</vt:lpstr>
      <vt:lpstr>Continued.</vt:lpstr>
    </vt:vector>
  </TitlesOfParts>
  <Company>Everett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Jacobson, Keith</dc:creator>
  <cp:lastModifiedBy>Jacobson, Keith</cp:lastModifiedBy>
  <cp:revision>2</cp:revision>
  <dcterms:created xsi:type="dcterms:W3CDTF">2018-04-06T18:17:23Z</dcterms:created>
  <dcterms:modified xsi:type="dcterms:W3CDTF">2018-04-06T18:26:26Z</dcterms:modified>
</cp:coreProperties>
</file>