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51AACC-FA4F-4AA8-986D-545F438FB715}"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10309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1AACC-FA4F-4AA8-986D-545F438FB715}"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180618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1AACC-FA4F-4AA8-986D-545F438FB715}"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209780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51AACC-FA4F-4AA8-986D-545F438FB715}"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292005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51AACC-FA4F-4AA8-986D-545F438FB715}"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335662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51AACC-FA4F-4AA8-986D-545F438FB715}"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275995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51AACC-FA4F-4AA8-986D-545F438FB715}"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309824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51AACC-FA4F-4AA8-986D-545F438FB715}"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49291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1AACC-FA4F-4AA8-986D-545F438FB715}"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195527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51AACC-FA4F-4AA8-986D-545F438FB715}"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288450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51AACC-FA4F-4AA8-986D-545F438FB715}"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6F2E1-EFB2-4944-A328-44927F54D81B}" type="slidenum">
              <a:rPr lang="en-US" smtClean="0"/>
              <a:t>‹#›</a:t>
            </a:fld>
            <a:endParaRPr lang="en-US"/>
          </a:p>
        </p:txBody>
      </p:sp>
    </p:spTree>
    <p:extLst>
      <p:ext uri="{BB962C8B-B14F-4D97-AF65-F5344CB8AC3E}">
        <p14:creationId xmlns:p14="http://schemas.microsoft.com/office/powerpoint/2010/main" val="232401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1AACC-FA4F-4AA8-986D-545F438FB715}" type="datetimeFigureOut">
              <a:rPr lang="en-US" smtClean="0"/>
              <a:t>4/2/2018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6F2E1-EFB2-4944-A328-44927F54D81B}" type="slidenum">
              <a:rPr lang="en-US" smtClean="0"/>
              <a:t>‹#›</a:t>
            </a:fld>
            <a:endParaRPr lang="en-US"/>
          </a:p>
        </p:txBody>
      </p:sp>
    </p:spTree>
    <p:extLst>
      <p:ext uri="{BB962C8B-B14F-4D97-AF65-F5344CB8AC3E}">
        <p14:creationId xmlns:p14="http://schemas.microsoft.com/office/powerpoint/2010/main" val="768000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785" y="582035"/>
            <a:ext cx="9144000" cy="2387600"/>
          </a:xfrm>
        </p:spPr>
        <p:txBody>
          <a:bodyPr/>
          <a:lstStyle/>
          <a:p>
            <a:r>
              <a:rPr lang="en-US" dirty="0" smtClean="0"/>
              <a:t>Java Collections</a:t>
            </a:r>
            <a:endParaRPr lang="en-US" dirty="0"/>
          </a:p>
        </p:txBody>
      </p:sp>
      <p:sp>
        <p:nvSpPr>
          <p:cNvPr id="3" name="Subtitle 2"/>
          <p:cNvSpPr>
            <a:spLocks noGrp="1"/>
          </p:cNvSpPr>
          <p:nvPr>
            <p:ph type="subTitle" idx="1"/>
          </p:nvPr>
        </p:nvSpPr>
        <p:spPr/>
        <p:txBody>
          <a:bodyPr/>
          <a:lstStyle/>
          <a:p>
            <a:r>
              <a:rPr lang="en-US" dirty="0" smtClean="0"/>
              <a:t>By: Keith Jacobson</a:t>
            </a:r>
            <a:endParaRPr lang="en-US" dirty="0"/>
          </a:p>
        </p:txBody>
      </p:sp>
    </p:spTree>
    <p:extLst>
      <p:ext uri="{BB962C8B-B14F-4D97-AF65-F5344CB8AC3E}">
        <p14:creationId xmlns:p14="http://schemas.microsoft.com/office/powerpoint/2010/main" val="209644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They can be called containers – is simply a single object holding other objects.</a:t>
            </a:r>
          </a:p>
          <a:p>
            <a:r>
              <a:rPr lang="en-US" dirty="0" smtClean="0"/>
              <a:t>They are similar to an Array in that they hold data from different containers, however they are different in that they are dynamic or change to fit what is placed in them.</a:t>
            </a:r>
          </a:p>
          <a:p>
            <a:r>
              <a:rPr lang="en-US" dirty="0" smtClean="0"/>
              <a:t>Collections are used: to store, to retrieve, to manipulate, and to communicate aggregated data.</a:t>
            </a:r>
          </a:p>
        </p:txBody>
      </p:sp>
    </p:spTree>
    <p:extLst>
      <p:ext uri="{BB962C8B-B14F-4D97-AF65-F5344CB8AC3E}">
        <p14:creationId xmlns:p14="http://schemas.microsoft.com/office/powerpoint/2010/main" val="93397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These are abstract data types that represent collections.</a:t>
            </a:r>
          </a:p>
          <a:p>
            <a:r>
              <a:rPr lang="en-US" dirty="0" smtClean="0"/>
              <a:t>They allow collections to manipulated independent of the details of their representation.</a:t>
            </a:r>
          </a:p>
          <a:p>
            <a:r>
              <a:rPr lang="en-US" dirty="0" smtClean="0"/>
              <a:t>In object-oriented programming, such as java, they usually form a hierarchy. (Diagram shown later.)</a:t>
            </a:r>
            <a:endParaRPr lang="en-US" dirty="0"/>
          </a:p>
        </p:txBody>
      </p:sp>
    </p:spTree>
    <p:extLst>
      <p:ext uri="{BB962C8B-B14F-4D97-AF65-F5344CB8AC3E}">
        <p14:creationId xmlns:p14="http://schemas.microsoft.com/office/powerpoint/2010/main" val="251169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smtClean="0"/>
              <a:t>These make concrete implementations of collection interfaces.</a:t>
            </a:r>
          </a:p>
          <a:p>
            <a:r>
              <a:rPr lang="en-US" dirty="0" smtClean="0"/>
              <a:t>Essentially they are re-usable data structures.</a:t>
            </a:r>
            <a:endParaRPr lang="en-US" dirty="0"/>
          </a:p>
        </p:txBody>
      </p:sp>
    </p:spTree>
    <p:extLst>
      <p:ext uri="{BB962C8B-B14F-4D97-AF65-F5344CB8AC3E}">
        <p14:creationId xmlns:p14="http://schemas.microsoft.com/office/powerpoint/2010/main" val="214121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These are the methods that perform useful computations, sometimes they need to be imported.</a:t>
            </a:r>
          </a:p>
          <a:p>
            <a:r>
              <a:rPr lang="en-US" dirty="0" smtClean="0"/>
              <a:t>The do things such as searching and sorting on objects that use collection interfaces.</a:t>
            </a:r>
          </a:p>
          <a:p>
            <a:r>
              <a:rPr lang="en-US" dirty="0" smtClean="0"/>
              <a:t>They are polymorphic: meaning that the same method can be used on many different implementations of the appropriate collection interface.</a:t>
            </a:r>
          </a:p>
          <a:p>
            <a:r>
              <a:rPr lang="en-US" dirty="0" smtClean="0"/>
              <a:t>Very re-usable functionality.</a:t>
            </a:r>
            <a:endParaRPr lang="en-US" dirty="0"/>
          </a:p>
        </p:txBody>
      </p:sp>
    </p:spTree>
    <p:extLst>
      <p:ext uri="{BB962C8B-B14F-4D97-AF65-F5344CB8AC3E}">
        <p14:creationId xmlns:p14="http://schemas.microsoft.com/office/powerpoint/2010/main" val="130299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Classes and Interfaces Extending or Implementing the Collection Interface:</a:t>
            </a:r>
            <a:endParaRPr lang="en-US" dirty="0"/>
          </a:p>
        </p:txBody>
      </p:sp>
      <p:pic>
        <p:nvPicPr>
          <p:cNvPr id="1026" name="Picture 2" descr="Image resu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611779"/>
            <a:ext cx="9839165" cy="246221"/>
          </a:xfrm>
          <a:prstGeom prst="rect">
            <a:avLst/>
          </a:prstGeom>
          <a:noFill/>
        </p:spPr>
        <p:txBody>
          <a:bodyPr wrap="square" rtlCol="0">
            <a:spAutoFit/>
          </a:bodyPr>
          <a:lstStyle/>
          <a:p>
            <a:r>
              <a:rPr lang="en-US" sz="1000" dirty="0" smtClean="0"/>
              <a:t>SOURCE: https://dzone.com/articles/an-introduction-to-the-java-collections-framework</a:t>
            </a:r>
            <a:endParaRPr lang="en-US" sz="1000" dirty="0"/>
          </a:p>
        </p:txBody>
      </p:sp>
    </p:spTree>
    <p:extLst>
      <p:ext uri="{BB962C8B-B14F-4D97-AF65-F5344CB8AC3E}">
        <p14:creationId xmlns:p14="http://schemas.microsoft.com/office/powerpoint/2010/main" val="330335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212</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Java Collections</vt:lpstr>
      <vt:lpstr>Collections:</vt:lpstr>
      <vt:lpstr>Interfaces:</vt:lpstr>
      <vt:lpstr>Implementations:</vt:lpstr>
      <vt:lpstr>Algorithms:</vt:lpstr>
      <vt:lpstr>Hierarchy of Classes and Interfaces Extending or Implementing the Collection Interface:</vt:lpstr>
    </vt:vector>
  </TitlesOfParts>
  <Company>Everett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Jacobson, Keith</dc:creator>
  <cp:lastModifiedBy>Jacobson, Keith</cp:lastModifiedBy>
  <cp:revision>4</cp:revision>
  <dcterms:created xsi:type="dcterms:W3CDTF">2018-04-02T22:23:43Z</dcterms:created>
  <dcterms:modified xsi:type="dcterms:W3CDTF">2018-04-02T22:45:52Z</dcterms:modified>
</cp:coreProperties>
</file>