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8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ABE8-8C23-4708-A31F-0565CA5F614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D101-A44A-4411-9D80-2A61DE0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3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/>
              <a:t>Threads, Executors, and </a:t>
            </a:r>
            <a:r>
              <a:rPr lang="en-US" dirty="0" err="1"/>
              <a:t>Runnables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Keith Jacobson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9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program’s path to execution.</a:t>
            </a:r>
          </a:p>
          <a:p>
            <a:r>
              <a:rPr lang="en-US" dirty="0" smtClean="0"/>
              <a:t>You usually need more than one thread to accomplish a programs desired effect.</a:t>
            </a:r>
          </a:p>
          <a:p>
            <a:r>
              <a:rPr lang="en-US" dirty="0" smtClean="0"/>
              <a:t>For example if you had a program would draw pictures, it would not be </a:t>
            </a:r>
            <a:r>
              <a:rPr lang="en-US" dirty="0" err="1" smtClean="0"/>
              <a:t>ableto</a:t>
            </a:r>
            <a:r>
              <a:rPr lang="en-US" dirty="0" smtClean="0"/>
              <a:t> because it is dedication its thread to receiving input from the user, you would need execution from more than one thread to accomplish this, hence multi-threading.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1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Implementing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Extending a Class.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Interfaces provide the groundwork of a class. They are used to design the requirements for a set of classes to implement.</a:t>
            </a:r>
          </a:p>
          <a:p>
            <a:r>
              <a:rPr lang="en-US" dirty="0" smtClean="0"/>
              <a:t>Extending a class is a way to inherit methods and variables from a parent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Executors?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Executor framework is an abstraction layer over the actual implementation of java multithreading.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first concurrent utility framework in java and used for standardizing invocation, scheduling, execution and control of asynchronous tasks in parallel threads.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execution rules are defined during the creation of the constructor.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And </a:t>
            </a:r>
            <a:r>
              <a:rPr lang="en-US" dirty="0"/>
              <a:t>then the executor runs the concurrent threads following the rules set earlier.</a:t>
            </a:r>
          </a:p>
        </p:txBody>
      </p:sp>
    </p:spTree>
    <p:extLst>
      <p:ext uri="{BB962C8B-B14F-4D97-AF65-F5344CB8AC3E}">
        <p14:creationId xmlns:p14="http://schemas.microsoft.com/office/powerpoint/2010/main" val="282900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Runnables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Runnable is basically a type of class (Runnable is an Interface) that can be put into a thread, describing what the thread is supposed to do.</a:t>
            </a:r>
          </a:p>
          <a:p>
            <a:r>
              <a:rPr lang="en-US" dirty="0"/>
              <a:t>If you make a new Thread with runnable as it's parameter, it will call the run method in a new Thread</a:t>
            </a:r>
            <a:r>
              <a:rPr lang="en-US" dirty="0" smtClean="0"/>
              <a:t>.</a:t>
            </a:r>
          </a:p>
          <a:p>
            <a:r>
              <a:rPr lang="en-US" dirty="0"/>
              <a:t>A Runnable process block is a simple class that implements a run() method. Within the run() method is the actual task that needs to be executed by a running thread. By implementing a class with the Runnable interface, we ensure that the class holds a run() method.</a:t>
            </a:r>
          </a:p>
        </p:txBody>
      </p:sp>
    </p:spTree>
    <p:extLst>
      <p:ext uri="{BB962C8B-B14F-4D97-AF65-F5344CB8AC3E}">
        <p14:creationId xmlns:p14="http://schemas.microsoft.com/office/powerpoint/2010/main" val="381648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Threads and Executors Work: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842" y="1787403"/>
            <a:ext cx="4516316" cy="45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Threads, Executors, and Runnables</vt:lpstr>
      <vt:lpstr>What are Threads?</vt:lpstr>
      <vt:lpstr>How to Create a Thread?</vt:lpstr>
      <vt:lpstr>What are the Executors?</vt:lpstr>
      <vt:lpstr>What are Runnables?</vt:lpstr>
      <vt:lpstr>How Threads and Executors Work:</vt:lpstr>
    </vt:vector>
  </TitlesOfParts>
  <Company>Everett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Threads, Executors, and Runnables</dc:title>
  <dc:creator>Jacobson, Keith</dc:creator>
  <cp:lastModifiedBy>Jacobson, Keith</cp:lastModifiedBy>
  <cp:revision>3</cp:revision>
  <dcterms:created xsi:type="dcterms:W3CDTF">2018-04-06T21:35:55Z</dcterms:created>
  <dcterms:modified xsi:type="dcterms:W3CDTF">2018-04-06T21:58:47Z</dcterms:modified>
</cp:coreProperties>
</file>