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5E0C-D759-4986-884B-F9E75C55AA4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1289-6DDF-47E3-BE16-4988816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0467"/>
            <a:ext cx="9144000" cy="2387600"/>
          </a:xfrm>
        </p:spPr>
        <p:txBody>
          <a:bodyPr/>
          <a:lstStyle/>
          <a:p>
            <a:r>
              <a:rPr lang="en-US" dirty="0" smtClean="0"/>
              <a:t>System Level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Keith 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system level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testing the whole system in respect to the requirements and system specifications.</a:t>
            </a:r>
          </a:p>
          <a:p>
            <a:r>
              <a:rPr lang="en-US" dirty="0" smtClean="0"/>
              <a:t>It is the last test you will do before handing it over the users for acceptance testing.</a:t>
            </a:r>
          </a:p>
          <a:p>
            <a:r>
              <a:rPr lang="en-US" dirty="0" smtClean="0"/>
              <a:t>It is very important for system testers.</a:t>
            </a:r>
          </a:p>
          <a:p>
            <a:r>
              <a:rPr lang="en-US" dirty="0" smtClean="0"/>
              <a:t>System Testing can be done as both white box testing and black box testing, unlike JUnit tests that are only white box testing.</a:t>
            </a:r>
          </a:p>
        </p:txBody>
      </p:sp>
    </p:spTree>
    <p:extLst>
      <p:ext uri="{BB962C8B-B14F-4D97-AF65-F5344CB8AC3E}">
        <p14:creationId xmlns:p14="http://schemas.microsoft.com/office/powerpoint/2010/main" val="22216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System Level Testing fall in the order of tests.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48142" y="1703121"/>
            <a:ext cx="4108863" cy="90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Unit Testing (JUnit)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48142" y="2971030"/>
            <a:ext cx="4108863" cy="90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Integration Testing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48141" y="4240365"/>
            <a:ext cx="4108863" cy="90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System Testing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48141" y="5508059"/>
            <a:ext cx="4108863" cy="90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Acceptance Testing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2630382" y="2618078"/>
            <a:ext cx="344380" cy="3653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624438" y="3875195"/>
            <a:ext cx="344380" cy="3653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624438" y="5142889"/>
            <a:ext cx="344380" cy="3653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10151" y="1690688"/>
            <a:ext cx="57011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Unit Testing: Do my functions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Testing: Do my functions work together?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System Testing: Does my program meet the requirements? Does it do what it is meant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Acceptance Testing: Is it accepted by the users?</a:t>
            </a:r>
          </a:p>
        </p:txBody>
      </p:sp>
    </p:spTree>
    <p:extLst>
      <p:ext uri="{BB962C8B-B14F-4D97-AF65-F5344CB8AC3E}">
        <p14:creationId xmlns:p14="http://schemas.microsoft.com/office/powerpoint/2010/main" val="19702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 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7506" y="1520042"/>
            <a:ext cx="3099460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Requirements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937660" y="1505374"/>
            <a:ext cx="3099460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Types of Testing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57943" y="2242457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Requirements Specs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7943" y="2964872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Specs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0026" y="2242457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Sanity Testing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0025" y="2845605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Installation Testing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60024" y="3448753"/>
            <a:ext cx="5749638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Functional </a:t>
            </a:r>
            <a:r>
              <a:rPr lang="en-US" sz="2400" dirty="0" smtClean="0">
                <a:solidFill>
                  <a:schemeClr val="tx1"/>
                </a:solidFill>
              </a:rPr>
              <a:t>Testing : [scripted || exploratory]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0024" y="4051901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Security </a:t>
            </a:r>
            <a:r>
              <a:rPr lang="en-US" sz="2400" dirty="0" smtClean="0">
                <a:solidFill>
                  <a:schemeClr val="tx1"/>
                </a:solidFill>
              </a:rPr>
              <a:t>Testing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60023" y="4655049"/>
            <a:ext cx="5262751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Usability Testing || Accessibility </a:t>
            </a:r>
            <a:r>
              <a:rPr lang="en-US" sz="2400" dirty="0" smtClean="0">
                <a:solidFill>
                  <a:schemeClr val="tx1"/>
                </a:solidFill>
              </a:rPr>
              <a:t>Testing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60022" y="5258197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Performance </a:t>
            </a:r>
            <a:r>
              <a:rPr lang="en-US" sz="2400" dirty="0" smtClean="0">
                <a:solidFill>
                  <a:schemeClr val="tx1"/>
                </a:solidFill>
              </a:rPr>
              <a:t>Testing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60021" y="5878129"/>
            <a:ext cx="2972789" cy="486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Regression Testing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endCxn id="6" idx="1"/>
          </p:cNvCxnSpPr>
          <p:nvPr/>
        </p:nvCxnSpPr>
        <p:spPr>
          <a:xfrm rot="16200000" flipH="1">
            <a:off x="506682" y="2034639"/>
            <a:ext cx="478971" cy="423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1"/>
          </p:cNvCxnSpPr>
          <p:nvPr/>
        </p:nvCxnSpPr>
        <p:spPr>
          <a:xfrm rot="16200000" flipH="1">
            <a:off x="386939" y="2637311"/>
            <a:ext cx="718457" cy="4235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9" idx="1"/>
          </p:cNvCxnSpPr>
          <p:nvPr/>
        </p:nvCxnSpPr>
        <p:spPr>
          <a:xfrm>
            <a:off x="4247904" y="1975912"/>
            <a:ext cx="512122" cy="509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0" idx="1"/>
          </p:cNvCxnSpPr>
          <p:nvPr/>
        </p:nvCxnSpPr>
        <p:spPr>
          <a:xfrm rot="16200000" flipH="1">
            <a:off x="4234960" y="2563983"/>
            <a:ext cx="794073" cy="256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1" idx="1"/>
          </p:cNvCxnSpPr>
          <p:nvPr/>
        </p:nvCxnSpPr>
        <p:spPr>
          <a:xfrm rot="16200000" flipH="1">
            <a:off x="4312697" y="3244869"/>
            <a:ext cx="638597" cy="256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4319860" y="3789948"/>
            <a:ext cx="638123" cy="269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rot="16200000" flipH="1">
            <a:off x="4287243" y="4425712"/>
            <a:ext cx="689503" cy="256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rot="16200000" flipH="1">
            <a:off x="4324634" y="5066252"/>
            <a:ext cx="614719" cy="256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5" idx="1"/>
          </p:cNvCxnSpPr>
          <p:nvPr/>
        </p:nvCxnSpPr>
        <p:spPr>
          <a:xfrm rot="16200000" flipH="1">
            <a:off x="4293913" y="5655465"/>
            <a:ext cx="676160" cy="256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10723418" y="1520042"/>
            <a:ext cx="1142504" cy="484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</a:t>
            </a:r>
          </a:p>
          <a:p>
            <a:pPr algn="ctr"/>
            <a:r>
              <a:rPr lang="en-US" sz="2000" dirty="0" smtClean="0"/>
              <a:t>E</a:t>
            </a:r>
          </a:p>
          <a:p>
            <a:pPr algn="ctr"/>
            <a:r>
              <a:rPr lang="en-US" sz="2000" dirty="0" smtClean="0"/>
              <a:t>S</a:t>
            </a:r>
          </a:p>
          <a:p>
            <a:pPr algn="ctr"/>
            <a:r>
              <a:rPr lang="en-US" sz="2000" dirty="0" smtClean="0"/>
              <a:t>T</a:t>
            </a:r>
          </a:p>
          <a:p>
            <a:pPr algn="ctr"/>
            <a:r>
              <a:rPr lang="en-US" sz="2000" dirty="0" smtClean="0"/>
              <a:t>I</a:t>
            </a:r>
          </a:p>
          <a:p>
            <a:pPr algn="ctr"/>
            <a:r>
              <a:rPr lang="en-US" sz="2000" dirty="0" smtClean="0"/>
              <a:t>N</a:t>
            </a:r>
          </a:p>
          <a:p>
            <a:pPr algn="ctr"/>
            <a:r>
              <a:rPr lang="en-US" sz="2000" dirty="0" smtClean="0"/>
              <a:t>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O</a:t>
            </a:r>
          </a:p>
          <a:p>
            <a:pPr algn="ctr"/>
            <a:r>
              <a:rPr lang="en-US" sz="2000" dirty="0" smtClean="0"/>
              <a:t>R</a:t>
            </a:r>
          </a:p>
          <a:p>
            <a:pPr algn="ctr"/>
            <a:r>
              <a:rPr lang="en-US" sz="2000" dirty="0" smtClean="0"/>
              <a:t>D</a:t>
            </a:r>
          </a:p>
          <a:p>
            <a:pPr algn="ctr"/>
            <a:r>
              <a:rPr lang="en-US" sz="2000" dirty="0" smtClean="0"/>
              <a:t>E</a:t>
            </a:r>
          </a:p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40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Level Testing</vt:lpstr>
      <vt:lpstr>What is system level testing?</vt:lpstr>
      <vt:lpstr>Where does System Level Testing fall in the order of tests. </vt:lpstr>
      <vt:lpstr>Types of System Testing</vt:lpstr>
    </vt:vector>
  </TitlesOfParts>
  <Company>Everett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Testing</dc:title>
  <dc:creator>Jacobson, Keith</dc:creator>
  <cp:lastModifiedBy>Jacobson, Keith</cp:lastModifiedBy>
  <cp:revision>6</cp:revision>
  <dcterms:created xsi:type="dcterms:W3CDTF">2018-04-04T22:30:30Z</dcterms:created>
  <dcterms:modified xsi:type="dcterms:W3CDTF">2018-04-04T23:14:01Z</dcterms:modified>
</cp:coreProperties>
</file>