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64" r:id="rId4"/>
    <p:sldId id="258" r:id="rId5"/>
    <p:sldId id="265" r:id="rId6"/>
    <p:sldId id="260" r:id="rId7"/>
    <p:sldId id="259" r:id="rId8"/>
    <p:sldId id="262" r:id="rId9"/>
    <p:sldId id="263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72434" autoAdjust="0"/>
  </p:normalViewPr>
  <p:slideViewPr>
    <p:cSldViewPr>
      <p:cViewPr varScale="1">
        <p:scale>
          <a:sx n="84" d="100"/>
          <a:sy n="84" d="100"/>
        </p:scale>
        <p:origin x="189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9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E5B46-A6E8-4B90-B5CA-4E993BDFE1A9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475AB-1B35-4EE6-B26E-D32E81DD6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22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zlslch/p/6984403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向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中添加元素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475AB-1B35-4EE6-B26E-D32E81DD631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7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你为什么使用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，进行分析，而不是用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脚本或仅仅利用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  <a:r>
              <a:rPr lang="en-US" altLang="zh-CN" dirty="0" smtClean="0"/>
              <a:t>https://www.zhihu.com/question/37490497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+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PyDev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scipy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 of Packages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Anaconda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下载：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https://www.python.org/downloads/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475AB-1B35-4EE6-B26E-D32E81DD63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58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https://www.python.org/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也可以直接在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的控制台上安装：</a:t>
            </a:r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cmd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C:\Users\Administrator&gt;cd /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D:\ D:\</a:t>
            </a:r>
            <a:r>
              <a:rPr lang="en-US" altLang="zh-CN" dirty="0" smtClean="0"/>
              <a:t>&gt;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D:\SoftWare\Python\Python36\Scripts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D:\SoftWare\Python\Python36\Scripts</a:t>
            </a:r>
            <a:r>
              <a:rPr lang="en-US" altLang="zh-CN" dirty="0" smtClean="0"/>
              <a:t>&gt;pip install </a:t>
            </a:r>
            <a:r>
              <a:rPr lang="en-US" altLang="zh-CN" dirty="0" err="1" smtClean="0"/>
              <a:t>jupyter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Windows</a:t>
            </a:r>
            <a:r>
              <a:rPr lang="zh-CN" altLang="en-US" sz="1200" b="1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下的</a:t>
            </a:r>
            <a:r>
              <a:rPr lang="en-US" altLang="zh-CN" sz="1200" b="1" i="0" u="sng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Jupyter</a:t>
            </a:r>
            <a:r>
              <a:rPr lang="en-US" altLang="zh-CN" sz="1200" b="1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Notebook </a:t>
            </a:r>
            <a:r>
              <a:rPr lang="zh-CN" altLang="en-US" sz="1200" b="1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安装与自定义启动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dirty="0" smtClean="0"/>
              <a:t>https://www.cnblogs.com/zlslch/p/6984403.html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475AB-1B35-4EE6-B26E-D32E81DD631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817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475AB-1B35-4EE6-B26E-D32E81DD631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341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博客注册教程：</a:t>
            </a:r>
            <a:r>
              <a:rPr lang="en-US" altLang="zh-CN" dirty="0" smtClean="0"/>
              <a:t>http://blog.csdn.net/u014044812/article/details/78727496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https://www.cnblogs.com/yamei/p/5519818.html</a:t>
            </a:r>
          </a:p>
          <a:p>
            <a:r>
              <a:rPr lang="en-US" altLang="zh-CN" dirty="0" smtClean="0"/>
              <a:t>http://blog.csdn.net/qq_29883591/article/details/52664478</a:t>
            </a:r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图像处理：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http://blog.csdn.net/jiandanokok/article/details/52760914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coding=utf-8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首先需要导入需要的图像库：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smtClean="0"/>
              <a:t>Image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读取图片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 err="1" smtClean="0"/>
              <a:t>img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Image.open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'D:\image\image2.jpg'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img.thumbnail</a:t>
            </a:r>
            <a:r>
              <a:rPr lang="en-US" altLang="zh-CN" dirty="0" smtClean="0"/>
              <a:t>((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r>
              <a:rPr lang="en-US" altLang="zh-CN" dirty="0" err="1" smtClean="0"/>
              <a:t>img.save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'qq_image_thumb.jpg'</a:t>
            </a:r>
            <a:r>
              <a:rPr lang="en-US" altLang="zh-CN" dirty="0" smtClean="0"/>
              <a:t>,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'JPEG'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显示图片，在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下运行，会直接调用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照片查看器来显示图片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 err="1" smtClean="0"/>
              <a:t>img.show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475AB-1B35-4EE6-B26E-D32E81DD631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06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Markdown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Python3 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基础语法</a:t>
            </a:r>
          </a:p>
          <a:p>
            <a:r>
              <a:rPr lang="en-US" altLang="zh-CN" dirty="0" smtClean="0"/>
              <a:t>http://www.runoob.com/python3/python3-basic-syntax.html</a:t>
            </a:r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Python2 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基础语法</a:t>
            </a:r>
          </a:p>
          <a:p>
            <a:r>
              <a:rPr lang="en-US" altLang="zh-CN" dirty="0" smtClean="0"/>
              <a:t>http://www.runoob.com/python/python-tutorial.html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475AB-1B35-4EE6-B26E-D32E81DD631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E19-41B9-406D-B043-D4AF3EF03C49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EC9D-F8A6-4253-8937-B55B4191E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95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E19-41B9-406D-B043-D4AF3EF03C49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EC9D-F8A6-4253-8937-B55B4191E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34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E19-41B9-406D-B043-D4AF3EF03C49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EC9D-F8A6-4253-8937-B55B4191E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24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E19-41B9-406D-B043-D4AF3EF03C49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EC9D-F8A6-4253-8937-B55B4191E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9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E19-41B9-406D-B043-D4AF3EF03C49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EC9D-F8A6-4253-8937-B55B4191E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94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E19-41B9-406D-B043-D4AF3EF03C49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EC9D-F8A6-4253-8937-B55B4191E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39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E19-41B9-406D-B043-D4AF3EF03C49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EC9D-F8A6-4253-8937-B55B4191E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56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E19-41B9-406D-B043-D4AF3EF03C49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EC9D-F8A6-4253-8937-B55B4191E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58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E19-41B9-406D-B043-D4AF3EF03C49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EC9D-F8A6-4253-8937-B55B4191E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1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E19-41B9-406D-B043-D4AF3EF03C49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EC9D-F8A6-4253-8937-B55B4191E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3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9E19-41B9-406D-B043-D4AF3EF03C49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EC9D-F8A6-4253-8937-B55B4191E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94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B9E19-41B9-406D-B043-D4AF3EF03C49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EC9D-F8A6-4253-8937-B55B4191E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93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mldw/p/6236535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47528" y="1700808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/>
              <a:t>Python</a:t>
            </a:r>
          </a:p>
          <a:p>
            <a:pPr algn="ctr"/>
            <a:r>
              <a:rPr lang="zh-CN" altLang="en-US" sz="9600" dirty="0" smtClean="0"/>
              <a:t>学习之路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24303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96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645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21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9376" y="548680"/>
            <a:ext cx="1133475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 smtClean="0"/>
              <a:t>IDE </a:t>
            </a:r>
          </a:p>
          <a:p>
            <a:r>
              <a:rPr lang="zh-CN" altLang="en-US" sz="4400" dirty="0" smtClean="0"/>
              <a:t>       再打个不恰当的比方，PS就是图片的IDE，Word就是doc文档的IDE，PowerPoint就是ppt文件的IDE。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0137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600"/>
            <a:ext cx="121920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5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332656"/>
            <a:ext cx="11521280" cy="602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121920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5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121920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4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4388428"/>
            <a:ext cx="3115032" cy="226674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1359456"/>
            <a:ext cx="5542183" cy="134946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03290" y="-30228"/>
            <a:ext cx="81607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zh-CN" sz="3200" b="1" dirty="0" err="1" smtClean="0">
                <a:solidFill>
                  <a:srgbClr val="2C3033"/>
                </a:solidFill>
                <a:latin typeface="PingFang SC"/>
              </a:rPr>
              <a:t>pyCharm</a:t>
            </a:r>
            <a:r>
              <a:rPr lang="zh-CN" altLang="en-US" sz="3200" b="1" dirty="0" smtClean="0">
                <a:solidFill>
                  <a:srgbClr val="2C3033"/>
                </a:solidFill>
                <a:latin typeface="PingFang SC"/>
              </a:rPr>
              <a:t>最新</a:t>
            </a:r>
            <a:r>
              <a:rPr lang="en-US" altLang="zh-CN" sz="3200" b="1" dirty="0">
                <a:solidFill>
                  <a:srgbClr val="2C3033"/>
                </a:solidFill>
                <a:latin typeface="PingFang SC"/>
              </a:rPr>
              <a:t>2018</a:t>
            </a:r>
            <a:r>
              <a:rPr lang="zh-CN" altLang="en-US" sz="3200" b="1" dirty="0">
                <a:solidFill>
                  <a:srgbClr val="2C3033"/>
                </a:solidFill>
                <a:latin typeface="PingFang SC"/>
              </a:rPr>
              <a:t>激活码</a:t>
            </a:r>
            <a:endParaRPr lang="zh-CN" altLang="en-US" sz="3200" b="1" i="0" dirty="0">
              <a:solidFill>
                <a:srgbClr val="2C3033"/>
              </a:solidFill>
              <a:effectLst/>
              <a:latin typeface="PingFang SC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127" y="4333234"/>
            <a:ext cx="5832648" cy="23219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6722" y="2811088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6666"/>
                </a:solidFill>
                <a:latin typeface="Consolas" panose="020B0609020204030204" pitchFamily="49" charset="0"/>
              </a:rPr>
              <a:t>0.0.0.0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account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.jetbrains.com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4302" y="580082"/>
            <a:ext cx="8280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4F4F4F"/>
                </a:solidFill>
                <a:latin typeface="-apple-system"/>
              </a:rPr>
              <a:t>windwos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系统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hosts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文件路径为</a:t>
            </a:r>
            <a:r>
              <a:rPr lang="zh-CN" altLang="en-US" dirty="0" smtClean="0">
                <a:solidFill>
                  <a:srgbClr val="4F4F4F"/>
                </a:solidFill>
                <a:latin typeface="-apple-system"/>
              </a:rPr>
              <a:t>：</a:t>
            </a:r>
            <a:r>
              <a:rPr lang="en-US" altLang="zh-CN" dirty="0" smtClean="0">
                <a:solidFill>
                  <a:srgbClr val="4F4F4F"/>
                </a:solidFill>
                <a:latin typeface="-apple-system"/>
              </a:rPr>
              <a:t>C:\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Windows\System32\drivers\etc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4302" y="841418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Linux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mac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的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hosts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文件路径为：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/</a:t>
            </a:r>
            <a:r>
              <a:rPr lang="en-US" altLang="zh-CN" dirty="0" err="1">
                <a:solidFill>
                  <a:srgbClr val="4F4F4F"/>
                </a:solidFill>
                <a:latin typeface="-apple-system"/>
              </a:rPr>
              <a:t>etc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 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265545"/>
            <a:ext cx="4987240" cy="284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3392" y="476672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hlinkClick r:id="rId3"/>
              </a:rPr>
              <a:t>for..in</a:t>
            </a:r>
            <a:r>
              <a:rPr lang="zh-CN" altLang="en-US" b="1" dirty="0">
                <a:hlinkClick r:id="rId3"/>
              </a:rPr>
              <a:t>语句</a:t>
            </a: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6" y="2564904"/>
            <a:ext cx="118586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7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799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201</Words>
  <Application>Microsoft Office PowerPoint</Application>
  <PresentationFormat>宽屏</PresentationFormat>
  <Paragraphs>54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-apple-system</vt:lpstr>
      <vt:lpstr>PingFang SC</vt:lpstr>
      <vt:lpstr>宋体</vt:lpstr>
      <vt:lpstr>Arial</vt:lpstr>
      <vt:lpstr>Calibri</vt:lpstr>
      <vt:lpstr>Calibri Light</vt:lpstr>
      <vt:lpstr>Consolas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59</cp:revision>
  <dcterms:created xsi:type="dcterms:W3CDTF">2018-03-16T10:48:09Z</dcterms:created>
  <dcterms:modified xsi:type="dcterms:W3CDTF">2018-03-22T05:59:11Z</dcterms:modified>
</cp:coreProperties>
</file>