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>
      <p:cViewPr varScale="1">
        <p:scale>
          <a:sx n="117" d="100"/>
          <a:sy n="11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BLOCK_SIZE</a:t>
            </a:r>
            <a:r>
              <a:rPr lang="zh-CN" altLang="en-US" dirty="0"/>
              <a:t>对性能的影响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不同BLOCK_SIZE下的性能曲线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</c:v>
                </c:pt>
                <c:pt idx="1">
                  <c:v>51</c:v>
                </c:pt>
                <c:pt idx="2">
                  <c:v>59</c:v>
                </c:pt>
                <c:pt idx="3">
                  <c:v>58</c:v>
                </c:pt>
                <c:pt idx="4">
                  <c:v>56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F-487E-8064-A4595EE0E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6371295"/>
        <c:axId val="1856364575"/>
      </c:lineChart>
      <c:catAx>
        <c:axId val="185637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6364575"/>
        <c:crosses val="autoZero"/>
        <c:auto val="1"/>
        <c:lblAlgn val="ctr"/>
        <c:lblOffset val="100"/>
        <c:noMultiLvlLbl val="0"/>
      </c:catAx>
      <c:valAx>
        <c:axId val="1856364575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637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不同循环次数带来的性能影响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未展开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54</c:v>
                </c:pt>
                <c:pt idx="1">
                  <c:v>54</c:v>
                </c:pt>
                <c:pt idx="2">
                  <c:v>54</c:v>
                </c:pt>
                <c:pt idx="3">
                  <c:v>54</c:v>
                </c:pt>
                <c:pt idx="4">
                  <c:v>54</c:v>
                </c:pt>
                <c:pt idx="5">
                  <c:v>54</c:v>
                </c:pt>
                <c:pt idx="6">
                  <c:v>54</c:v>
                </c:pt>
                <c:pt idx="7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B-4546-A620-09BB0CE42C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循环展开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37</c:v>
                </c:pt>
                <c:pt idx="1">
                  <c:v>45</c:v>
                </c:pt>
                <c:pt idx="2">
                  <c:v>54</c:v>
                </c:pt>
                <c:pt idx="3">
                  <c:v>56</c:v>
                </c:pt>
                <c:pt idx="4">
                  <c:v>56</c:v>
                </c:pt>
                <c:pt idx="5">
                  <c:v>59</c:v>
                </c:pt>
                <c:pt idx="6">
                  <c:v>59</c:v>
                </c:pt>
                <c:pt idx="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AB-4546-A620-09BB0CE42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6371295"/>
        <c:axId val="1856364575"/>
      </c:lineChart>
      <c:catAx>
        <c:axId val="185637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6364575"/>
        <c:crosses val="autoZero"/>
        <c:auto val="1"/>
        <c:lblAlgn val="ctr"/>
        <c:lblOffset val="100"/>
        <c:noMultiLvlLbl val="0"/>
      </c:catAx>
      <c:valAx>
        <c:axId val="1856364575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637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9266-9B1A-44A5-82BA-0727837E0DE2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ACFF-2334-4ECB-A2E1-51E6A82B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9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ACFF-2334-4ECB-A2E1-51E6A82B53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4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9894-2A47-E41D-E693-2623B07C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6CDD13-9CF0-4E44-77A4-45A2A27B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5526E-EE58-5F20-C13F-A1128AEC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EC36D-E832-23A4-3483-15D7B5A8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DF03F-B1C8-9808-3554-55839BDF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F2F0-BA52-F92F-89F0-4341B32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48F60-3A9D-4D61-1AE3-9D733A53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3EA22-894E-A433-90B0-4B4E24D4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1FBA6-E469-3872-FE0C-64A11E05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F244E-FEF3-3CBA-F606-E5FE24D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437C6-7F3E-F27A-4324-152E2152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F5F88-DFD8-E10C-AF17-B717AA41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1BE7-B2EF-AEB3-630D-CB8B0B1B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DA057-EA0C-1446-3F3D-962F8C0B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3EB8B-4614-D57C-EFFC-8DB4950E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E1F91-86EE-769D-526A-E107EB56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3461A-1097-691B-4D56-03DECBC5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30DB1-1D85-C38D-A7A8-1660E381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C45B8-2D7B-7FA2-B34B-0EE1204F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7E715-3344-3449-9A0F-136E99EE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31885-9AE9-71C5-C785-7D7B4DD7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3D18D-3DB7-AC72-937B-DB9DE276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900E-2299-373C-5E1C-E8F452A2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5AD06-77F2-7C71-1C4A-8AE05F43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C5081-E54E-0CC4-0F5B-F4D1EB92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E5D6-6A38-931F-7F65-2A8D115C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6978C-B74B-3338-6D8A-05100DFC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EB4EE-C1D7-3171-6DBE-4D4FE81C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9E46C-3FE1-9D4C-ADF9-EC6D9D8B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ABF56-3BC5-D1A4-5BB9-93948F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DAA3C-8ED5-8B19-1263-02B3A449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2E4A-0A7A-32CC-C81B-19DA87DB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E5A68-817B-9AC9-FE17-524E0960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FF803-6FD6-1002-835E-797B5DD9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8D119-9ACE-FE60-7B0F-27A26A4D8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877FC-9C2B-1119-C633-578466D1D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E1130-BE41-4F05-1ADE-87295866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0FC62-0A66-524B-973F-0325D555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E2B24A-4BFA-C38F-87E9-9A86C2CC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706C-F2B6-6ABE-21FA-94F27F79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FC31B-A67E-CCCD-66D6-4761D971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9BA63D-6738-3A33-9F4A-40C047C6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15127-5BE0-62F8-0280-AA3AD5C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4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A5B1B-E749-AE40-503B-949A2206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E3B81F-6B2B-52C5-9E3A-253B2811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85A76-0EBA-BAB6-2E0B-3B8108E9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4AEC-ECDD-E4D3-054D-62B00735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7DBD6-4FE0-EE17-8135-BEAC24AC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4755F-9809-AAF7-9EED-5604FAF2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C6590-D824-5E9C-47F3-54B3732C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4A547-BB67-6600-73E8-CB7FF86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BB18B-59ED-A9E4-BD20-D5EE4DA5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2EA4-FE8D-9DD3-775E-5AEADA8B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1DCE1-0F6F-3B78-0C69-F990E138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35C3B-2A4D-67A7-BEAE-FB20FD2D0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2DEE8-5BFD-7D7A-F004-20535304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DA53E-5535-EC13-6283-8CD325DB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8E743-C806-BC75-08C5-4E2889A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0371F5-C1F5-FA27-4957-04921675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5ED2A-E63F-110E-36C6-D1A6C857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BAC3E-70A1-6520-3D1F-A9203297D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C309-DC7B-433D-9438-C6172D88B0B0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53582-0AF4-4F3D-B3C3-EF5CFCAC5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560D2-5D09-D137-6020-E5408577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A4DF-B296-467C-996F-92B6A5CF5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30A2-2C87-6D66-90B6-08B741A0C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Nbody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优化思路分享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D2DBDAD-BB91-6019-F1EE-9020EF9D0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6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循环展开消除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 divergence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09197B8-C359-A813-0C12-DF50A9277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805714"/>
              </p:ext>
            </p:extLst>
          </p:nvPr>
        </p:nvGraphicFramePr>
        <p:xfrm>
          <a:off x="1648542" y="13194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92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细节考虑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 conflict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是按照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进行组织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half-warp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为单位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访问同一个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的同一个数据时，硬件会进行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，不会有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bank conflict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35CA5-2570-523A-56AB-18B14EB0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83" y="3844087"/>
            <a:ext cx="742252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合并计算和位置更新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数组实现同步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尽量减少原子操作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4D7B1A-5AC2-5062-01A2-6D9AB023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18" y="3823436"/>
            <a:ext cx="450381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基础并行程序分析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Flops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global memory access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CGMA = 19 : 6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存储器带宽 ≈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73 : 1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24AF0-C657-3B3F-0218-779B8498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3824749"/>
            <a:ext cx="4860052" cy="2854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ED5CE6-3D7D-F9D1-82A9-AD733732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83" y="1524715"/>
            <a:ext cx="6665507" cy="30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基础并行程序分析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4096×4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×6 = 98304B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x_0 +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v×dt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v_0 +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a×dt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v_0 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∑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a_i×dt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可以每个进程负责计算一部分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_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BLOCK_TILE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个进程共同分担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计算复杂度由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O(N/BLOCK_TILE)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F1315A-3A96-CC17-E685-455616C2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60" y="1454714"/>
            <a:ext cx="5261440" cy="33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基础并行程序分析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 divergence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warp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为单位的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循环展开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C5550-2102-EA8A-20E4-A068CF46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65" y="2925475"/>
            <a:ext cx="7010335" cy="28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基础并行程序分析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虽然对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的创建是并行的，但是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的执行是串行化的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实际上，并不需要等到全部速度更新完才能更新位置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只要第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个天体的速度更新完即可进行位置更新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12E0BD-B96C-7127-8720-C0CEAD1B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06689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并分块计算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可以并行将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数据搬到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 memory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global memory access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19×BLOCK_SIZE Flops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CGMA = 19×BLOCK_SIZE : 15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时间瓶颈转移到计算上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B6138-D679-0636-7D24-C9F414C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9" y="2372352"/>
            <a:ext cx="6427839" cy="35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58873751-49CC-62A7-BCAD-69AF3269BFB3}"/>
              </a:ext>
            </a:extLst>
          </p:cNvPr>
          <p:cNvGrpSpPr/>
          <p:nvPr/>
        </p:nvGrpSpPr>
        <p:grpSpPr>
          <a:xfrm>
            <a:off x="486699" y="165358"/>
            <a:ext cx="1735391" cy="2459855"/>
            <a:chOff x="486699" y="165358"/>
            <a:chExt cx="1735391" cy="245985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98AF712-221E-DC33-64E6-54ACCC31A1FB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BC93A90-2F9A-9D8F-97E7-8A0CD45495EC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86806FB-907F-8109-19E4-6721D4870711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9E9AD3-15F3-0339-1056-BC718D17BFA6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978C993-03D5-8F7E-F10C-87DCC82DCC23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A13BC53-41E8-84EF-A5D4-FB9FB58FF09B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F7C7E03-D2F1-15E4-4E8F-E065B203C102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699D28B-FECC-E623-2722-E2C2EF6C7E72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1C7DF2-CF3D-37F3-62A9-0CE38631A62F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2701559-0705-C591-02EB-94A0CFBC5ACE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EB969A1-6BAC-2AC9-D32B-FCA74441DE92}"/>
              </a:ext>
            </a:extLst>
          </p:cNvPr>
          <p:cNvGrpSpPr/>
          <p:nvPr/>
        </p:nvGrpSpPr>
        <p:grpSpPr>
          <a:xfrm>
            <a:off x="2585886" y="165358"/>
            <a:ext cx="1735391" cy="2459855"/>
            <a:chOff x="486699" y="165358"/>
            <a:chExt cx="1735391" cy="245985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22E5F8A-77A6-80A4-E7BF-4C1715EA14F0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134A664-C74E-EAFE-2F79-FDB518B1871E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25E04B1-7AFD-FDA4-448B-87AB6548A4D3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E1A2CBD-8473-DBE0-1837-0BF71B9AE340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51D462F-E0E7-C8FB-9A2F-D1A62C2CE89B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4D239F3-1A6C-AAD2-7429-B2C72AE21D1D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223AF7-496B-5601-A3B0-5968BD0593D3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F1DD58F-46FE-36A2-DE1D-51078D86ED74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561301-4355-39CD-D6E6-ABE1212DF473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B22E008-2ADC-B297-655F-F55DA9D96D50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75E8141-723A-BE59-A636-F8311F1F8D35}"/>
              </a:ext>
            </a:extLst>
          </p:cNvPr>
          <p:cNvGrpSpPr/>
          <p:nvPr/>
        </p:nvGrpSpPr>
        <p:grpSpPr>
          <a:xfrm>
            <a:off x="6030073" y="165357"/>
            <a:ext cx="1735391" cy="2459855"/>
            <a:chOff x="486699" y="165358"/>
            <a:chExt cx="1735391" cy="2459855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FC0788C-A901-4A52-9326-5DFFF2C3442C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45B9AA3-0E2E-0864-B2E9-ECF534A12BE4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240CA40-D7A2-F6C4-DB27-597F82D1569B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ED5CDA-05B8-1445-AFE9-09D78ACC8A70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A9928D1-8EDE-B585-632F-E8E480C8515E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7AC3B49-310A-A5F5-C5AB-AA2AC469BF7A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70AFA56-9C1C-6046-80BF-B717C6B4CF8E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360B2B8-858A-29EB-8053-2C95C5AE6C17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B594141-951A-BE06-7143-E0ECC4926760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26347C-E6AD-83A4-F584-1AD0E2E9B6C0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54C1B5A-C535-F3F2-C594-C83E52A6E338}"/>
              </a:ext>
            </a:extLst>
          </p:cNvPr>
          <p:cNvGrpSpPr/>
          <p:nvPr/>
        </p:nvGrpSpPr>
        <p:grpSpPr>
          <a:xfrm>
            <a:off x="8082616" y="165357"/>
            <a:ext cx="1735391" cy="2459855"/>
            <a:chOff x="486699" y="165358"/>
            <a:chExt cx="1735391" cy="245985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E64D062-789E-4EC0-6E28-80FDA665F344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021BC71-C333-9BF2-8267-2E196FDDCFC8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A74D34-D0F4-D963-95E8-946B63C7BE83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590F769-B95A-A72D-5AFA-4A00355437C5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8E99741-52D6-FE9F-8196-7599F0E6FC3C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4E68B06-046A-C933-9FAD-D3BBB0F17A3A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62F2769-6E8C-3EF0-3443-BB843F8E5BB3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6A31B97-65C8-ECF2-2638-FCAB1AECB404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3C71AC9-6FDE-962E-1D3D-41A9C8C822F2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C69CCBE-7164-2F5E-FB83-5BA93F306840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EE1F080-4CD7-A891-26C5-02D65E908A79}"/>
              </a:ext>
            </a:extLst>
          </p:cNvPr>
          <p:cNvGrpSpPr/>
          <p:nvPr/>
        </p:nvGrpSpPr>
        <p:grpSpPr>
          <a:xfrm>
            <a:off x="476953" y="2824164"/>
            <a:ext cx="1735391" cy="2459855"/>
            <a:chOff x="486699" y="165358"/>
            <a:chExt cx="1735391" cy="2459855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DC64736-64A6-129B-5D63-AC3781DE1886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FB965A7-B1C4-E6C9-7CED-B62E95DB6252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F8F2EC3-BBB2-45FD-1F03-A306FC79D33E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A3990CF-FC67-A043-E91D-1A5AB699D1BA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23C2D14-CE8E-58C6-01A2-7304602A43BB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2539E68-CFF6-E688-BE69-9F1CB71D1C6D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7919585-BADC-9DFF-FDBC-FB79DB66678E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5CAA64E-4476-D9F7-2C3E-1419F8EAFC36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1E9750B-A3B3-3998-F485-7A2F72D591AE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CD35AE7-D1F9-111B-88CC-0963480D5C02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67497B4-EB4D-D981-E0D2-10C7360A092F}"/>
              </a:ext>
            </a:extLst>
          </p:cNvPr>
          <p:cNvGrpSpPr/>
          <p:nvPr/>
        </p:nvGrpSpPr>
        <p:grpSpPr>
          <a:xfrm>
            <a:off x="2608538" y="2814793"/>
            <a:ext cx="1735391" cy="2459855"/>
            <a:chOff x="486699" y="165358"/>
            <a:chExt cx="1735391" cy="245985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9B6D379-0EBF-9D64-B5A7-F41045571A77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3A44AB61-8C1E-9702-DAF5-81217B939BA7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2BBC053-B1CC-3D61-CDEE-88E173650A8B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5442A7B8-40A8-DB9B-1776-4BA43F8876E1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29E2C7-C96E-3250-7610-616D3C43FA5A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92DB5BA-6907-C668-26AC-95D89C743219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308A9C8-634B-FB41-51A0-CA1EFDE06ABF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6191475-40B7-4FBF-6C65-4C9694F38E6A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25753F4-459F-C345-1C62-F203B00B90FC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FB881FE-6A53-A122-E4FB-3F3523014C03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7FE4464-7472-8812-C932-E0C1C9211837}"/>
              </a:ext>
            </a:extLst>
          </p:cNvPr>
          <p:cNvGrpSpPr/>
          <p:nvPr/>
        </p:nvGrpSpPr>
        <p:grpSpPr>
          <a:xfrm>
            <a:off x="6005584" y="2824164"/>
            <a:ext cx="1735391" cy="2459855"/>
            <a:chOff x="486699" y="165358"/>
            <a:chExt cx="1735391" cy="245985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839D9FB-8E21-1CA2-DDE1-AA9CB7EAC2E4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DE9BA4F-17E8-5A55-55BE-C66E685BAAB9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8A47524-3C4E-6A58-D738-45D43275CE93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01923F5B-1079-2BA2-1053-4C8D60F523E3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44C8F5-EE7B-39D1-5629-751A69D89D80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F86BA96C-E1FE-AC06-4481-3401C1AF05BD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C1BB4B5-9018-D95D-5734-7B4870E96B91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6F9DAAD-6A7E-9626-044D-8390014AD6C7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585F65A8-B87F-3AD7-510E-C124A953CBF5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B0EBA2C-5EB3-0904-9F63-4027315DBC1D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71C9C6A-FF3F-DD9D-9CCA-34910536869A}"/>
              </a:ext>
            </a:extLst>
          </p:cNvPr>
          <p:cNvGrpSpPr/>
          <p:nvPr/>
        </p:nvGrpSpPr>
        <p:grpSpPr>
          <a:xfrm>
            <a:off x="8083256" y="2814792"/>
            <a:ext cx="1735391" cy="2459855"/>
            <a:chOff x="486699" y="165358"/>
            <a:chExt cx="1735391" cy="2459855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BCE6B77-088F-1F51-F477-A523DB99315C}"/>
                </a:ext>
              </a:extLst>
            </p:cNvPr>
            <p:cNvGrpSpPr/>
            <p:nvPr/>
          </p:nvGrpSpPr>
          <p:grpSpPr>
            <a:xfrm>
              <a:off x="486699" y="165358"/>
              <a:ext cx="1735391" cy="2459855"/>
              <a:chOff x="934065" y="1989242"/>
              <a:chExt cx="2241754" cy="3706760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1B882B0-3BE3-FDB3-BD18-989879DEA82D}"/>
                  </a:ext>
                </a:extLst>
              </p:cNvPr>
              <p:cNvSpPr/>
              <p:nvPr/>
            </p:nvSpPr>
            <p:spPr>
              <a:xfrm>
                <a:off x="934065" y="1989242"/>
                <a:ext cx="2241754" cy="3706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EA9424B-728A-BF13-3981-7C6FD53AFFC2}"/>
                  </a:ext>
                </a:extLst>
              </p:cNvPr>
              <p:cNvSpPr/>
              <p:nvPr/>
            </p:nvSpPr>
            <p:spPr>
              <a:xfrm>
                <a:off x="1101213" y="2163097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573B1A67-917E-53BF-ACF8-F55872CDFD6D}"/>
                  </a:ext>
                </a:extLst>
              </p:cNvPr>
              <p:cNvSpPr/>
              <p:nvPr/>
            </p:nvSpPr>
            <p:spPr>
              <a:xfrm>
                <a:off x="2104103" y="2159971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0BD0B33-4678-1611-E461-CE423CED97F7}"/>
                  </a:ext>
                </a:extLst>
              </p:cNvPr>
              <p:cNvSpPr/>
              <p:nvPr/>
            </p:nvSpPr>
            <p:spPr>
              <a:xfrm>
                <a:off x="1101213" y="277940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08EFC3F-516E-4EA8-915E-434D7AC4E37F}"/>
                  </a:ext>
                </a:extLst>
              </p:cNvPr>
              <p:cNvSpPr/>
              <p:nvPr/>
            </p:nvSpPr>
            <p:spPr>
              <a:xfrm>
                <a:off x="2138516" y="2779402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5CAB3FAE-39DE-015E-E139-70875A14F285}"/>
                  </a:ext>
                </a:extLst>
              </p:cNvPr>
              <p:cNvSpPr/>
              <p:nvPr/>
            </p:nvSpPr>
            <p:spPr>
              <a:xfrm>
                <a:off x="1101213" y="5048864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FFBEEEEE-0413-BBE5-0A1B-BF7D30611AD9}"/>
                  </a:ext>
                </a:extLst>
              </p:cNvPr>
              <p:cNvSpPr/>
              <p:nvPr/>
            </p:nvSpPr>
            <p:spPr>
              <a:xfrm>
                <a:off x="2133599" y="5048863"/>
                <a:ext cx="855406" cy="442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D1F2F73-592D-D692-212A-CF1E0B7C0A6E}"/>
                  </a:ext>
                </a:extLst>
              </p:cNvPr>
              <p:cNvSpPr txBox="1"/>
              <p:nvPr/>
            </p:nvSpPr>
            <p:spPr>
              <a:xfrm>
                <a:off x="1088157" y="3507531"/>
                <a:ext cx="954196" cy="122740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3600" dirty="0"/>
                  <a:t>……</a:t>
                </a:r>
                <a:endParaRPr lang="zh-CN" altLang="en-US" sz="3600" dirty="0"/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4A59055-23CF-E37A-128C-6394A3869FDD}"/>
                </a:ext>
              </a:extLst>
            </p:cNvPr>
            <p:cNvSpPr txBox="1"/>
            <p:nvPr/>
          </p:nvSpPr>
          <p:spPr>
            <a:xfrm>
              <a:off x="1377047" y="1182286"/>
              <a:ext cx="738664" cy="814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4668B00-8543-8172-9575-68A1FDFEB2F4}"/>
              </a:ext>
            </a:extLst>
          </p:cNvPr>
          <p:cNvSpPr txBox="1"/>
          <p:nvPr/>
        </p:nvSpPr>
        <p:spPr>
          <a:xfrm>
            <a:off x="4669213" y="1172914"/>
            <a:ext cx="1239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4C53949-60D4-B23A-FB08-1BDC9790B863}"/>
              </a:ext>
            </a:extLst>
          </p:cNvPr>
          <p:cNvSpPr txBox="1"/>
          <p:nvPr/>
        </p:nvSpPr>
        <p:spPr>
          <a:xfrm>
            <a:off x="10088733" y="1172913"/>
            <a:ext cx="1239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76229D5-4D48-4FF4-6B83-EA2045D6AD0B}"/>
              </a:ext>
            </a:extLst>
          </p:cNvPr>
          <p:cNvSpPr txBox="1"/>
          <p:nvPr/>
        </p:nvSpPr>
        <p:spPr>
          <a:xfrm>
            <a:off x="4669213" y="3669370"/>
            <a:ext cx="1239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D8E6973-745E-D7E6-3CB2-2CC8A5500347}"/>
              </a:ext>
            </a:extLst>
          </p:cNvPr>
          <p:cNvSpPr txBox="1"/>
          <p:nvPr/>
        </p:nvSpPr>
        <p:spPr>
          <a:xfrm>
            <a:off x="10092092" y="3669370"/>
            <a:ext cx="1239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1B45472-01FE-A05B-D814-FF60964718CB}"/>
              </a:ext>
            </a:extLst>
          </p:cNvPr>
          <p:cNvSpPr txBox="1"/>
          <p:nvPr/>
        </p:nvSpPr>
        <p:spPr>
          <a:xfrm>
            <a:off x="1062612" y="1431370"/>
            <a:ext cx="21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1—BLOCK_SIZE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1DED7C7-7973-4C17-9EA1-C79FADA4B030}"/>
              </a:ext>
            </a:extLst>
          </p:cNvPr>
          <p:cNvCxnSpPr>
            <a:cxnSpLocks/>
          </p:cNvCxnSpPr>
          <p:nvPr/>
        </p:nvCxnSpPr>
        <p:spPr>
          <a:xfrm flipH="1">
            <a:off x="996376" y="1840877"/>
            <a:ext cx="380671" cy="2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1A9703-12DE-0035-C15B-2DCC9AC57B4F}"/>
              </a:ext>
            </a:extLst>
          </p:cNvPr>
          <p:cNvSpPr txBox="1"/>
          <p:nvPr/>
        </p:nvSpPr>
        <p:spPr>
          <a:xfrm>
            <a:off x="6370206" y="1488395"/>
            <a:ext cx="3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BLOCK_SIZE+1—2 * BLOCK_SIZE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E384513-6C01-2DBB-B9AC-5C7C0EB29DD4}"/>
              </a:ext>
            </a:extLst>
          </p:cNvPr>
          <p:cNvCxnSpPr>
            <a:cxnSpLocks/>
          </p:cNvCxnSpPr>
          <p:nvPr/>
        </p:nvCxnSpPr>
        <p:spPr>
          <a:xfrm flipH="1">
            <a:off x="6370206" y="1857149"/>
            <a:ext cx="380671" cy="2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585D0E9-E849-7BD9-70E3-AC3B4CA5AA39}"/>
              </a:ext>
            </a:extLst>
          </p:cNvPr>
          <p:cNvSpPr txBox="1"/>
          <p:nvPr/>
        </p:nvSpPr>
        <p:spPr>
          <a:xfrm>
            <a:off x="506581" y="5524701"/>
            <a:ext cx="72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(BLOCK_TILE-2)*BLOCK_SIZE+1—(BLOCK_TILE-1) * BLOCK_SIZE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409B78C-F359-DF19-A59D-6CDB5AA784E3}"/>
              </a:ext>
            </a:extLst>
          </p:cNvPr>
          <p:cNvCxnSpPr>
            <a:cxnSpLocks/>
          </p:cNvCxnSpPr>
          <p:nvPr/>
        </p:nvCxnSpPr>
        <p:spPr>
          <a:xfrm flipH="1" flipV="1">
            <a:off x="996376" y="5026585"/>
            <a:ext cx="348272" cy="54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4AA8BDB-37C1-6237-4316-62172E1A92E2}"/>
              </a:ext>
            </a:extLst>
          </p:cNvPr>
          <p:cNvSpPr txBox="1"/>
          <p:nvPr/>
        </p:nvSpPr>
        <p:spPr>
          <a:xfrm>
            <a:off x="5309058" y="4201094"/>
            <a:ext cx="69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(BLOCK_TILE-1)*BLOCK_SIZE+1—BLOCK_TILE * BLOCK_SIZE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3DAC2E6-1360-FDA7-4CC6-3A111C0BA8A7}"/>
              </a:ext>
            </a:extLst>
          </p:cNvPr>
          <p:cNvCxnSpPr>
            <a:cxnSpLocks/>
          </p:cNvCxnSpPr>
          <p:nvPr/>
        </p:nvCxnSpPr>
        <p:spPr>
          <a:xfrm>
            <a:off x="6236575" y="4563267"/>
            <a:ext cx="309276" cy="418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B0D6E92-0CA4-5BC5-BF4C-1E560154AEA9}"/>
              </a:ext>
            </a:extLst>
          </p:cNvPr>
          <p:cNvSpPr txBox="1"/>
          <p:nvPr/>
        </p:nvSpPr>
        <p:spPr>
          <a:xfrm>
            <a:off x="428297" y="5937707"/>
            <a:ext cx="636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BLOCK_NUM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044098F-F74F-63B8-1466-E944FD806ABB}"/>
              </a:ext>
            </a:extLst>
          </p:cNvPr>
          <p:cNvSpPr txBox="1"/>
          <p:nvPr/>
        </p:nvSpPr>
        <p:spPr>
          <a:xfrm>
            <a:off x="6178916" y="5932315"/>
            <a:ext cx="516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j * BLOCK_SIZE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3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分块计算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CFDA6-AFCE-8044-A385-693BEB96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BLOCK_SIZE * BLOCK_TILE = 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BLOCK_SIZE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越大，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reuse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越好，但并行度下降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BLOCK_SIZE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越小，一定程度上并行度提升，但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因此应该合理选择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BLOCK_SIZE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4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2192-8697-17F0-838A-2DA7DB2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分块计算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B880CEA-1C11-7959-2359-43DBAD181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893417"/>
              </p:ext>
            </p:extLst>
          </p:nvPr>
        </p:nvGraphicFramePr>
        <p:xfrm>
          <a:off x="2218813" y="128010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ECE20C7-01D6-3C29-EC23-30E569C6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3" y="4421839"/>
            <a:ext cx="4772093" cy="11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431</Words>
  <Application>Microsoft Macintosh PowerPoint</Application>
  <PresentationFormat>宽屏</PresentationFormat>
  <Paragraphs>72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Nbody优化思路分享</vt:lpstr>
      <vt:lpstr>基础并行程序分析</vt:lpstr>
      <vt:lpstr>基础并行程序分析</vt:lpstr>
      <vt:lpstr>基础并行程序分析</vt:lpstr>
      <vt:lpstr>基础并行程序分析</vt:lpstr>
      <vt:lpstr>引入shared memory并分块计算</vt:lpstr>
      <vt:lpstr>PowerPoint 演示文稿</vt:lpstr>
      <vt:lpstr>分块计算</vt:lpstr>
      <vt:lpstr>分块计算</vt:lpstr>
      <vt:lpstr>循环展开消除control divergence</vt:lpstr>
      <vt:lpstr>细节考虑——bank conflict</vt:lpstr>
      <vt:lpstr>合并计算和位置更新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Qiuyang Zhan</dc:creator>
  <cp:lastModifiedBy>zhanqiuyang</cp:lastModifiedBy>
  <cp:revision>5</cp:revision>
  <dcterms:created xsi:type="dcterms:W3CDTF">2023-05-16T16:11:56Z</dcterms:created>
  <dcterms:modified xsi:type="dcterms:W3CDTF">2025-05-26T11:44:12Z</dcterms:modified>
</cp:coreProperties>
</file>